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38" r:id="rId7"/>
  </p:sldMasterIdLst>
  <p:notesMasterIdLst>
    <p:notesMasterId r:id="rId95"/>
  </p:notesMasterIdLst>
  <p:handoutMasterIdLst>
    <p:handoutMasterId r:id="rId96"/>
  </p:handoutMasterIdLst>
  <p:sldIdLst>
    <p:sldId id="1861" r:id="rId8"/>
    <p:sldId id="3519" r:id="rId9"/>
    <p:sldId id="3432" r:id="rId10"/>
    <p:sldId id="3525" r:id="rId11"/>
    <p:sldId id="3557" r:id="rId12"/>
    <p:sldId id="3521" r:id="rId13"/>
    <p:sldId id="3596" r:id="rId14"/>
    <p:sldId id="3524" r:id="rId15"/>
    <p:sldId id="3526" r:id="rId16"/>
    <p:sldId id="3597" r:id="rId17"/>
    <p:sldId id="3598" r:id="rId18"/>
    <p:sldId id="3549" r:id="rId19"/>
    <p:sldId id="3539" r:id="rId20"/>
    <p:sldId id="3541" r:id="rId21"/>
    <p:sldId id="3547" r:id="rId22"/>
    <p:sldId id="3458" r:id="rId23"/>
    <p:sldId id="3436" r:id="rId24"/>
    <p:sldId id="3561" r:id="rId25"/>
    <p:sldId id="3554" r:id="rId26"/>
    <p:sldId id="3556" r:id="rId27"/>
    <p:sldId id="3562" r:id="rId28"/>
    <p:sldId id="3563" r:id="rId29"/>
    <p:sldId id="3564" r:id="rId30"/>
    <p:sldId id="3565" r:id="rId31"/>
    <p:sldId id="3566" r:id="rId32"/>
    <p:sldId id="3567" r:id="rId33"/>
    <p:sldId id="8471" r:id="rId34"/>
    <p:sldId id="3569" r:id="rId35"/>
    <p:sldId id="3570" r:id="rId36"/>
    <p:sldId id="3571" r:id="rId37"/>
    <p:sldId id="3572" r:id="rId38"/>
    <p:sldId id="3583" r:id="rId39"/>
    <p:sldId id="3584" r:id="rId40"/>
    <p:sldId id="3585" r:id="rId41"/>
    <p:sldId id="3586" r:id="rId42"/>
    <p:sldId id="3552" r:id="rId43"/>
    <p:sldId id="3504" r:id="rId44"/>
    <p:sldId id="3513" r:id="rId45"/>
    <p:sldId id="2076137771" r:id="rId46"/>
    <p:sldId id="3535" r:id="rId47"/>
    <p:sldId id="2076137772" r:id="rId48"/>
    <p:sldId id="3507" r:id="rId49"/>
    <p:sldId id="3509" r:id="rId50"/>
    <p:sldId id="10940" r:id="rId51"/>
    <p:sldId id="10936" r:id="rId52"/>
    <p:sldId id="10937" r:id="rId53"/>
    <p:sldId id="10938" r:id="rId54"/>
    <p:sldId id="318" r:id="rId55"/>
    <p:sldId id="3738" r:id="rId56"/>
    <p:sldId id="10939" r:id="rId57"/>
    <p:sldId id="10894" r:id="rId58"/>
    <p:sldId id="10895" r:id="rId59"/>
    <p:sldId id="10896" r:id="rId60"/>
    <p:sldId id="10897" r:id="rId61"/>
    <p:sldId id="10898" r:id="rId62"/>
    <p:sldId id="10899" r:id="rId63"/>
    <p:sldId id="10900" r:id="rId64"/>
    <p:sldId id="10907" r:id="rId65"/>
    <p:sldId id="2076137777" r:id="rId66"/>
    <p:sldId id="10935" r:id="rId67"/>
    <p:sldId id="2076137757" r:id="rId68"/>
    <p:sldId id="2076137744" r:id="rId69"/>
    <p:sldId id="2076137745" r:id="rId70"/>
    <p:sldId id="2076137766" r:id="rId71"/>
    <p:sldId id="10941" r:id="rId72"/>
    <p:sldId id="10930" r:id="rId73"/>
    <p:sldId id="306" r:id="rId74"/>
    <p:sldId id="307" r:id="rId75"/>
    <p:sldId id="303" r:id="rId76"/>
    <p:sldId id="10923" r:id="rId77"/>
    <p:sldId id="10925" r:id="rId78"/>
    <p:sldId id="10924" r:id="rId79"/>
    <p:sldId id="304" r:id="rId80"/>
    <p:sldId id="305" r:id="rId81"/>
    <p:sldId id="10933" r:id="rId82"/>
    <p:sldId id="300" r:id="rId83"/>
    <p:sldId id="302" r:id="rId84"/>
    <p:sldId id="10931" r:id="rId85"/>
    <p:sldId id="312" r:id="rId86"/>
    <p:sldId id="313" r:id="rId87"/>
    <p:sldId id="316" r:id="rId88"/>
    <p:sldId id="310" r:id="rId89"/>
    <p:sldId id="10929" r:id="rId90"/>
    <p:sldId id="311" r:id="rId91"/>
    <p:sldId id="308" r:id="rId92"/>
    <p:sldId id="309" r:id="rId93"/>
    <p:sldId id="10932" r:id="rId9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0136E38-393F-4168-8A85-9F04A506EF3E}">
          <p14:sldIdLst>
            <p14:sldId id="1861"/>
            <p14:sldId id="3519"/>
            <p14:sldId id="3432"/>
            <p14:sldId id="3525"/>
            <p14:sldId id="3557"/>
            <p14:sldId id="3521"/>
            <p14:sldId id="3596"/>
            <p14:sldId id="3524"/>
            <p14:sldId id="3526"/>
            <p14:sldId id="3597"/>
            <p14:sldId id="3598"/>
          </p14:sldIdLst>
        </p14:section>
        <p14:section name="AML service" id="{B70AEAA7-6139-4914-BA20-3EAAA8B08709}">
          <p14:sldIdLst>
            <p14:sldId id="3549"/>
            <p14:sldId id="3539"/>
            <p14:sldId id="3541"/>
            <p14:sldId id="3547"/>
            <p14:sldId id="3458"/>
            <p14:sldId id="3436"/>
            <p14:sldId id="3561"/>
            <p14:sldId id="3554"/>
            <p14:sldId id="3556"/>
            <p14:sldId id="3562"/>
            <p14:sldId id="3563"/>
            <p14:sldId id="3564"/>
            <p14:sldId id="3565"/>
            <p14:sldId id="3566"/>
            <p14:sldId id="3567"/>
            <p14:sldId id="8471"/>
            <p14:sldId id="3569"/>
            <p14:sldId id="3570"/>
            <p14:sldId id="3571"/>
            <p14:sldId id="3572"/>
            <p14:sldId id="3583"/>
            <p14:sldId id="3584"/>
            <p14:sldId id="3585"/>
            <p14:sldId id="3586"/>
            <p14:sldId id="3552"/>
            <p14:sldId id="3504"/>
            <p14:sldId id="3513"/>
            <p14:sldId id="2076137771"/>
            <p14:sldId id="3535"/>
            <p14:sldId id="2076137772"/>
            <p14:sldId id="3507"/>
            <p14:sldId id="3509"/>
            <p14:sldId id="10940"/>
            <p14:sldId id="10936"/>
            <p14:sldId id="10937"/>
            <p14:sldId id="10938"/>
            <p14:sldId id="318"/>
            <p14:sldId id="3738"/>
            <p14:sldId id="10939"/>
            <p14:sldId id="10894"/>
            <p14:sldId id="10895"/>
            <p14:sldId id="10896"/>
            <p14:sldId id="10897"/>
            <p14:sldId id="10898"/>
            <p14:sldId id="10899"/>
            <p14:sldId id="10900"/>
            <p14:sldId id="10907"/>
            <p14:sldId id="2076137777"/>
            <p14:sldId id="10935"/>
            <p14:sldId id="2076137757"/>
            <p14:sldId id="2076137744"/>
            <p14:sldId id="2076137745"/>
            <p14:sldId id="2076137766"/>
            <p14:sldId id="10941"/>
          </p14:sldIdLst>
        </p14:section>
        <p14:section name="Appendix" id="{05B550DD-FEB8-47A0-B73C-D14927A1CF7B}">
          <p14:sldIdLst>
            <p14:sldId id="10930"/>
            <p14:sldId id="306"/>
            <p14:sldId id="307"/>
            <p14:sldId id="303"/>
            <p14:sldId id="10923"/>
            <p14:sldId id="10925"/>
            <p14:sldId id="10924"/>
            <p14:sldId id="304"/>
            <p14:sldId id="305"/>
            <p14:sldId id="10933"/>
            <p14:sldId id="300"/>
            <p14:sldId id="302"/>
            <p14:sldId id="10931"/>
            <p14:sldId id="312"/>
            <p14:sldId id="313"/>
            <p14:sldId id="316"/>
            <p14:sldId id="310"/>
            <p14:sldId id="10929"/>
            <p14:sldId id="311"/>
            <p14:sldId id="308"/>
            <p14:sldId id="309"/>
            <p14:sldId id="109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iel Schneider" initials="DS" lastIdx="1" clrIdx="0">
    <p:extLst>
      <p:ext uri="{19B8F6BF-5375-455C-9EA6-DF929625EA0E}">
        <p15:presenceInfo xmlns:p15="http://schemas.microsoft.com/office/powerpoint/2012/main" userId="S::danielsc@microsoft.com::f195af02-0a79-422d-b6ec-3cb206ca6c6f" providerId="AD"/>
      </p:ext>
    </p:extLst>
  </p:cmAuthor>
  <p:cmAuthor id="2" name="Serina Kaye" initials="SK" lastIdx="6" clrIdx="1">
    <p:extLst>
      <p:ext uri="{19B8F6BF-5375-455C-9EA6-DF929625EA0E}">
        <p15:presenceInfo xmlns:p15="http://schemas.microsoft.com/office/powerpoint/2012/main" userId="S-1-5-21-2127521184-1604012920-1887927527-46905" providerId="AD"/>
      </p:ext>
    </p:extLst>
  </p:cmAuthor>
  <p:cmAuthor id="3" name="Nick Dwyer" initials="ND" lastIdx="62" clrIdx="2">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0A64AA"/>
    <a:srgbClr val="D1D1D1"/>
    <a:srgbClr val="A80000"/>
    <a:srgbClr val="006C31"/>
    <a:srgbClr val="D2D2D2"/>
    <a:srgbClr val="002050"/>
    <a:srgbClr val="F37521"/>
    <a:srgbClr val="737373"/>
    <a:srgbClr val="006B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8" autoAdjust="0"/>
    <p:restoredTop sz="95463" autoAdjust="0"/>
  </p:normalViewPr>
  <p:slideViewPr>
    <p:cSldViewPr snapToGrid="0">
      <p:cViewPr>
        <p:scale>
          <a:sx n="115" d="100"/>
          <a:sy n="115" d="100"/>
        </p:scale>
        <p:origin x="-163" y="389"/>
      </p:cViewPr>
      <p:guideLst/>
    </p:cSldViewPr>
  </p:slideViewPr>
  <p:outlineViewPr>
    <p:cViewPr>
      <p:scale>
        <a:sx n="33" d="100"/>
        <a:sy n="33" d="100"/>
      </p:scale>
      <p:origin x="0" y="-16476"/>
    </p:cViewPr>
  </p:outlineViewPr>
  <p:notesTextViewPr>
    <p:cViewPr>
      <p:scale>
        <a:sx n="100" d="100"/>
        <a:sy n="100" d="100"/>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6" Type="http://schemas.openxmlformats.org/officeDocument/2006/relationships/slide" Target="slides/slide69.xml"/><Relationship Id="rId84" Type="http://schemas.openxmlformats.org/officeDocument/2006/relationships/slide" Target="slides/slide77.xml"/><Relationship Id="rId89" Type="http://schemas.openxmlformats.org/officeDocument/2006/relationships/slide" Target="slides/slide82.xml"/><Relationship Id="rId97" Type="http://schemas.openxmlformats.org/officeDocument/2006/relationships/commentAuthors" Target="commentAuthors.xml"/><Relationship Id="rId7" Type="http://schemas.openxmlformats.org/officeDocument/2006/relationships/slideMaster" Target="slideMasters/slideMaster1.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87" Type="http://schemas.openxmlformats.org/officeDocument/2006/relationships/slide" Target="slides/slide80.xml"/><Relationship Id="rId102" Type="http://schemas.microsoft.com/office/2016/11/relationships/changesInfo" Target="changesInfos/changesInfo1.xml"/><Relationship Id="rId5" Type="http://schemas.openxmlformats.org/officeDocument/2006/relationships/customXml" Target="../customXml/item5.xml"/><Relationship Id="rId61" Type="http://schemas.openxmlformats.org/officeDocument/2006/relationships/slide" Target="slides/slide54.xml"/><Relationship Id="rId82" Type="http://schemas.openxmlformats.org/officeDocument/2006/relationships/slide" Target="slides/slide75.xml"/><Relationship Id="rId90" Type="http://schemas.openxmlformats.org/officeDocument/2006/relationships/slide" Target="slides/slide83.xml"/><Relationship Id="rId95" Type="http://schemas.openxmlformats.org/officeDocument/2006/relationships/notesMaster" Target="notesMasters/notesMaster1.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100"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slide" Target="slides/slide86.xml"/><Relationship Id="rId98"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eHoon Ahn" userId="5e00612c-291e-4f0f-904e-6796a13f4948" providerId="ADAL" clId="{316BBC06-8F94-4DFE-89FF-B54DCAA5445F}"/>
    <pc:docChg chg="undo custSel modSld">
      <pc:chgData name="JaeHoon Ahn" userId="5e00612c-291e-4f0f-904e-6796a13f4948" providerId="ADAL" clId="{316BBC06-8F94-4DFE-89FF-B54DCAA5445F}" dt="2021-04-15T09:43:15.029" v="24" actId="20577"/>
      <pc:docMkLst>
        <pc:docMk/>
      </pc:docMkLst>
      <pc:sldChg chg="modSp mod">
        <pc:chgData name="JaeHoon Ahn" userId="5e00612c-291e-4f0f-904e-6796a13f4948" providerId="ADAL" clId="{316BBC06-8F94-4DFE-89FF-B54DCAA5445F}" dt="2021-04-15T09:43:15.029" v="24" actId="20577"/>
        <pc:sldMkLst>
          <pc:docMk/>
          <pc:sldMk cId="3199874448" sldId="10940"/>
        </pc:sldMkLst>
        <pc:spChg chg="mod">
          <ac:chgData name="JaeHoon Ahn" userId="5e00612c-291e-4f0f-904e-6796a13f4948" providerId="ADAL" clId="{316BBC06-8F94-4DFE-89FF-B54DCAA5445F}" dt="2021-04-15T09:43:15.029" v="24" actId="20577"/>
          <ac:spMkLst>
            <pc:docMk/>
            <pc:sldMk cId="3199874448" sldId="10940"/>
            <ac:spMk id="4" creationId="{80AC5E5F-905B-49FA-9C02-F7F76C1F9632}"/>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8F2994-E73C-4506-8942-56492C78C31D}" type="doc">
      <dgm:prSet loTypeId="urn:microsoft.com/office/officeart/2005/8/layout/process1" loCatId="process" qsTypeId="urn:microsoft.com/office/officeart/2005/8/quickstyle/simple1" qsCatId="simple" csTypeId="urn:microsoft.com/office/officeart/2005/8/colors/accent5_2" csCatId="accent5" phldr="1"/>
      <dgm:spPr/>
      <dgm:t>
        <a:bodyPr/>
        <a:lstStyle/>
        <a:p>
          <a:endParaRPr lang="en-US"/>
        </a:p>
      </dgm:t>
    </dgm:pt>
    <dgm:pt modelId="{0FDB4AC9-24FF-4448-A381-0B3E980E9AF6}">
      <dgm:prSet custT="1"/>
      <dgm:spPr/>
      <dgm:t>
        <a:bodyPr/>
        <a:lstStyle/>
        <a:p>
          <a:pPr>
            <a:lnSpc>
              <a:spcPct val="100000"/>
            </a:lnSpc>
          </a:pPr>
          <a:r>
            <a:rPr lang="en-US" sz="1200"/>
            <a:t>Train and tune model in Azure ML or BYOM</a:t>
          </a:r>
        </a:p>
      </dgm:t>
    </dgm:pt>
    <dgm:pt modelId="{78046C13-220C-458E-A30B-2BBD87A96694}" type="parTrans" cxnId="{3353CEA7-442C-41DC-92E7-39A505BDA733}">
      <dgm:prSet/>
      <dgm:spPr/>
      <dgm:t>
        <a:bodyPr/>
        <a:lstStyle/>
        <a:p>
          <a:endParaRPr lang="en-US"/>
        </a:p>
      </dgm:t>
    </dgm:pt>
    <dgm:pt modelId="{B28348D6-8EEA-4AB0-B979-069A3C1E05A6}" type="sibTrans" cxnId="{3353CEA7-442C-41DC-92E7-39A505BDA733}">
      <dgm:prSet/>
      <dgm:spPr/>
      <dgm:t>
        <a:bodyPr/>
        <a:lstStyle/>
        <a:p>
          <a:endParaRPr lang="en-US"/>
        </a:p>
      </dgm:t>
    </dgm:pt>
    <dgm:pt modelId="{E617BDAE-6415-4889-8A2A-48E8917BBAC0}">
      <dgm:prSet custT="1"/>
      <dgm:spPr/>
      <dgm:t>
        <a:bodyPr/>
        <a:lstStyle/>
        <a:p>
          <a:pPr>
            <a:lnSpc>
              <a:spcPct val="100000"/>
            </a:lnSpc>
          </a:pPr>
          <a:r>
            <a:rPr lang="en-US" sz="1200" dirty="0"/>
            <a:t>Create the AML </a:t>
          </a:r>
          <a:r>
            <a:rPr lang="en-US" altLang="zh-CN" sz="1200" dirty="0"/>
            <a:t>compute</a:t>
          </a:r>
          <a:r>
            <a:rPr lang="en-US" sz="1200" dirty="0"/>
            <a:t> target for optimization job </a:t>
          </a:r>
        </a:p>
      </dgm:t>
    </dgm:pt>
    <dgm:pt modelId="{AEEF4BD3-D071-4AC7-80C0-0F3696BFAB40}" type="parTrans" cxnId="{17EC6723-3856-40FD-A1A0-841F1305DFDC}">
      <dgm:prSet/>
      <dgm:spPr/>
      <dgm:t>
        <a:bodyPr/>
        <a:lstStyle/>
        <a:p>
          <a:endParaRPr lang="en-US"/>
        </a:p>
      </dgm:t>
    </dgm:pt>
    <dgm:pt modelId="{DC4A1F37-62C4-4570-BD0E-B1FA2668D50C}" type="sibTrans" cxnId="{17EC6723-3856-40FD-A1A0-841F1305DFDC}">
      <dgm:prSet/>
      <dgm:spPr/>
      <dgm:t>
        <a:bodyPr/>
        <a:lstStyle/>
        <a:p>
          <a:endParaRPr lang="en-US"/>
        </a:p>
      </dgm:t>
    </dgm:pt>
    <dgm:pt modelId="{F271CC6E-1998-453F-B51C-FF0870383AF6}">
      <dgm:prSet custT="1"/>
      <dgm:spPr>
        <a:solidFill>
          <a:schemeClr val="accent2"/>
        </a:solidFill>
      </dgm:spPr>
      <dgm:t>
        <a:bodyPr/>
        <a:lstStyle/>
        <a:p>
          <a:pPr>
            <a:lnSpc>
              <a:spcPct val="100000"/>
            </a:lnSpc>
          </a:pPr>
          <a:r>
            <a:rPr lang="en-US" sz="1200" dirty="0"/>
            <a:t>Azure ML Model Optimization Service optimizes the model</a:t>
          </a:r>
        </a:p>
      </dgm:t>
    </dgm:pt>
    <dgm:pt modelId="{7ECC034D-A132-45A1-BE40-CFB59588A995}" type="parTrans" cxnId="{D15738E5-B361-4FD1-8E37-47C686EBB335}">
      <dgm:prSet/>
      <dgm:spPr/>
      <dgm:t>
        <a:bodyPr/>
        <a:lstStyle/>
        <a:p>
          <a:endParaRPr lang="en-US"/>
        </a:p>
      </dgm:t>
    </dgm:pt>
    <dgm:pt modelId="{015BC4D5-3F86-4977-B0FC-54D8416D527B}" type="sibTrans" cxnId="{D15738E5-B361-4FD1-8E37-47C686EBB335}">
      <dgm:prSet/>
      <dgm:spPr/>
      <dgm:t>
        <a:bodyPr/>
        <a:lstStyle/>
        <a:p>
          <a:endParaRPr lang="en-US"/>
        </a:p>
      </dgm:t>
    </dgm:pt>
    <dgm:pt modelId="{794477EC-D0F3-49EF-9E51-E39020454043}">
      <dgm:prSet custT="1"/>
      <dgm:spPr/>
      <dgm:t>
        <a:bodyPr/>
        <a:lstStyle/>
        <a:p>
          <a:pPr>
            <a:lnSpc>
              <a:spcPct val="100000"/>
            </a:lnSpc>
          </a:pPr>
          <a:r>
            <a:rPr lang="en-US" sz="1200" dirty="0"/>
            <a:t>Deploy and serve you model in cloud in optimized way</a:t>
          </a:r>
        </a:p>
      </dgm:t>
    </dgm:pt>
    <dgm:pt modelId="{82630155-642D-45FF-881C-AB0A8CA6FFFD}" type="parTrans" cxnId="{C76C200B-C244-46EA-8D9C-7A9996136451}">
      <dgm:prSet/>
      <dgm:spPr/>
      <dgm:t>
        <a:bodyPr/>
        <a:lstStyle/>
        <a:p>
          <a:endParaRPr lang="en-US"/>
        </a:p>
      </dgm:t>
    </dgm:pt>
    <dgm:pt modelId="{0E0DC8B9-8029-42ED-9623-5A8975251408}" type="sibTrans" cxnId="{C76C200B-C244-46EA-8D9C-7A9996136451}">
      <dgm:prSet/>
      <dgm:spPr/>
      <dgm:t>
        <a:bodyPr/>
        <a:lstStyle/>
        <a:p>
          <a:endParaRPr lang="en-US"/>
        </a:p>
      </dgm:t>
    </dgm:pt>
    <dgm:pt modelId="{EFA2127D-1F3E-4148-B95E-14516C7F055F}" type="pres">
      <dgm:prSet presAssocID="{888F2994-E73C-4506-8942-56492C78C31D}" presName="Name0" presStyleCnt="0">
        <dgm:presLayoutVars>
          <dgm:dir/>
          <dgm:resizeHandles val="exact"/>
        </dgm:presLayoutVars>
      </dgm:prSet>
      <dgm:spPr/>
    </dgm:pt>
    <dgm:pt modelId="{07429FBB-76D1-42F0-A7D3-5BA3757F30ED}" type="pres">
      <dgm:prSet presAssocID="{0FDB4AC9-24FF-4448-A381-0B3E980E9AF6}" presName="node" presStyleLbl="node1" presStyleIdx="0" presStyleCnt="4">
        <dgm:presLayoutVars>
          <dgm:bulletEnabled val="1"/>
        </dgm:presLayoutVars>
      </dgm:prSet>
      <dgm:spPr>
        <a:prstGeom prst="rect">
          <a:avLst/>
        </a:prstGeom>
      </dgm:spPr>
    </dgm:pt>
    <dgm:pt modelId="{9FF7C7B6-3E0D-4B0E-AF68-633996401BF7}" type="pres">
      <dgm:prSet presAssocID="{B28348D6-8EEA-4AB0-B979-069A3C1E05A6}" presName="sibTrans" presStyleLbl="sibTrans2D1" presStyleIdx="0" presStyleCnt="3"/>
      <dgm:spPr/>
    </dgm:pt>
    <dgm:pt modelId="{4F021529-8D9F-4B87-98D4-98D0C44A69E6}" type="pres">
      <dgm:prSet presAssocID="{B28348D6-8EEA-4AB0-B979-069A3C1E05A6}" presName="connectorText" presStyleLbl="sibTrans2D1" presStyleIdx="0" presStyleCnt="3"/>
      <dgm:spPr/>
    </dgm:pt>
    <dgm:pt modelId="{216BB631-4F3E-47D1-9076-8142E41D6781}" type="pres">
      <dgm:prSet presAssocID="{E617BDAE-6415-4889-8A2A-48E8917BBAC0}" presName="node" presStyleLbl="node1" presStyleIdx="1" presStyleCnt="4">
        <dgm:presLayoutVars>
          <dgm:bulletEnabled val="1"/>
        </dgm:presLayoutVars>
      </dgm:prSet>
      <dgm:spPr>
        <a:prstGeom prst="rect">
          <a:avLst/>
        </a:prstGeom>
      </dgm:spPr>
    </dgm:pt>
    <dgm:pt modelId="{A3D5B7EF-FD67-475F-8D2B-F3C1C67B4641}" type="pres">
      <dgm:prSet presAssocID="{DC4A1F37-62C4-4570-BD0E-B1FA2668D50C}" presName="sibTrans" presStyleLbl="sibTrans2D1" presStyleIdx="1" presStyleCnt="3"/>
      <dgm:spPr/>
    </dgm:pt>
    <dgm:pt modelId="{00FA45B7-0575-415E-8621-772C48960B67}" type="pres">
      <dgm:prSet presAssocID="{DC4A1F37-62C4-4570-BD0E-B1FA2668D50C}" presName="connectorText" presStyleLbl="sibTrans2D1" presStyleIdx="1" presStyleCnt="3"/>
      <dgm:spPr/>
    </dgm:pt>
    <dgm:pt modelId="{1C155F21-6B44-4E7C-8D8F-F0D66DBE2288}" type="pres">
      <dgm:prSet presAssocID="{F271CC6E-1998-453F-B51C-FF0870383AF6}" presName="node" presStyleLbl="node1" presStyleIdx="2" presStyleCnt="4">
        <dgm:presLayoutVars>
          <dgm:bulletEnabled val="1"/>
        </dgm:presLayoutVars>
      </dgm:prSet>
      <dgm:spPr>
        <a:prstGeom prst="rect">
          <a:avLst/>
        </a:prstGeom>
      </dgm:spPr>
    </dgm:pt>
    <dgm:pt modelId="{9B3D4858-7B83-4631-8432-B6AE24B8710F}" type="pres">
      <dgm:prSet presAssocID="{015BC4D5-3F86-4977-B0FC-54D8416D527B}" presName="sibTrans" presStyleLbl="sibTrans2D1" presStyleIdx="2" presStyleCnt="3"/>
      <dgm:spPr/>
    </dgm:pt>
    <dgm:pt modelId="{95EC819A-7E0D-4701-AB83-19C1A0079A02}" type="pres">
      <dgm:prSet presAssocID="{015BC4D5-3F86-4977-B0FC-54D8416D527B}" presName="connectorText" presStyleLbl="sibTrans2D1" presStyleIdx="2" presStyleCnt="3"/>
      <dgm:spPr/>
    </dgm:pt>
    <dgm:pt modelId="{5F358888-99D1-433D-9D6F-CE9DB4E22713}" type="pres">
      <dgm:prSet presAssocID="{794477EC-D0F3-49EF-9E51-E39020454043}" presName="node" presStyleLbl="node1" presStyleIdx="3" presStyleCnt="4">
        <dgm:presLayoutVars>
          <dgm:bulletEnabled val="1"/>
        </dgm:presLayoutVars>
      </dgm:prSet>
      <dgm:spPr>
        <a:prstGeom prst="rect">
          <a:avLst/>
        </a:prstGeom>
      </dgm:spPr>
    </dgm:pt>
  </dgm:ptLst>
  <dgm:cxnLst>
    <dgm:cxn modelId="{C07EB903-1C15-4C22-B5ED-B35DA68FE21C}" type="presOf" srcId="{E617BDAE-6415-4889-8A2A-48E8917BBAC0}" destId="{216BB631-4F3E-47D1-9076-8142E41D6781}" srcOrd="0" destOrd="0" presId="urn:microsoft.com/office/officeart/2005/8/layout/process1"/>
    <dgm:cxn modelId="{8DAEE703-3811-4C40-8B36-2D70DCC60BCD}" type="presOf" srcId="{888F2994-E73C-4506-8942-56492C78C31D}" destId="{EFA2127D-1F3E-4148-B95E-14516C7F055F}" srcOrd="0" destOrd="0" presId="urn:microsoft.com/office/officeart/2005/8/layout/process1"/>
    <dgm:cxn modelId="{4FA96909-4BF8-4766-AE26-941D6F0477F7}" type="presOf" srcId="{B28348D6-8EEA-4AB0-B979-069A3C1E05A6}" destId="{4F021529-8D9F-4B87-98D4-98D0C44A69E6}" srcOrd="1" destOrd="0" presId="urn:microsoft.com/office/officeart/2005/8/layout/process1"/>
    <dgm:cxn modelId="{6896020A-4D39-4D18-8184-636069B15665}" type="presOf" srcId="{DC4A1F37-62C4-4570-BD0E-B1FA2668D50C}" destId="{00FA45B7-0575-415E-8621-772C48960B67}" srcOrd="1" destOrd="0" presId="urn:microsoft.com/office/officeart/2005/8/layout/process1"/>
    <dgm:cxn modelId="{C76C200B-C244-46EA-8D9C-7A9996136451}" srcId="{888F2994-E73C-4506-8942-56492C78C31D}" destId="{794477EC-D0F3-49EF-9E51-E39020454043}" srcOrd="3" destOrd="0" parTransId="{82630155-642D-45FF-881C-AB0A8CA6FFFD}" sibTransId="{0E0DC8B9-8029-42ED-9623-5A8975251408}"/>
    <dgm:cxn modelId="{17EC6723-3856-40FD-A1A0-841F1305DFDC}" srcId="{888F2994-E73C-4506-8942-56492C78C31D}" destId="{E617BDAE-6415-4889-8A2A-48E8917BBAC0}" srcOrd="1" destOrd="0" parTransId="{AEEF4BD3-D071-4AC7-80C0-0F3696BFAB40}" sibTransId="{DC4A1F37-62C4-4570-BD0E-B1FA2668D50C}"/>
    <dgm:cxn modelId="{FF88373C-A25D-4925-9F61-A147C088A6F3}" type="presOf" srcId="{015BC4D5-3F86-4977-B0FC-54D8416D527B}" destId="{95EC819A-7E0D-4701-AB83-19C1A0079A02}" srcOrd="1" destOrd="0" presId="urn:microsoft.com/office/officeart/2005/8/layout/process1"/>
    <dgm:cxn modelId="{E2D49C44-0FF2-47FA-9378-ED523400E63E}" type="presOf" srcId="{F271CC6E-1998-453F-B51C-FF0870383AF6}" destId="{1C155F21-6B44-4E7C-8D8F-F0D66DBE2288}" srcOrd="0" destOrd="0" presId="urn:microsoft.com/office/officeart/2005/8/layout/process1"/>
    <dgm:cxn modelId="{DB35716B-3A48-4A5F-99F8-BF6118F75243}" type="presOf" srcId="{0FDB4AC9-24FF-4448-A381-0B3E980E9AF6}" destId="{07429FBB-76D1-42F0-A7D3-5BA3757F30ED}" srcOrd="0" destOrd="0" presId="urn:microsoft.com/office/officeart/2005/8/layout/process1"/>
    <dgm:cxn modelId="{6F2A209D-22B5-4AA5-9FE0-16CE9866D9C1}" type="presOf" srcId="{015BC4D5-3F86-4977-B0FC-54D8416D527B}" destId="{9B3D4858-7B83-4631-8432-B6AE24B8710F}" srcOrd="0" destOrd="0" presId="urn:microsoft.com/office/officeart/2005/8/layout/process1"/>
    <dgm:cxn modelId="{3353CEA7-442C-41DC-92E7-39A505BDA733}" srcId="{888F2994-E73C-4506-8942-56492C78C31D}" destId="{0FDB4AC9-24FF-4448-A381-0B3E980E9AF6}" srcOrd="0" destOrd="0" parTransId="{78046C13-220C-458E-A30B-2BBD87A96694}" sibTransId="{B28348D6-8EEA-4AB0-B979-069A3C1E05A6}"/>
    <dgm:cxn modelId="{188B1FAA-FBEF-4551-AD53-A85E65C76716}" type="presOf" srcId="{DC4A1F37-62C4-4570-BD0E-B1FA2668D50C}" destId="{A3D5B7EF-FD67-475F-8D2B-F3C1C67B4641}" srcOrd="0" destOrd="0" presId="urn:microsoft.com/office/officeart/2005/8/layout/process1"/>
    <dgm:cxn modelId="{CB9B57B7-8F9D-497B-ADA9-6F72A9E83E00}" type="presOf" srcId="{794477EC-D0F3-49EF-9E51-E39020454043}" destId="{5F358888-99D1-433D-9D6F-CE9DB4E22713}" srcOrd="0" destOrd="0" presId="urn:microsoft.com/office/officeart/2005/8/layout/process1"/>
    <dgm:cxn modelId="{73377BC5-1D24-4626-A783-0B52ABA11E86}" type="presOf" srcId="{B28348D6-8EEA-4AB0-B979-069A3C1E05A6}" destId="{9FF7C7B6-3E0D-4B0E-AF68-633996401BF7}" srcOrd="0" destOrd="0" presId="urn:microsoft.com/office/officeart/2005/8/layout/process1"/>
    <dgm:cxn modelId="{D15738E5-B361-4FD1-8E37-47C686EBB335}" srcId="{888F2994-E73C-4506-8942-56492C78C31D}" destId="{F271CC6E-1998-453F-B51C-FF0870383AF6}" srcOrd="2" destOrd="0" parTransId="{7ECC034D-A132-45A1-BE40-CFB59588A995}" sibTransId="{015BC4D5-3F86-4977-B0FC-54D8416D527B}"/>
    <dgm:cxn modelId="{E7161F32-A030-400C-8B44-671A16C95EA1}" type="presParOf" srcId="{EFA2127D-1F3E-4148-B95E-14516C7F055F}" destId="{07429FBB-76D1-42F0-A7D3-5BA3757F30ED}" srcOrd="0" destOrd="0" presId="urn:microsoft.com/office/officeart/2005/8/layout/process1"/>
    <dgm:cxn modelId="{01687C89-6177-41AB-81B8-4450FF4C9B5B}" type="presParOf" srcId="{EFA2127D-1F3E-4148-B95E-14516C7F055F}" destId="{9FF7C7B6-3E0D-4B0E-AF68-633996401BF7}" srcOrd="1" destOrd="0" presId="urn:microsoft.com/office/officeart/2005/8/layout/process1"/>
    <dgm:cxn modelId="{FC3C2143-6DEE-4A34-A09D-A49EDC322EA3}" type="presParOf" srcId="{9FF7C7B6-3E0D-4B0E-AF68-633996401BF7}" destId="{4F021529-8D9F-4B87-98D4-98D0C44A69E6}" srcOrd="0" destOrd="0" presId="urn:microsoft.com/office/officeart/2005/8/layout/process1"/>
    <dgm:cxn modelId="{E7A0E6FA-6173-4D96-A0EC-9C34377282E1}" type="presParOf" srcId="{EFA2127D-1F3E-4148-B95E-14516C7F055F}" destId="{216BB631-4F3E-47D1-9076-8142E41D6781}" srcOrd="2" destOrd="0" presId="urn:microsoft.com/office/officeart/2005/8/layout/process1"/>
    <dgm:cxn modelId="{E62C7517-35A9-4FE2-9E04-D0D54A9F680A}" type="presParOf" srcId="{EFA2127D-1F3E-4148-B95E-14516C7F055F}" destId="{A3D5B7EF-FD67-475F-8D2B-F3C1C67B4641}" srcOrd="3" destOrd="0" presId="urn:microsoft.com/office/officeart/2005/8/layout/process1"/>
    <dgm:cxn modelId="{C679F0C1-B796-42B2-B8FB-0BCCAA25F346}" type="presParOf" srcId="{A3D5B7EF-FD67-475F-8D2B-F3C1C67B4641}" destId="{00FA45B7-0575-415E-8621-772C48960B67}" srcOrd="0" destOrd="0" presId="urn:microsoft.com/office/officeart/2005/8/layout/process1"/>
    <dgm:cxn modelId="{BE98E8B5-5A75-4CB4-8C16-007E581E82DC}" type="presParOf" srcId="{EFA2127D-1F3E-4148-B95E-14516C7F055F}" destId="{1C155F21-6B44-4E7C-8D8F-F0D66DBE2288}" srcOrd="4" destOrd="0" presId="urn:microsoft.com/office/officeart/2005/8/layout/process1"/>
    <dgm:cxn modelId="{AC2BC6B9-06F5-4BE7-9EE2-E2C48479AC70}" type="presParOf" srcId="{EFA2127D-1F3E-4148-B95E-14516C7F055F}" destId="{9B3D4858-7B83-4631-8432-B6AE24B8710F}" srcOrd="5" destOrd="0" presId="urn:microsoft.com/office/officeart/2005/8/layout/process1"/>
    <dgm:cxn modelId="{AC6DE568-A893-4B8F-9FDE-667FCEB4406C}" type="presParOf" srcId="{9B3D4858-7B83-4631-8432-B6AE24B8710F}" destId="{95EC819A-7E0D-4701-AB83-19C1A0079A02}" srcOrd="0" destOrd="0" presId="urn:microsoft.com/office/officeart/2005/8/layout/process1"/>
    <dgm:cxn modelId="{7BB4D9DC-0CF6-4C21-A0A4-7BF582E1ED6F}" type="presParOf" srcId="{EFA2127D-1F3E-4148-B95E-14516C7F055F}" destId="{5F358888-99D1-433D-9D6F-CE9DB4E22713}"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429FBB-76D1-42F0-A7D3-5BA3757F30ED}">
      <dsp:nvSpPr>
        <dsp:cNvPr id="0" name=""/>
        <dsp:cNvSpPr/>
      </dsp:nvSpPr>
      <dsp:spPr>
        <a:xfrm>
          <a:off x="3852" y="864586"/>
          <a:ext cx="1684364" cy="1010618"/>
        </a:xfrm>
        <a:prstGeom prst="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100000"/>
            </a:lnSpc>
            <a:spcBef>
              <a:spcPct val="0"/>
            </a:spcBef>
            <a:spcAft>
              <a:spcPct val="35000"/>
            </a:spcAft>
            <a:buNone/>
          </a:pPr>
          <a:r>
            <a:rPr lang="en-US" sz="1200" kern="1200"/>
            <a:t>Train and tune model in Azure ML or BYOM</a:t>
          </a:r>
        </a:p>
      </dsp:txBody>
      <dsp:txXfrm>
        <a:off x="3852" y="864586"/>
        <a:ext cx="1684364" cy="1010618"/>
      </dsp:txXfrm>
    </dsp:sp>
    <dsp:sp modelId="{9FF7C7B6-3E0D-4B0E-AF68-633996401BF7}">
      <dsp:nvSpPr>
        <dsp:cNvPr id="0" name=""/>
        <dsp:cNvSpPr/>
      </dsp:nvSpPr>
      <dsp:spPr>
        <a:xfrm>
          <a:off x="1856653" y="1161034"/>
          <a:ext cx="357085" cy="417722"/>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856653" y="1244578"/>
        <a:ext cx="249960" cy="250634"/>
      </dsp:txXfrm>
    </dsp:sp>
    <dsp:sp modelId="{216BB631-4F3E-47D1-9076-8142E41D6781}">
      <dsp:nvSpPr>
        <dsp:cNvPr id="0" name=""/>
        <dsp:cNvSpPr/>
      </dsp:nvSpPr>
      <dsp:spPr>
        <a:xfrm>
          <a:off x="2361962" y="864586"/>
          <a:ext cx="1684364" cy="1010618"/>
        </a:xfrm>
        <a:prstGeom prst="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100000"/>
            </a:lnSpc>
            <a:spcBef>
              <a:spcPct val="0"/>
            </a:spcBef>
            <a:spcAft>
              <a:spcPct val="35000"/>
            </a:spcAft>
            <a:buNone/>
          </a:pPr>
          <a:r>
            <a:rPr lang="en-US" sz="1200" kern="1200" dirty="0"/>
            <a:t>Create the AML </a:t>
          </a:r>
          <a:r>
            <a:rPr lang="en-US" altLang="zh-CN" sz="1200" kern="1200" dirty="0"/>
            <a:t>compute</a:t>
          </a:r>
          <a:r>
            <a:rPr lang="en-US" sz="1200" kern="1200" dirty="0"/>
            <a:t> target for optimization job </a:t>
          </a:r>
        </a:p>
      </dsp:txBody>
      <dsp:txXfrm>
        <a:off x="2361962" y="864586"/>
        <a:ext cx="1684364" cy="1010618"/>
      </dsp:txXfrm>
    </dsp:sp>
    <dsp:sp modelId="{A3D5B7EF-FD67-475F-8D2B-F3C1C67B4641}">
      <dsp:nvSpPr>
        <dsp:cNvPr id="0" name=""/>
        <dsp:cNvSpPr/>
      </dsp:nvSpPr>
      <dsp:spPr>
        <a:xfrm>
          <a:off x="4214763" y="1161034"/>
          <a:ext cx="357085" cy="417722"/>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214763" y="1244578"/>
        <a:ext cx="249960" cy="250634"/>
      </dsp:txXfrm>
    </dsp:sp>
    <dsp:sp modelId="{1C155F21-6B44-4E7C-8D8F-F0D66DBE2288}">
      <dsp:nvSpPr>
        <dsp:cNvPr id="0" name=""/>
        <dsp:cNvSpPr/>
      </dsp:nvSpPr>
      <dsp:spPr>
        <a:xfrm>
          <a:off x="4720072" y="864586"/>
          <a:ext cx="1684364" cy="1010618"/>
        </a:xfrm>
        <a:prstGeom prst="rect">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100000"/>
            </a:lnSpc>
            <a:spcBef>
              <a:spcPct val="0"/>
            </a:spcBef>
            <a:spcAft>
              <a:spcPct val="35000"/>
            </a:spcAft>
            <a:buNone/>
          </a:pPr>
          <a:r>
            <a:rPr lang="en-US" sz="1200" kern="1200" dirty="0"/>
            <a:t>Azure ML Model Optimization Service optimizes the model</a:t>
          </a:r>
        </a:p>
      </dsp:txBody>
      <dsp:txXfrm>
        <a:off x="4720072" y="864586"/>
        <a:ext cx="1684364" cy="1010618"/>
      </dsp:txXfrm>
    </dsp:sp>
    <dsp:sp modelId="{9B3D4858-7B83-4631-8432-B6AE24B8710F}">
      <dsp:nvSpPr>
        <dsp:cNvPr id="0" name=""/>
        <dsp:cNvSpPr/>
      </dsp:nvSpPr>
      <dsp:spPr>
        <a:xfrm>
          <a:off x="6572873" y="1161034"/>
          <a:ext cx="357085" cy="417722"/>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572873" y="1244578"/>
        <a:ext cx="249960" cy="250634"/>
      </dsp:txXfrm>
    </dsp:sp>
    <dsp:sp modelId="{5F358888-99D1-433D-9D6F-CE9DB4E22713}">
      <dsp:nvSpPr>
        <dsp:cNvPr id="0" name=""/>
        <dsp:cNvSpPr/>
      </dsp:nvSpPr>
      <dsp:spPr>
        <a:xfrm>
          <a:off x="7078183" y="864586"/>
          <a:ext cx="1684364" cy="1010618"/>
        </a:xfrm>
        <a:prstGeom prst="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100000"/>
            </a:lnSpc>
            <a:spcBef>
              <a:spcPct val="0"/>
            </a:spcBef>
            <a:spcAft>
              <a:spcPct val="35000"/>
            </a:spcAft>
            <a:buNone/>
          </a:pPr>
          <a:r>
            <a:rPr lang="en-US" sz="1200" kern="1200" dirty="0"/>
            <a:t>Deploy and serve you model in cloud in optimized way</a:t>
          </a:r>
        </a:p>
      </dsp:txBody>
      <dsp:txXfrm>
        <a:off x="7078183" y="864586"/>
        <a:ext cx="1684364" cy="101061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78061E8-06B8-4DE2-A454-E52B5CC169EF}" type="datetime8">
              <a:rPr lang="en-US" smtClean="0">
                <a:latin typeface="Segoe UI" pitchFamily="34" charset="0"/>
              </a:rPr>
              <a:t>4/15/2021 6:31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1-23T11:44:35.369"/>
    </inkml:context>
    <inkml:brush xml:id="br0">
      <inkml:brushProperty name="width" value="0.1" units="cm"/>
      <inkml:brushProperty name="height" value="0.1" units="cm"/>
      <inkml:brushProperty name="color" value="#C00000"/>
      <inkml:brushProperty name="ignorePressure" value="1"/>
    </inkml:brush>
  </inkml:definitions>
  <inkml:trace contextRef="#ctx0" brushRef="#br0">1 442</inkml:trace>
  <inkml:trace contextRef="#ctx0" brushRef="#br0" timeOffset="1">1 460,'20'-3,"1"3,15-7,6 2,3-3,0-3,41-13,-46 11,1 2,0 2,25-2,39-5,-64 10,34-5,377 6,-248 7,-161-2,91 0,48-9,-62 2,-80 7,-2-2,1-1,-2-4,31-5,-54 7,-12 5,0-1,0-1,1 2,-2-1,2 1,-2 0,2 0,0-1,-2 1,2 0,-1 0,0 1,-2-1,0 0,0 0,1 0,-1 0,0 0,0 1,0-1,0 0,1 0,-1 0,0 2,0-2,0 0,0 0,0 1,0-1,0 0,2 0,-2 0,0 1,0-1,0 0,0 0,0 2,0-2,0 0,0 0,0 1,-7 19,-1-5,0-2,-1 0,-1 2,0-3,0 0,0 0,-9 5,-34 42,45-47,-14 16,4 0,-6 9,20-26</inkml:trace>
  <inkml:trace contextRef="#ctx0" brushRef="#br0" timeOffset="2">2069 256,'-13'-2,"-2"0,0-1,2 0,-2 1,1-5,2 3,-14-7,-39-13,54 22,-1-2,3 0,0 0,-1-2,0 1,2 0,-2-2,1 0,1 1,0-1,-5-5,2-3,-1 1,1-1,1 0,0-1,1 0,-2-6,5 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1-23T11:44:40.218"/>
    </inkml:context>
    <inkml:brush xml:id="br0">
      <inkml:brushProperty name="width" value="0.1" units="cm"/>
      <inkml:brushProperty name="height" value="0.1" units="cm"/>
      <inkml:brushProperty name="ignorePressure" value="1"/>
    </inkml:brush>
  </inkml:definitions>
  <inkml:trace contextRef="#ctx0" brushRef="#br0">26726 0,'-2'4,"0"0,0 0,0-1,1 1,0-2,-1 2,2 0,-1 0,0 0,1 0,0 0,0 0,0 0,0 0,-2 12,-8 75,-4 1,-16 51,12-79,0-2,-5 1,-2-3,-18 29,-146 229,26-52,114-175,-238 404,207-371,-5-3,-86 90,127-163,-1-3,-3-2,-3-2,-16 6,-39 25,-78 33,-20-5,-4-9,-3-9,-161 37,-673 132,883-217,-1212 284,143-26,-9-47,737-172,-285-3,670-64,-1230 49,-586-58,1177-13,137 0,-271 12,-273-2,-176-40,590 16,300 14,-636-18,56-8,401 8,-576-43,982 60,150 11,-365-35,310 24,2-7,-52-19,117 22,0-2,1-1,1-5,-20-13,3-4,0-5,-57-53,16 4,-27-40,-99-119,-37-57,-83-142,269 324,7-3,-22-54,-134-305,28 66,42 87,161 311,1-1,1-1,0 1,4 0,-1-3,2-10,-10-48,14 92,1-2,-2 2,2 0,0 0,0 0,0 0,0-1,0 0,0 2,2 0,-2-3,0 1,1 3,-1-4,0 3,3-1,-3-2,1 3,2 0,-3-1,1 1,0 0,1-1,-1 1,0 1,1 0,-1-3,0 3,1-1,0 1,0 0,-2 0,2 0,0-3,0 3,0 0,3 0,2 0,-2 0,0 3,-1-3,3 0,-2 1,1 2,-2-2,1 2,0-2,1 2,2 2,90 61,9 12,-96-68,-3-2</inkml:trace>
  <inkml:trace contextRef="#ctx0" brushRef="#br0" timeOffset="1">356 308,'0'4,"-3"3,2-3,-1 0,0 0,0 0,0 2,0-3,-2 1,2 0,-2 0,1 1,-2 2,-13 17,-2-1,0-1,0 1,-1-3,-2 0,1-3,-2 2,-2-3,-3 0,28-15,-15 9,-2-1,2 0,2 2,-13 10,19-13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1-23T11:41:44.021"/>
    </inkml:context>
    <inkml:brush xml:id="br0">
      <inkml:brushProperty name="width" value="0.2" units="cm"/>
      <inkml:brushProperty name="height" value="0.2" units="cm"/>
      <inkml:brushProperty name="ignorePressure" value="1"/>
    </inkml:brush>
  </inkml:definitions>
  <inkml:trace contextRef="#ctx0" brushRef="#br0">1 282,'10'0,"232"-11,-88 3,76 2,226-14,-316 1,27-12,-49 8,-102 20,-7 1,0 0,1 1,0 0,-1 1,0-1,9 2,-18-1,0 0,0 0,0 0,0 0,0 0,0 0,0 0,0 0,0 0,0 0,0 0,0 0,0 0,0 0,0 0,0 0,0 1,0-1,0 0,0 0,0 0,0 0,0 0,1 0,-1 0,0 0,0 0,0 0,0 0,0 0,0 0,0 0,0 0,0 0,0 0,-4 0,3 0,1 0</inkml:trace>
  <inkml:trace contextRef="#ctx0" brushRef="#br0" timeOffset="1">1351 0,'3'3,"8"6,-2-1,1 0,1-1,0 1,1-2,61 29,-56-26,22 7,-7-1,-1 0,-1 2,5 2,-34-18,1 1,-1-1,1 0,0 0,-1 1,1-1,0 1,-2 0,1-1,1 1,-1 0,0-1,-1 1,0-1,0 0,1 0,-1 1,0-1,0 1,0-1,0 0,0 0,0 0,-1 1,1-1,0 0,0 1,-1-1,0 0,1 1,-1-2,-3 11,-2-3,1 1,-2 0,1 1,-1-2,-3 3,-17 16,-6 3,20-18,-2 2,-114 104,114-101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1-23T11:41:44.023"/>
    </inkml:context>
    <inkml:brush xml:id="br0">
      <inkml:brushProperty name="width" value="0.2" units="cm"/>
      <inkml:brushProperty name="height" value="0.2" units="cm"/>
      <inkml:brushProperty name="ignorePressure" value="1"/>
    </inkml:brush>
  </inkml:definitions>
  <inkml:trace contextRef="#ctx0" brushRef="#br0">1 282,'10'0,"232"-11,-88 3,76 2,226-14,-316 1,27-12,-49 8,-102 20,-7 1,0 0,1 1,0 0,-1 1,0-1,9 2,-18-1,0 0,0 0,0 0,0 0,0 0,0 0,0 0,0 0,0 0,0 0,0 0,0 0,0 0,0 0,0 0,0 0,0 1,0-1,0 0,0 0,0 0,0 0,0 0,1 0,-1 0,0 0,0 0,0 0,0 0,0 0,0 0,0 0,0 0,0 0,0 0,-4 0,3 0,1 0</inkml:trace>
  <inkml:trace contextRef="#ctx0" brushRef="#br0" timeOffset="1">1351 0,'3'3,"8"6,-2-1,1 0,1-1,0 1,1-2,61 29,-56-26,22 7,-7-1,-1 0,-1 2,5 2,-34-18,1 1,-1-1,1 0,0 0,-1 1,1-1,0 1,-2 0,1-1,1 1,-1 0,0-1,-1 1,0-1,0 0,1 0,-1 1,0-1,0 1,0-1,0 0,0 0,0 0,-1 1,1-1,0 0,0 1,-1-1,0 0,1 1,-1-2,-3 11,-2-3,1 1,-2 0,1 1,-1-2,-3 3,-17 16,-6 3,20-18,-2 2,-114 104,114-101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1-23T11:41:44.025"/>
    </inkml:context>
    <inkml:brush xml:id="br0">
      <inkml:brushProperty name="width" value="0.2" units="cm"/>
      <inkml:brushProperty name="height" value="0.2" units="cm"/>
      <inkml:brushProperty name="ignorePressure" value="1"/>
    </inkml:brush>
  </inkml:definitions>
  <inkml:trace contextRef="#ctx0" brushRef="#br0">1 282,'10'0,"232"-11,-88 3,76 2,226-14,-316 1,27-12,-49 8,-102 20,-7 1,0 0,1 1,0 0,-1 1,0-1,9 2,-18-1,0 0,0 0,0 0,0 0,0 0,0 0,0 0,0 0,0 0,0 0,0 0,0 0,0 0,0 0,0 0,0 0,0 1,0-1,0 0,0 0,0 0,0 0,0 0,1 0,-1 0,0 0,0 0,0 0,0 0,0 0,0 0,0 0,0 0,0 0,0 0,-4 0,3 0,1 0</inkml:trace>
  <inkml:trace contextRef="#ctx0" brushRef="#br0" timeOffset="1">1351 0,'3'3,"8"6,-2-1,1 0,1-1,0 1,1-2,61 29,-56-26,22 7,-7-1,-1 0,-1 2,5 2,-34-18,1 1,-1-1,1 0,0 0,-1 1,1-1,0 1,-2 0,1-1,1 1,-1 0,0-1,-1 1,0-1,0 0,1 0,-1 1,0-1,0 1,0-1,0 0,0 0,0 0,-1 1,1-1,0 0,0 1,-1-1,0 0,1 1,-1-2,-3 11,-2-3,1 1,-2 0,1 1,-1-2,-3 3,-17 16,-6 3,20-18,-2 2,-114 104,114-101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1-23T11:42:19.065"/>
    </inkml:context>
    <inkml:brush xml:id="br0">
      <inkml:brushProperty name="width" value="0.2" units="cm"/>
      <inkml:brushProperty name="height" value="0.2" units="cm"/>
      <inkml:brushProperty name="ignorePressure" value="1"/>
    </inkml:brush>
  </inkml:definitions>
  <inkml:trace contextRef="#ctx0" brushRef="#br0">1 282,'10'0,"232"-11,-88 3,76 2,226-14,-316 1,27-12,-49 8,-102 20,-7 1,0 0,1 1,0 0,-1 1,0-1,9 2,-18-1,0 0,0 0,0 0,0 0,0 0,0 0,0 0,0 0,0 0,0 0,0 0,0 0,0 0,0 0,0 0,0 0,0 1,0-1,0 0,0 0,0 0,0 0,0 0,1 0,-1 0,0 0,0 0,0 0,0 0,0 0,0 0,0 0,0 0,0 0,0 0,-4 0,3 0,1 0</inkml:trace>
  <inkml:trace contextRef="#ctx0" brushRef="#br0" timeOffset="1">1351 0,'3'3,"8"6,-2-1,1 0,1-1,0 1,1-2,61 29,-56-26,22 7,-7-1,-1 0,-1 2,5 2,-34-18,1 1,-1-1,1 0,0 0,-1 1,1-1,0 1,-2 0,1-1,1 1,-1 0,0-1,-1 1,0-1,0 0,1 0,-1 1,0-1,0 1,0-1,0 0,0 0,0 0,-1 1,1-1,0 0,0 1,-1-1,0 0,1 1,-1-2,-3 11,-2-3,1 1,-2 0,1 1,-1-2,-3 3,-17 16,-6 3,20-18,-2 2,-114 104,114-101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1-23T11:42:19.067"/>
    </inkml:context>
    <inkml:brush xml:id="br0">
      <inkml:brushProperty name="width" value="0.2" units="cm"/>
      <inkml:brushProperty name="height" value="0.2" units="cm"/>
      <inkml:brushProperty name="ignorePressure" value="1"/>
    </inkml:brush>
  </inkml:definitions>
  <inkml:trace contextRef="#ctx0" brushRef="#br0">1 282,'10'0,"232"-11,-88 3,76 2,226-14,-316 1,27-12,-49 8,-102 20,-7 1,0 0,1 1,0 0,-1 1,0-1,9 2,-18-1,0 0,0 0,0 0,0 0,0 0,0 0,0 0,0 0,0 0,0 0,0 0,0 0,0 0,0 0,0 0,0 0,0 1,0-1,0 0,0 0,0 0,0 0,0 0,1 0,-1 0,0 0,0 0,0 0,0 0,0 0,0 0,0 0,0 0,0 0,0 0,-4 0,3 0,1 0</inkml:trace>
  <inkml:trace contextRef="#ctx0" brushRef="#br0" timeOffset="1">1351 0,'3'3,"8"6,-2-1,1 0,1-1,0 1,1-2,61 29,-56-26,22 7,-7-1,-1 0,-1 2,5 2,-34-18,1 1,-1-1,1 0,0 0,-1 1,1-1,0 1,-2 0,1-1,1 1,-1 0,0-1,-1 1,0-1,0 0,1 0,-1 1,0-1,0 1,0-1,0 0,0 0,0 0,-1 1,1-1,0 0,0 1,-1-1,0 0,1 1,-1-2,-3 11,-2-3,1 1,-2 0,1 1,-1-2,-3 3,-17 16,-6 3,20-18,-2 2,-114 104,114-101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1-23T11:42:19.069"/>
    </inkml:context>
    <inkml:brush xml:id="br0">
      <inkml:brushProperty name="width" value="0.2" units="cm"/>
      <inkml:brushProperty name="height" value="0.2" units="cm"/>
      <inkml:brushProperty name="ignorePressure" value="1"/>
    </inkml:brush>
  </inkml:definitions>
  <inkml:trace contextRef="#ctx0" brushRef="#br0">1 282,'10'0,"232"-11,-88 3,76 2,226-14,-316 1,27-12,-49 8,-102 20,-7 1,0 0,1 1,0 0,-1 1,0-1,9 2,-18-1,0 0,0 0,0 0,0 0,0 0,0 0,0 0,0 0,0 0,0 0,0 0,0 0,0 0,0 0,0 0,0 0,0 1,0-1,0 0,0 0,0 0,0 0,0 0,1 0,-1 0,0 0,0 0,0 0,0 0,0 0,0 0,0 0,0 0,0 0,0 0,-4 0,3 0,1 0</inkml:trace>
  <inkml:trace contextRef="#ctx0" brushRef="#br0" timeOffset="1">1351 0,'3'3,"8"6,-2-1,1 0,1-1,0 1,1-2,61 29,-56-26,22 7,-7-1,-1 0,-1 2,5 2,-34-18,1 1,-1-1,1 0,0 0,-1 1,1-1,0 1,-2 0,1-1,1 1,-1 0,0-1,-1 1,0-1,0 0,1 0,-1 1,0-1,0 1,0-1,0 0,0 0,0 0,-1 1,1-1,0 0,0 1,-1-1,0 0,1 1,-1-2,-3 11,-2-3,1 1,-2 0,1 1,-1-2,-3 3,-17 16,-6 3,20-18,-2 2,-114 104,114-101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FAB50EE9-837C-4F00-A470-B5401D3DA763}" type="datetime8">
              <a:rPr lang="en-US" smtClean="0"/>
              <a:t>4/15/2021 6:31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841506A-CE3E-4D66-BA36-235C54832D1D}" type="datetime8">
              <a:rPr lang="en-US" smtClean="0"/>
              <a:t>4/15/2021 6:31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081008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A426FDB-8689-4BD0-B28F-BCE516327AB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4/15/2021 6:31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713129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67C52F-FC69-44A2-8C3B-C2B7C30740D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4/15/2021 6:31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23855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Here is the data scientist’s inner loop of work</a:t>
            </a:r>
          </a:p>
          <a:p>
            <a:endParaRPr lang="en-US"/>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4765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준비</a:t>
            </a:r>
            <a:r>
              <a:rPr lang="en-US" altLang="ko-KR" dirty="0"/>
              <a:t>/</a:t>
            </a:r>
            <a:r>
              <a:rPr lang="ko-KR" altLang="en-US" dirty="0"/>
              <a:t>실험 </a:t>
            </a:r>
            <a:r>
              <a:rPr lang="en-US" altLang="ko-KR" dirty="0">
                <a:sym typeface="Wingdings" panose="05000000000000000000" pitchFamily="2" charset="2"/>
              </a:rPr>
              <a:t> </a:t>
            </a:r>
            <a:r>
              <a:rPr lang="ko-KR" altLang="en-US" dirty="0">
                <a:sym typeface="Wingdings" panose="05000000000000000000" pitchFamily="2" charset="2"/>
              </a:rPr>
              <a:t>모델 학습</a:t>
            </a:r>
            <a:endParaRPr lang="en-US" altLang="ko-KR" dirty="0">
              <a:sym typeface="Wingdings" panose="05000000000000000000" pitchFamily="2" charset="2"/>
            </a:endParaRPr>
          </a:p>
          <a:p>
            <a:r>
              <a:rPr lang="ko-KR" altLang="en-US" dirty="0">
                <a:sym typeface="Wingdings" panose="05000000000000000000" pitchFamily="2" charset="2"/>
              </a:rPr>
              <a:t>배포 </a:t>
            </a:r>
            <a:r>
              <a:rPr lang="en-US" altLang="ko-KR" dirty="0">
                <a:sym typeface="Wingdings" panose="05000000000000000000" pitchFamily="2" charset="2"/>
              </a:rPr>
              <a:t> </a:t>
            </a:r>
            <a:r>
              <a:rPr lang="ko-KR" altLang="en-US" dirty="0">
                <a:sym typeface="Wingdings" panose="05000000000000000000" pitchFamily="2" charset="2"/>
              </a:rPr>
              <a:t>모델 패키징</a:t>
            </a:r>
            <a:endParaRPr lang="ko-KR" altLang="en-US" dirty="0"/>
          </a:p>
        </p:txBody>
      </p:sp>
      <p:sp>
        <p:nvSpPr>
          <p:cNvPr id="4" name="슬라이드 번호 개체 틀 3"/>
          <p:cNvSpPr>
            <a:spLocks noGrp="1"/>
          </p:cNvSpPr>
          <p:nvPr>
            <p:ph type="sldNum" sz="quarter" idx="10"/>
          </p:nvPr>
        </p:nvSpPr>
        <p:spPr/>
        <p:txBody>
          <a:bodyPr/>
          <a:lstStyle/>
          <a:p>
            <a:fld id="{5751D5FE-25E7-492D-9CF3-1367AA91EC3C}" type="slidenum">
              <a:rPr lang="ko-KR" altLang="en-US" smtClean="0"/>
              <a:t>48</a:t>
            </a:fld>
            <a:endParaRPr lang="ko-KR" altLang="en-US"/>
          </a:p>
        </p:txBody>
      </p:sp>
    </p:spTree>
    <p:extLst>
      <p:ext uri="{BB962C8B-B14F-4D97-AF65-F5344CB8AC3E}">
        <p14:creationId xmlns:p14="http://schemas.microsoft.com/office/powerpoint/2010/main" val="1493832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Trello, Jira</a:t>
            </a:r>
          </a:p>
        </p:txBody>
      </p:sp>
      <p:sp>
        <p:nvSpPr>
          <p:cNvPr id="4" name="Slide Number Placeholder 3"/>
          <p:cNvSpPr>
            <a:spLocks noGrp="1"/>
          </p:cNvSpPr>
          <p:nvPr>
            <p:ph type="sldNum" sz="quarter" idx="5"/>
          </p:nvPr>
        </p:nvSpPr>
        <p:spPr/>
        <p:txBody>
          <a:bodyPr/>
          <a:lstStyle/>
          <a:p>
            <a:fld id="{3D7B9D4F-5F19-438C-92E8-037C6AE8F87D}" type="slidenum">
              <a:rPr lang="en-US" smtClean="0"/>
              <a:t>49</a:t>
            </a:fld>
            <a:endParaRPr lang="en-US"/>
          </a:p>
        </p:txBody>
      </p:sp>
    </p:spTree>
    <p:extLst>
      <p:ext uri="{BB962C8B-B14F-4D97-AF65-F5344CB8AC3E}">
        <p14:creationId xmlns:p14="http://schemas.microsoft.com/office/powerpoint/2010/main" val="295091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dirty="0">
                <a:solidFill>
                  <a:srgbClr val="FF0000"/>
                </a:solidFill>
              </a:rPr>
              <a:t>목차 제목 가이드 </a:t>
            </a:r>
            <a:r>
              <a:rPr lang="en-US" altLang="ko-KR" sz="1200" b="1" baseline="0" dirty="0">
                <a:solidFill>
                  <a:srgbClr val="FF0000"/>
                </a:solidFill>
              </a:rPr>
              <a:t>:</a:t>
            </a:r>
            <a:endParaRPr lang="en-US" altLang="ko-KR" sz="1200" b="1"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rgbClr val="FF0000"/>
                </a:solidFill>
              </a:rPr>
              <a:t>맑은 고딕</a:t>
            </a:r>
            <a:r>
              <a:rPr lang="en-US" altLang="ko-KR" sz="1200" dirty="0">
                <a:solidFill>
                  <a:srgbClr val="FF0000"/>
                </a:solidFill>
              </a:rPr>
              <a:t>B, 14pt, </a:t>
            </a:r>
            <a:r>
              <a:rPr lang="ko-KR" altLang="en-US" sz="1200" dirty="0">
                <a:solidFill>
                  <a:srgbClr val="FF0000"/>
                </a:solidFill>
              </a:rPr>
              <a:t>목차 순서 숫자와 목차 제목을 작성해주세요</a:t>
            </a:r>
            <a:r>
              <a:rPr lang="en-US" altLang="ko-KR" sz="1200" dirty="0">
                <a:solidFill>
                  <a:srgbClr val="FF0000"/>
                </a:solidFill>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dirty="0">
                <a:solidFill>
                  <a:srgbClr val="FF0000"/>
                </a:solidFill>
              </a:rPr>
              <a:t>본문 내용 텍스트 가이드 </a:t>
            </a:r>
            <a:r>
              <a:rPr lang="en-US" altLang="ko-KR" sz="1200" b="1" dirty="0">
                <a:solidFill>
                  <a:srgbClr val="FF0000"/>
                </a:solidFill>
              </a:rPr>
              <a:t>:</a:t>
            </a:r>
          </a:p>
          <a:p>
            <a:pPr>
              <a:lnSpc>
                <a:spcPct val="100000"/>
              </a:lnSpc>
            </a:pPr>
            <a:r>
              <a:rPr lang="ko-KR" altLang="en-US" sz="1200" dirty="0">
                <a:solidFill>
                  <a:srgbClr val="FF0000"/>
                </a:solidFill>
              </a:rPr>
              <a:t>타이틀 </a:t>
            </a:r>
            <a:r>
              <a:rPr lang="en-US" altLang="ko-KR" sz="1200" dirty="0">
                <a:solidFill>
                  <a:srgbClr val="FF0000"/>
                </a:solidFill>
              </a:rPr>
              <a:t>- </a:t>
            </a:r>
            <a:r>
              <a:rPr lang="ko-KR" altLang="en-US" sz="1200" dirty="0">
                <a:solidFill>
                  <a:srgbClr val="FF0000"/>
                </a:solidFill>
              </a:rPr>
              <a:t>맑은 고딕</a:t>
            </a:r>
            <a:r>
              <a:rPr lang="en-US" altLang="ko-KR" sz="1200" dirty="0">
                <a:solidFill>
                  <a:srgbClr val="FF0000"/>
                </a:solidFill>
              </a:rPr>
              <a:t>, 26pt, </a:t>
            </a:r>
            <a:r>
              <a:rPr lang="ko-KR" altLang="en-US" sz="1200" dirty="0">
                <a:solidFill>
                  <a:srgbClr val="FF0000"/>
                </a:solidFill>
              </a:rPr>
              <a:t>오른쪽 정렬로</a:t>
            </a:r>
            <a:endParaRPr lang="en-US" altLang="ko-KR" sz="1200"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rgbClr val="FF0000"/>
                </a:solidFill>
              </a:rPr>
              <a:t>서브 타이틀 </a:t>
            </a:r>
            <a:r>
              <a:rPr lang="en-US" altLang="ko-KR" sz="1200" dirty="0">
                <a:solidFill>
                  <a:srgbClr val="FF0000"/>
                </a:solidFill>
              </a:rPr>
              <a:t>– </a:t>
            </a:r>
            <a:r>
              <a:rPr lang="ko-KR" altLang="en-US" sz="1200" dirty="0">
                <a:solidFill>
                  <a:srgbClr val="FF0000"/>
                </a:solidFill>
              </a:rPr>
              <a:t>맑은 고딕</a:t>
            </a:r>
            <a:r>
              <a:rPr lang="en-US" altLang="ko-KR" sz="1200" dirty="0">
                <a:solidFill>
                  <a:srgbClr val="FF0000"/>
                </a:solidFill>
              </a:rPr>
              <a:t>, 16pt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rgbClr val="FF0000"/>
              </a:solidFill>
            </a:endParaRPr>
          </a:p>
          <a:p>
            <a:endParaRPr lang="ko-KR" altLang="en-US" dirty="0"/>
          </a:p>
        </p:txBody>
      </p:sp>
      <p:sp>
        <p:nvSpPr>
          <p:cNvPr id="4" name="슬라이드 번호 개체 틀 3"/>
          <p:cNvSpPr>
            <a:spLocks noGrp="1"/>
          </p:cNvSpPr>
          <p:nvPr>
            <p:ph type="sldNum" sz="quarter" idx="10"/>
          </p:nvPr>
        </p:nvSpPr>
        <p:spPr/>
        <p:txBody>
          <a:bodyPr/>
          <a:lstStyle/>
          <a:p>
            <a:fld id="{5751D5FE-25E7-492D-9CF3-1367AA91EC3C}" type="slidenum">
              <a:rPr lang="ko-KR" altLang="en-US" smtClean="0"/>
              <a:t>51</a:t>
            </a:fld>
            <a:endParaRPr lang="ko-KR" altLang="en-US"/>
          </a:p>
        </p:txBody>
      </p:sp>
    </p:spTree>
    <p:extLst>
      <p:ext uri="{BB962C8B-B14F-4D97-AF65-F5344CB8AC3E}">
        <p14:creationId xmlns:p14="http://schemas.microsoft.com/office/powerpoint/2010/main" val="235630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dirty="0">
                <a:solidFill>
                  <a:srgbClr val="FF0000"/>
                </a:solidFill>
              </a:rPr>
              <a:t>목차 제목 가이드 </a:t>
            </a:r>
            <a:r>
              <a:rPr lang="en-US" altLang="ko-KR" sz="1200" b="1" baseline="0" dirty="0">
                <a:solidFill>
                  <a:srgbClr val="FF0000"/>
                </a:solidFill>
              </a:rPr>
              <a:t>:</a:t>
            </a:r>
            <a:endParaRPr lang="en-US" altLang="ko-KR" sz="1200" b="1"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rgbClr val="FF0000"/>
                </a:solidFill>
              </a:rPr>
              <a:t>맑은 고딕</a:t>
            </a:r>
            <a:r>
              <a:rPr lang="en-US" altLang="ko-KR" sz="1200" dirty="0">
                <a:solidFill>
                  <a:srgbClr val="FF0000"/>
                </a:solidFill>
              </a:rPr>
              <a:t>B, 14pt, </a:t>
            </a:r>
            <a:r>
              <a:rPr lang="ko-KR" altLang="en-US" sz="1200" dirty="0">
                <a:solidFill>
                  <a:srgbClr val="FF0000"/>
                </a:solidFill>
              </a:rPr>
              <a:t>목차 순서 숫자와 목차 제목을 작성해주세요</a:t>
            </a:r>
            <a:r>
              <a:rPr lang="en-US" altLang="ko-KR" sz="1200" dirty="0">
                <a:solidFill>
                  <a:srgbClr val="FF0000"/>
                </a:solidFill>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dirty="0">
                <a:solidFill>
                  <a:srgbClr val="FF0000"/>
                </a:solidFill>
              </a:rPr>
              <a:t>본문 내용 텍스트 가이드 </a:t>
            </a:r>
            <a:r>
              <a:rPr lang="en-US" altLang="ko-KR" sz="1200" b="1" dirty="0">
                <a:solidFill>
                  <a:srgbClr val="FF0000"/>
                </a:solidFill>
              </a:rPr>
              <a:t>:</a:t>
            </a:r>
          </a:p>
          <a:p>
            <a:pPr>
              <a:lnSpc>
                <a:spcPct val="100000"/>
              </a:lnSpc>
            </a:pPr>
            <a:r>
              <a:rPr lang="ko-KR" altLang="en-US" sz="1200" dirty="0">
                <a:solidFill>
                  <a:srgbClr val="FF0000"/>
                </a:solidFill>
              </a:rPr>
              <a:t>타이틀 </a:t>
            </a:r>
            <a:r>
              <a:rPr lang="en-US" altLang="ko-KR" sz="1200" dirty="0">
                <a:solidFill>
                  <a:srgbClr val="FF0000"/>
                </a:solidFill>
              </a:rPr>
              <a:t>- </a:t>
            </a:r>
            <a:r>
              <a:rPr lang="ko-KR" altLang="en-US" sz="1200" dirty="0">
                <a:solidFill>
                  <a:srgbClr val="FF0000"/>
                </a:solidFill>
              </a:rPr>
              <a:t>맑은 고딕</a:t>
            </a:r>
            <a:r>
              <a:rPr lang="en-US" altLang="ko-KR" sz="1200" dirty="0">
                <a:solidFill>
                  <a:srgbClr val="FF0000"/>
                </a:solidFill>
              </a:rPr>
              <a:t>, 26pt, </a:t>
            </a:r>
            <a:r>
              <a:rPr lang="ko-KR" altLang="en-US" sz="1200" dirty="0">
                <a:solidFill>
                  <a:srgbClr val="FF0000"/>
                </a:solidFill>
              </a:rPr>
              <a:t>오른쪽 정렬로</a:t>
            </a:r>
            <a:endParaRPr lang="en-US" altLang="ko-KR" sz="1200"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rgbClr val="FF0000"/>
                </a:solidFill>
              </a:rPr>
              <a:t>서브 타이틀 </a:t>
            </a:r>
            <a:r>
              <a:rPr lang="en-US" altLang="ko-KR" sz="1200" dirty="0">
                <a:solidFill>
                  <a:srgbClr val="FF0000"/>
                </a:solidFill>
              </a:rPr>
              <a:t>– </a:t>
            </a:r>
            <a:r>
              <a:rPr lang="ko-KR" altLang="en-US" sz="1200" dirty="0">
                <a:solidFill>
                  <a:srgbClr val="FF0000"/>
                </a:solidFill>
              </a:rPr>
              <a:t>맑은 고딕</a:t>
            </a:r>
            <a:r>
              <a:rPr lang="en-US" altLang="ko-KR" sz="1200" dirty="0">
                <a:solidFill>
                  <a:srgbClr val="FF0000"/>
                </a:solidFill>
              </a:rPr>
              <a:t>, 16pt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rgbClr val="FF0000"/>
              </a:solidFill>
            </a:endParaRPr>
          </a:p>
          <a:p>
            <a:endParaRPr lang="ko-KR" altLang="en-US" dirty="0"/>
          </a:p>
        </p:txBody>
      </p:sp>
      <p:sp>
        <p:nvSpPr>
          <p:cNvPr id="4" name="슬라이드 번호 개체 틀 3"/>
          <p:cNvSpPr>
            <a:spLocks noGrp="1"/>
          </p:cNvSpPr>
          <p:nvPr>
            <p:ph type="sldNum" sz="quarter" idx="10"/>
          </p:nvPr>
        </p:nvSpPr>
        <p:spPr/>
        <p:txBody>
          <a:bodyPr/>
          <a:lstStyle/>
          <a:p>
            <a:fld id="{5751D5FE-25E7-492D-9CF3-1367AA91EC3C}" type="slidenum">
              <a:rPr lang="ko-KR" altLang="en-US" smtClean="0"/>
              <a:t>52</a:t>
            </a:fld>
            <a:endParaRPr lang="ko-KR" altLang="en-US"/>
          </a:p>
        </p:txBody>
      </p:sp>
    </p:spTree>
    <p:extLst>
      <p:ext uri="{BB962C8B-B14F-4D97-AF65-F5344CB8AC3E}">
        <p14:creationId xmlns:p14="http://schemas.microsoft.com/office/powerpoint/2010/main" val="33633148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dirty="0">
                <a:solidFill>
                  <a:srgbClr val="FF0000"/>
                </a:solidFill>
              </a:rPr>
              <a:t>목차 제목 가이드 </a:t>
            </a:r>
            <a:r>
              <a:rPr lang="en-US" altLang="ko-KR" sz="1200" b="1" baseline="0" dirty="0">
                <a:solidFill>
                  <a:srgbClr val="FF0000"/>
                </a:solidFill>
              </a:rPr>
              <a:t>:</a:t>
            </a:r>
            <a:endParaRPr lang="en-US" altLang="ko-KR" sz="1200" b="1"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rgbClr val="FF0000"/>
                </a:solidFill>
              </a:rPr>
              <a:t>맑은 고딕</a:t>
            </a:r>
            <a:r>
              <a:rPr lang="en-US" altLang="ko-KR" sz="1200" dirty="0">
                <a:solidFill>
                  <a:srgbClr val="FF0000"/>
                </a:solidFill>
              </a:rPr>
              <a:t>B, 14pt, </a:t>
            </a:r>
            <a:r>
              <a:rPr lang="ko-KR" altLang="en-US" sz="1200" dirty="0">
                <a:solidFill>
                  <a:srgbClr val="FF0000"/>
                </a:solidFill>
              </a:rPr>
              <a:t>목차 순서 숫자와 목차 제목을 작성해주세요</a:t>
            </a:r>
            <a:r>
              <a:rPr lang="en-US" altLang="ko-KR" sz="1200" dirty="0">
                <a:solidFill>
                  <a:srgbClr val="FF0000"/>
                </a:solidFill>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dirty="0">
                <a:solidFill>
                  <a:srgbClr val="FF0000"/>
                </a:solidFill>
              </a:rPr>
              <a:t>본문 내용 텍스트 가이드 </a:t>
            </a:r>
            <a:r>
              <a:rPr lang="en-US" altLang="ko-KR" sz="1200" b="1" dirty="0">
                <a:solidFill>
                  <a:srgbClr val="FF0000"/>
                </a:solidFill>
              </a:rPr>
              <a:t>:</a:t>
            </a:r>
          </a:p>
          <a:p>
            <a:pPr>
              <a:lnSpc>
                <a:spcPct val="100000"/>
              </a:lnSpc>
            </a:pPr>
            <a:r>
              <a:rPr lang="ko-KR" altLang="en-US" sz="1200" dirty="0">
                <a:solidFill>
                  <a:srgbClr val="FF0000"/>
                </a:solidFill>
              </a:rPr>
              <a:t>타이틀 </a:t>
            </a:r>
            <a:r>
              <a:rPr lang="en-US" altLang="ko-KR" sz="1200" dirty="0">
                <a:solidFill>
                  <a:srgbClr val="FF0000"/>
                </a:solidFill>
              </a:rPr>
              <a:t>- </a:t>
            </a:r>
            <a:r>
              <a:rPr lang="ko-KR" altLang="en-US" sz="1200" dirty="0">
                <a:solidFill>
                  <a:srgbClr val="FF0000"/>
                </a:solidFill>
              </a:rPr>
              <a:t>맑은 고딕</a:t>
            </a:r>
            <a:r>
              <a:rPr lang="en-US" altLang="ko-KR" sz="1200" dirty="0">
                <a:solidFill>
                  <a:srgbClr val="FF0000"/>
                </a:solidFill>
              </a:rPr>
              <a:t>, 26pt, </a:t>
            </a:r>
            <a:r>
              <a:rPr lang="ko-KR" altLang="en-US" sz="1200" dirty="0">
                <a:solidFill>
                  <a:srgbClr val="FF0000"/>
                </a:solidFill>
              </a:rPr>
              <a:t>오른쪽 정렬로</a:t>
            </a:r>
            <a:endParaRPr lang="en-US" altLang="ko-KR" sz="1200"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rgbClr val="FF0000"/>
                </a:solidFill>
              </a:rPr>
              <a:t>서브 타이틀 </a:t>
            </a:r>
            <a:r>
              <a:rPr lang="en-US" altLang="ko-KR" sz="1200" dirty="0">
                <a:solidFill>
                  <a:srgbClr val="FF0000"/>
                </a:solidFill>
              </a:rPr>
              <a:t>– </a:t>
            </a:r>
            <a:r>
              <a:rPr lang="ko-KR" altLang="en-US" sz="1200" dirty="0">
                <a:solidFill>
                  <a:srgbClr val="FF0000"/>
                </a:solidFill>
              </a:rPr>
              <a:t>맑은 고딕</a:t>
            </a:r>
            <a:r>
              <a:rPr lang="en-US" altLang="ko-KR" sz="1200" dirty="0">
                <a:solidFill>
                  <a:srgbClr val="FF0000"/>
                </a:solidFill>
              </a:rPr>
              <a:t>, 16pt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rgbClr val="FF0000"/>
              </a:solidFill>
            </a:endParaRPr>
          </a:p>
          <a:p>
            <a:endParaRPr lang="ko-KR" altLang="en-US" dirty="0"/>
          </a:p>
        </p:txBody>
      </p:sp>
      <p:sp>
        <p:nvSpPr>
          <p:cNvPr id="4" name="슬라이드 번호 개체 틀 3"/>
          <p:cNvSpPr>
            <a:spLocks noGrp="1"/>
          </p:cNvSpPr>
          <p:nvPr>
            <p:ph type="sldNum" sz="quarter" idx="10"/>
          </p:nvPr>
        </p:nvSpPr>
        <p:spPr/>
        <p:txBody>
          <a:bodyPr/>
          <a:lstStyle/>
          <a:p>
            <a:fld id="{5751D5FE-25E7-492D-9CF3-1367AA91EC3C}" type="slidenum">
              <a:rPr lang="ko-KR" altLang="en-US" smtClean="0"/>
              <a:t>53</a:t>
            </a:fld>
            <a:endParaRPr lang="ko-KR" altLang="en-US"/>
          </a:p>
        </p:txBody>
      </p:sp>
    </p:spTree>
    <p:extLst>
      <p:ext uri="{BB962C8B-B14F-4D97-AF65-F5344CB8AC3E}">
        <p14:creationId xmlns:p14="http://schemas.microsoft.com/office/powerpoint/2010/main" val="2661881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dirty="0">
                <a:solidFill>
                  <a:srgbClr val="FF0000"/>
                </a:solidFill>
              </a:rPr>
              <a:t>목차 제목 가이드 </a:t>
            </a:r>
            <a:r>
              <a:rPr lang="en-US" altLang="ko-KR" sz="1200" b="1" baseline="0" dirty="0">
                <a:solidFill>
                  <a:srgbClr val="FF0000"/>
                </a:solidFill>
              </a:rPr>
              <a:t>:</a:t>
            </a:r>
            <a:endParaRPr lang="en-US" altLang="ko-KR" sz="1200" b="1"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rgbClr val="FF0000"/>
                </a:solidFill>
              </a:rPr>
              <a:t>맑은 고딕</a:t>
            </a:r>
            <a:r>
              <a:rPr lang="en-US" altLang="ko-KR" sz="1200" dirty="0">
                <a:solidFill>
                  <a:srgbClr val="FF0000"/>
                </a:solidFill>
              </a:rPr>
              <a:t>B, 14pt, </a:t>
            </a:r>
            <a:r>
              <a:rPr lang="ko-KR" altLang="en-US" sz="1200" dirty="0">
                <a:solidFill>
                  <a:srgbClr val="FF0000"/>
                </a:solidFill>
              </a:rPr>
              <a:t>목차 순서 숫자와 목차 제목을 작성해주세요</a:t>
            </a:r>
            <a:r>
              <a:rPr lang="en-US" altLang="ko-KR" sz="1200" dirty="0">
                <a:solidFill>
                  <a:srgbClr val="FF0000"/>
                </a:solidFill>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dirty="0">
                <a:solidFill>
                  <a:srgbClr val="FF0000"/>
                </a:solidFill>
              </a:rPr>
              <a:t>본문 내용 텍스트 가이드 </a:t>
            </a:r>
            <a:r>
              <a:rPr lang="en-US" altLang="ko-KR" sz="1200" b="1" dirty="0">
                <a:solidFill>
                  <a:srgbClr val="FF0000"/>
                </a:solidFill>
              </a:rPr>
              <a:t>:</a:t>
            </a:r>
          </a:p>
          <a:p>
            <a:pPr>
              <a:lnSpc>
                <a:spcPct val="100000"/>
              </a:lnSpc>
            </a:pPr>
            <a:r>
              <a:rPr lang="ko-KR" altLang="en-US" sz="1200" dirty="0">
                <a:solidFill>
                  <a:srgbClr val="FF0000"/>
                </a:solidFill>
              </a:rPr>
              <a:t>타이틀 </a:t>
            </a:r>
            <a:r>
              <a:rPr lang="en-US" altLang="ko-KR" sz="1200" dirty="0">
                <a:solidFill>
                  <a:srgbClr val="FF0000"/>
                </a:solidFill>
              </a:rPr>
              <a:t>- </a:t>
            </a:r>
            <a:r>
              <a:rPr lang="ko-KR" altLang="en-US" sz="1200" dirty="0">
                <a:solidFill>
                  <a:srgbClr val="FF0000"/>
                </a:solidFill>
              </a:rPr>
              <a:t>맑은 고딕</a:t>
            </a:r>
            <a:r>
              <a:rPr lang="en-US" altLang="ko-KR" sz="1200" dirty="0">
                <a:solidFill>
                  <a:srgbClr val="FF0000"/>
                </a:solidFill>
              </a:rPr>
              <a:t>, 26pt, </a:t>
            </a:r>
            <a:r>
              <a:rPr lang="ko-KR" altLang="en-US" sz="1200" dirty="0">
                <a:solidFill>
                  <a:srgbClr val="FF0000"/>
                </a:solidFill>
              </a:rPr>
              <a:t>오른쪽 정렬로</a:t>
            </a:r>
            <a:endParaRPr lang="en-US" altLang="ko-KR" sz="1200"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rgbClr val="FF0000"/>
                </a:solidFill>
              </a:rPr>
              <a:t>서브 타이틀 </a:t>
            </a:r>
            <a:r>
              <a:rPr lang="en-US" altLang="ko-KR" sz="1200" dirty="0">
                <a:solidFill>
                  <a:srgbClr val="FF0000"/>
                </a:solidFill>
              </a:rPr>
              <a:t>– </a:t>
            </a:r>
            <a:r>
              <a:rPr lang="ko-KR" altLang="en-US" sz="1200" dirty="0">
                <a:solidFill>
                  <a:srgbClr val="FF0000"/>
                </a:solidFill>
              </a:rPr>
              <a:t>맑은 고딕</a:t>
            </a:r>
            <a:r>
              <a:rPr lang="en-US" altLang="ko-KR" sz="1200" dirty="0">
                <a:solidFill>
                  <a:srgbClr val="FF0000"/>
                </a:solidFill>
              </a:rPr>
              <a:t>, 16pt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rgbClr val="FF0000"/>
              </a:solidFill>
            </a:endParaRPr>
          </a:p>
          <a:p>
            <a:endParaRPr lang="ko-KR" altLang="en-US" dirty="0"/>
          </a:p>
        </p:txBody>
      </p:sp>
      <p:sp>
        <p:nvSpPr>
          <p:cNvPr id="4" name="슬라이드 번호 개체 틀 3"/>
          <p:cNvSpPr>
            <a:spLocks noGrp="1"/>
          </p:cNvSpPr>
          <p:nvPr>
            <p:ph type="sldNum" sz="quarter" idx="10"/>
          </p:nvPr>
        </p:nvSpPr>
        <p:spPr/>
        <p:txBody>
          <a:bodyPr/>
          <a:lstStyle/>
          <a:p>
            <a:fld id="{5751D5FE-25E7-492D-9CF3-1367AA91EC3C}" type="slidenum">
              <a:rPr lang="ko-KR" altLang="en-US" smtClean="0"/>
              <a:t>54</a:t>
            </a:fld>
            <a:endParaRPr lang="ko-KR" altLang="en-US"/>
          </a:p>
        </p:txBody>
      </p:sp>
    </p:spTree>
    <p:extLst>
      <p:ext uri="{BB962C8B-B14F-4D97-AF65-F5344CB8AC3E}">
        <p14:creationId xmlns:p14="http://schemas.microsoft.com/office/powerpoint/2010/main" val="27672859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dirty="0">
                <a:solidFill>
                  <a:srgbClr val="FF0000"/>
                </a:solidFill>
              </a:rPr>
              <a:t>목차 제목 가이드 </a:t>
            </a:r>
            <a:r>
              <a:rPr lang="en-US" altLang="ko-KR" sz="1200" b="1" baseline="0" dirty="0">
                <a:solidFill>
                  <a:srgbClr val="FF0000"/>
                </a:solidFill>
              </a:rPr>
              <a:t>:</a:t>
            </a:r>
            <a:endParaRPr lang="en-US" altLang="ko-KR" sz="1200" b="1"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rgbClr val="FF0000"/>
                </a:solidFill>
              </a:rPr>
              <a:t>맑은 고딕</a:t>
            </a:r>
            <a:r>
              <a:rPr lang="en-US" altLang="ko-KR" sz="1200" dirty="0">
                <a:solidFill>
                  <a:srgbClr val="FF0000"/>
                </a:solidFill>
              </a:rPr>
              <a:t>B, 14pt, </a:t>
            </a:r>
            <a:r>
              <a:rPr lang="ko-KR" altLang="en-US" sz="1200" dirty="0">
                <a:solidFill>
                  <a:srgbClr val="FF0000"/>
                </a:solidFill>
              </a:rPr>
              <a:t>목차 순서 숫자와 목차 제목을 작성해주세요</a:t>
            </a:r>
            <a:r>
              <a:rPr lang="en-US" altLang="ko-KR" sz="1200" dirty="0">
                <a:solidFill>
                  <a:srgbClr val="FF0000"/>
                </a:solidFill>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dirty="0">
                <a:solidFill>
                  <a:srgbClr val="FF0000"/>
                </a:solidFill>
              </a:rPr>
              <a:t>본문 내용 텍스트 가이드 </a:t>
            </a:r>
            <a:r>
              <a:rPr lang="en-US" altLang="ko-KR" sz="1200" b="1" dirty="0">
                <a:solidFill>
                  <a:srgbClr val="FF0000"/>
                </a:solidFill>
              </a:rPr>
              <a:t>:</a:t>
            </a:r>
          </a:p>
          <a:p>
            <a:pPr>
              <a:lnSpc>
                <a:spcPct val="100000"/>
              </a:lnSpc>
            </a:pPr>
            <a:r>
              <a:rPr lang="ko-KR" altLang="en-US" sz="1200" dirty="0">
                <a:solidFill>
                  <a:srgbClr val="FF0000"/>
                </a:solidFill>
              </a:rPr>
              <a:t>타이틀 </a:t>
            </a:r>
            <a:r>
              <a:rPr lang="en-US" altLang="ko-KR" sz="1200" dirty="0">
                <a:solidFill>
                  <a:srgbClr val="FF0000"/>
                </a:solidFill>
              </a:rPr>
              <a:t>- </a:t>
            </a:r>
            <a:r>
              <a:rPr lang="ko-KR" altLang="en-US" sz="1200" dirty="0">
                <a:solidFill>
                  <a:srgbClr val="FF0000"/>
                </a:solidFill>
              </a:rPr>
              <a:t>맑은 고딕</a:t>
            </a:r>
            <a:r>
              <a:rPr lang="en-US" altLang="ko-KR" sz="1200" dirty="0">
                <a:solidFill>
                  <a:srgbClr val="FF0000"/>
                </a:solidFill>
              </a:rPr>
              <a:t>, 26pt, </a:t>
            </a:r>
            <a:r>
              <a:rPr lang="ko-KR" altLang="en-US" sz="1200" dirty="0">
                <a:solidFill>
                  <a:srgbClr val="FF0000"/>
                </a:solidFill>
              </a:rPr>
              <a:t>오른쪽 정렬로</a:t>
            </a:r>
            <a:endParaRPr lang="en-US" altLang="ko-KR" sz="1200"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rgbClr val="FF0000"/>
                </a:solidFill>
              </a:rPr>
              <a:t>서브 타이틀 </a:t>
            </a:r>
            <a:r>
              <a:rPr lang="en-US" altLang="ko-KR" sz="1200" dirty="0">
                <a:solidFill>
                  <a:srgbClr val="FF0000"/>
                </a:solidFill>
              </a:rPr>
              <a:t>– </a:t>
            </a:r>
            <a:r>
              <a:rPr lang="ko-KR" altLang="en-US" sz="1200" dirty="0">
                <a:solidFill>
                  <a:srgbClr val="FF0000"/>
                </a:solidFill>
              </a:rPr>
              <a:t>맑은 고딕</a:t>
            </a:r>
            <a:r>
              <a:rPr lang="en-US" altLang="ko-KR" sz="1200" dirty="0">
                <a:solidFill>
                  <a:srgbClr val="FF0000"/>
                </a:solidFill>
              </a:rPr>
              <a:t>, 16pt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rgbClr val="FF0000"/>
              </a:solidFill>
            </a:endParaRPr>
          </a:p>
          <a:p>
            <a:endParaRPr lang="ko-KR" altLang="en-US" dirty="0"/>
          </a:p>
        </p:txBody>
      </p:sp>
      <p:sp>
        <p:nvSpPr>
          <p:cNvPr id="4" name="슬라이드 번호 개체 틀 3"/>
          <p:cNvSpPr>
            <a:spLocks noGrp="1"/>
          </p:cNvSpPr>
          <p:nvPr>
            <p:ph type="sldNum" sz="quarter" idx="10"/>
          </p:nvPr>
        </p:nvSpPr>
        <p:spPr/>
        <p:txBody>
          <a:bodyPr/>
          <a:lstStyle/>
          <a:p>
            <a:fld id="{5751D5FE-25E7-492D-9CF3-1367AA91EC3C}" type="slidenum">
              <a:rPr lang="ko-KR" altLang="en-US" smtClean="0"/>
              <a:t>55</a:t>
            </a:fld>
            <a:endParaRPr lang="ko-KR" altLang="en-US"/>
          </a:p>
        </p:txBody>
      </p:sp>
    </p:spTree>
    <p:extLst>
      <p:ext uri="{BB962C8B-B14F-4D97-AF65-F5344CB8AC3E}">
        <p14:creationId xmlns:p14="http://schemas.microsoft.com/office/powerpoint/2010/main" val="3649400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C34455-A60D-4304-8475-CE22216A60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07222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dirty="0">
                <a:solidFill>
                  <a:srgbClr val="FF0000"/>
                </a:solidFill>
              </a:rPr>
              <a:t>목차 제목 가이드 </a:t>
            </a:r>
            <a:r>
              <a:rPr lang="en-US" altLang="ko-KR" sz="1200" b="1" baseline="0" dirty="0">
                <a:solidFill>
                  <a:srgbClr val="FF0000"/>
                </a:solidFill>
              </a:rPr>
              <a:t>:</a:t>
            </a:r>
            <a:endParaRPr lang="en-US" altLang="ko-KR" sz="1200" b="1"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rgbClr val="FF0000"/>
                </a:solidFill>
              </a:rPr>
              <a:t>맑은 고딕</a:t>
            </a:r>
            <a:r>
              <a:rPr lang="en-US" altLang="ko-KR" sz="1200" dirty="0">
                <a:solidFill>
                  <a:srgbClr val="FF0000"/>
                </a:solidFill>
              </a:rPr>
              <a:t>B, 14pt, </a:t>
            </a:r>
            <a:r>
              <a:rPr lang="ko-KR" altLang="en-US" sz="1200" dirty="0">
                <a:solidFill>
                  <a:srgbClr val="FF0000"/>
                </a:solidFill>
              </a:rPr>
              <a:t>목차 순서 숫자와 목차 제목을 작성해주세요</a:t>
            </a:r>
            <a:r>
              <a:rPr lang="en-US" altLang="ko-KR" sz="1200" dirty="0">
                <a:solidFill>
                  <a:srgbClr val="FF0000"/>
                </a:solidFill>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dirty="0">
                <a:solidFill>
                  <a:srgbClr val="FF0000"/>
                </a:solidFill>
              </a:rPr>
              <a:t>본문 내용 텍스트 가이드 </a:t>
            </a:r>
            <a:r>
              <a:rPr lang="en-US" altLang="ko-KR" sz="1200" b="1" dirty="0">
                <a:solidFill>
                  <a:srgbClr val="FF0000"/>
                </a:solidFill>
              </a:rPr>
              <a:t>:</a:t>
            </a:r>
          </a:p>
          <a:p>
            <a:pPr>
              <a:lnSpc>
                <a:spcPct val="100000"/>
              </a:lnSpc>
            </a:pPr>
            <a:r>
              <a:rPr lang="ko-KR" altLang="en-US" sz="1200" dirty="0">
                <a:solidFill>
                  <a:srgbClr val="FF0000"/>
                </a:solidFill>
              </a:rPr>
              <a:t>타이틀 </a:t>
            </a:r>
            <a:r>
              <a:rPr lang="en-US" altLang="ko-KR" sz="1200" dirty="0">
                <a:solidFill>
                  <a:srgbClr val="FF0000"/>
                </a:solidFill>
              </a:rPr>
              <a:t>- </a:t>
            </a:r>
            <a:r>
              <a:rPr lang="ko-KR" altLang="en-US" sz="1200" dirty="0">
                <a:solidFill>
                  <a:srgbClr val="FF0000"/>
                </a:solidFill>
              </a:rPr>
              <a:t>맑은 고딕</a:t>
            </a:r>
            <a:r>
              <a:rPr lang="en-US" altLang="ko-KR" sz="1200" dirty="0">
                <a:solidFill>
                  <a:srgbClr val="FF0000"/>
                </a:solidFill>
              </a:rPr>
              <a:t>, 26pt, </a:t>
            </a:r>
            <a:r>
              <a:rPr lang="ko-KR" altLang="en-US" sz="1200" dirty="0">
                <a:solidFill>
                  <a:srgbClr val="FF0000"/>
                </a:solidFill>
              </a:rPr>
              <a:t>오른쪽 정렬로</a:t>
            </a:r>
            <a:endParaRPr lang="en-US" altLang="ko-KR" sz="1200"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rgbClr val="FF0000"/>
                </a:solidFill>
              </a:rPr>
              <a:t>서브 타이틀 </a:t>
            </a:r>
            <a:r>
              <a:rPr lang="en-US" altLang="ko-KR" sz="1200" dirty="0">
                <a:solidFill>
                  <a:srgbClr val="FF0000"/>
                </a:solidFill>
              </a:rPr>
              <a:t>– </a:t>
            </a:r>
            <a:r>
              <a:rPr lang="ko-KR" altLang="en-US" sz="1200" dirty="0">
                <a:solidFill>
                  <a:srgbClr val="FF0000"/>
                </a:solidFill>
              </a:rPr>
              <a:t>맑은 고딕</a:t>
            </a:r>
            <a:r>
              <a:rPr lang="en-US" altLang="ko-KR" sz="1200" dirty="0">
                <a:solidFill>
                  <a:srgbClr val="FF0000"/>
                </a:solidFill>
              </a:rPr>
              <a:t>, 16pt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rgbClr val="FF0000"/>
              </a:solidFill>
            </a:endParaRPr>
          </a:p>
          <a:p>
            <a:endParaRPr lang="ko-KR" altLang="en-US" dirty="0"/>
          </a:p>
        </p:txBody>
      </p:sp>
      <p:sp>
        <p:nvSpPr>
          <p:cNvPr id="4" name="슬라이드 번호 개체 틀 3"/>
          <p:cNvSpPr>
            <a:spLocks noGrp="1"/>
          </p:cNvSpPr>
          <p:nvPr>
            <p:ph type="sldNum" sz="quarter" idx="10"/>
          </p:nvPr>
        </p:nvSpPr>
        <p:spPr/>
        <p:txBody>
          <a:bodyPr/>
          <a:lstStyle/>
          <a:p>
            <a:fld id="{5751D5FE-25E7-492D-9CF3-1367AA91EC3C}" type="slidenum">
              <a:rPr lang="ko-KR" altLang="en-US" smtClean="0"/>
              <a:t>56</a:t>
            </a:fld>
            <a:endParaRPr lang="ko-KR" altLang="en-US"/>
          </a:p>
        </p:txBody>
      </p:sp>
    </p:spTree>
    <p:extLst>
      <p:ext uri="{BB962C8B-B14F-4D97-AF65-F5344CB8AC3E}">
        <p14:creationId xmlns:p14="http://schemas.microsoft.com/office/powerpoint/2010/main" val="975783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dirty="0">
                <a:solidFill>
                  <a:srgbClr val="FF0000"/>
                </a:solidFill>
              </a:rPr>
              <a:t>목차 제목 가이드 </a:t>
            </a:r>
            <a:r>
              <a:rPr lang="en-US" altLang="ko-KR" sz="1200" b="1" baseline="0" dirty="0">
                <a:solidFill>
                  <a:srgbClr val="FF0000"/>
                </a:solidFill>
              </a:rPr>
              <a:t>:</a:t>
            </a:r>
            <a:endParaRPr lang="en-US" altLang="ko-KR" sz="1200" b="1"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rgbClr val="FF0000"/>
                </a:solidFill>
              </a:rPr>
              <a:t>맑은 고딕</a:t>
            </a:r>
            <a:r>
              <a:rPr lang="en-US" altLang="ko-KR" sz="1200" dirty="0">
                <a:solidFill>
                  <a:srgbClr val="FF0000"/>
                </a:solidFill>
              </a:rPr>
              <a:t>B, 14pt, </a:t>
            </a:r>
            <a:r>
              <a:rPr lang="ko-KR" altLang="en-US" sz="1200" dirty="0">
                <a:solidFill>
                  <a:srgbClr val="FF0000"/>
                </a:solidFill>
              </a:rPr>
              <a:t>목차 순서 숫자와 목차 제목을 작성해주세요</a:t>
            </a:r>
            <a:r>
              <a:rPr lang="en-US" altLang="ko-KR" sz="1200" dirty="0">
                <a:solidFill>
                  <a:srgbClr val="FF0000"/>
                </a:solidFill>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dirty="0">
                <a:solidFill>
                  <a:srgbClr val="FF0000"/>
                </a:solidFill>
              </a:rPr>
              <a:t>본문 내용 텍스트 가이드 </a:t>
            </a:r>
            <a:r>
              <a:rPr lang="en-US" altLang="ko-KR" sz="1200" b="1" dirty="0">
                <a:solidFill>
                  <a:srgbClr val="FF0000"/>
                </a:solidFill>
              </a:rPr>
              <a:t>:</a:t>
            </a:r>
          </a:p>
          <a:p>
            <a:pPr>
              <a:lnSpc>
                <a:spcPct val="100000"/>
              </a:lnSpc>
            </a:pPr>
            <a:r>
              <a:rPr lang="ko-KR" altLang="en-US" sz="1200" dirty="0">
                <a:solidFill>
                  <a:srgbClr val="FF0000"/>
                </a:solidFill>
              </a:rPr>
              <a:t>타이틀 </a:t>
            </a:r>
            <a:r>
              <a:rPr lang="en-US" altLang="ko-KR" sz="1200" dirty="0">
                <a:solidFill>
                  <a:srgbClr val="FF0000"/>
                </a:solidFill>
              </a:rPr>
              <a:t>- </a:t>
            </a:r>
            <a:r>
              <a:rPr lang="ko-KR" altLang="en-US" sz="1200" dirty="0">
                <a:solidFill>
                  <a:srgbClr val="FF0000"/>
                </a:solidFill>
              </a:rPr>
              <a:t>맑은 고딕</a:t>
            </a:r>
            <a:r>
              <a:rPr lang="en-US" altLang="ko-KR" sz="1200" dirty="0">
                <a:solidFill>
                  <a:srgbClr val="FF0000"/>
                </a:solidFill>
              </a:rPr>
              <a:t>, 26pt, </a:t>
            </a:r>
            <a:r>
              <a:rPr lang="ko-KR" altLang="en-US" sz="1200" dirty="0">
                <a:solidFill>
                  <a:srgbClr val="FF0000"/>
                </a:solidFill>
              </a:rPr>
              <a:t>오른쪽 정렬로</a:t>
            </a:r>
            <a:endParaRPr lang="en-US" altLang="ko-KR" sz="1200"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rgbClr val="FF0000"/>
                </a:solidFill>
              </a:rPr>
              <a:t>서브 타이틀 </a:t>
            </a:r>
            <a:r>
              <a:rPr lang="en-US" altLang="ko-KR" sz="1200" dirty="0">
                <a:solidFill>
                  <a:srgbClr val="FF0000"/>
                </a:solidFill>
              </a:rPr>
              <a:t>– </a:t>
            </a:r>
            <a:r>
              <a:rPr lang="ko-KR" altLang="en-US" sz="1200" dirty="0">
                <a:solidFill>
                  <a:srgbClr val="FF0000"/>
                </a:solidFill>
              </a:rPr>
              <a:t>맑은 고딕</a:t>
            </a:r>
            <a:r>
              <a:rPr lang="en-US" altLang="ko-KR" sz="1200" dirty="0">
                <a:solidFill>
                  <a:srgbClr val="FF0000"/>
                </a:solidFill>
              </a:rPr>
              <a:t>, 16pt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rgbClr val="FF0000"/>
              </a:solidFill>
            </a:endParaRPr>
          </a:p>
          <a:p>
            <a:endParaRPr lang="ko-KR" altLang="en-US" dirty="0"/>
          </a:p>
        </p:txBody>
      </p:sp>
      <p:sp>
        <p:nvSpPr>
          <p:cNvPr id="4" name="슬라이드 번호 개체 틀 3"/>
          <p:cNvSpPr>
            <a:spLocks noGrp="1"/>
          </p:cNvSpPr>
          <p:nvPr>
            <p:ph type="sldNum" sz="quarter" idx="10"/>
          </p:nvPr>
        </p:nvSpPr>
        <p:spPr/>
        <p:txBody>
          <a:bodyPr/>
          <a:lstStyle/>
          <a:p>
            <a:fld id="{5751D5FE-25E7-492D-9CF3-1367AA91EC3C}" type="slidenum">
              <a:rPr lang="ko-KR" altLang="en-US" smtClean="0"/>
              <a:t>57</a:t>
            </a:fld>
            <a:endParaRPr lang="ko-KR" altLang="en-US"/>
          </a:p>
        </p:txBody>
      </p:sp>
    </p:spTree>
    <p:extLst>
      <p:ext uri="{BB962C8B-B14F-4D97-AF65-F5344CB8AC3E}">
        <p14:creationId xmlns:p14="http://schemas.microsoft.com/office/powerpoint/2010/main" val="31565253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dirty="0">
                <a:solidFill>
                  <a:srgbClr val="FF0000"/>
                </a:solidFill>
              </a:rPr>
              <a:t>목차 제목 가이드 </a:t>
            </a:r>
            <a:r>
              <a:rPr lang="en-US" altLang="ko-KR" sz="1200" b="1" baseline="0" dirty="0">
                <a:solidFill>
                  <a:srgbClr val="FF0000"/>
                </a:solidFill>
              </a:rPr>
              <a:t>:</a:t>
            </a:r>
            <a:endParaRPr lang="en-US" altLang="ko-KR" sz="1200" b="1"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rgbClr val="FF0000"/>
                </a:solidFill>
              </a:rPr>
              <a:t>맑은 고딕</a:t>
            </a:r>
            <a:r>
              <a:rPr lang="en-US" altLang="ko-KR" sz="1200" dirty="0">
                <a:solidFill>
                  <a:srgbClr val="FF0000"/>
                </a:solidFill>
              </a:rPr>
              <a:t>B, 14pt, </a:t>
            </a:r>
            <a:r>
              <a:rPr lang="ko-KR" altLang="en-US" sz="1200" dirty="0">
                <a:solidFill>
                  <a:srgbClr val="FF0000"/>
                </a:solidFill>
              </a:rPr>
              <a:t>목차 순서 숫자와 목차 제목을 작성해주세요</a:t>
            </a:r>
            <a:r>
              <a:rPr lang="en-US" altLang="ko-KR" sz="1200" dirty="0">
                <a:solidFill>
                  <a:srgbClr val="FF0000"/>
                </a:solidFill>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dirty="0">
                <a:solidFill>
                  <a:srgbClr val="FF0000"/>
                </a:solidFill>
              </a:rPr>
              <a:t>본문 내용 텍스트 가이드 </a:t>
            </a:r>
            <a:r>
              <a:rPr lang="en-US" altLang="ko-KR" sz="1200" b="1" dirty="0">
                <a:solidFill>
                  <a:srgbClr val="FF0000"/>
                </a:solidFill>
              </a:rPr>
              <a:t>:</a:t>
            </a:r>
          </a:p>
          <a:p>
            <a:pPr>
              <a:lnSpc>
                <a:spcPct val="100000"/>
              </a:lnSpc>
            </a:pPr>
            <a:r>
              <a:rPr lang="ko-KR" altLang="en-US" sz="1200" dirty="0">
                <a:solidFill>
                  <a:srgbClr val="FF0000"/>
                </a:solidFill>
              </a:rPr>
              <a:t>타이틀 </a:t>
            </a:r>
            <a:r>
              <a:rPr lang="en-US" altLang="ko-KR" sz="1200" dirty="0">
                <a:solidFill>
                  <a:srgbClr val="FF0000"/>
                </a:solidFill>
              </a:rPr>
              <a:t>- </a:t>
            </a:r>
            <a:r>
              <a:rPr lang="ko-KR" altLang="en-US" sz="1200" dirty="0">
                <a:solidFill>
                  <a:srgbClr val="FF0000"/>
                </a:solidFill>
              </a:rPr>
              <a:t>맑은 고딕</a:t>
            </a:r>
            <a:r>
              <a:rPr lang="en-US" altLang="ko-KR" sz="1200" dirty="0">
                <a:solidFill>
                  <a:srgbClr val="FF0000"/>
                </a:solidFill>
              </a:rPr>
              <a:t>, 26pt, </a:t>
            </a:r>
            <a:r>
              <a:rPr lang="ko-KR" altLang="en-US" sz="1200" dirty="0">
                <a:solidFill>
                  <a:srgbClr val="FF0000"/>
                </a:solidFill>
              </a:rPr>
              <a:t>오른쪽 정렬로</a:t>
            </a:r>
            <a:endParaRPr lang="en-US" altLang="ko-KR" sz="1200"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rgbClr val="FF0000"/>
                </a:solidFill>
              </a:rPr>
              <a:t>서브 타이틀 </a:t>
            </a:r>
            <a:r>
              <a:rPr lang="en-US" altLang="ko-KR" sz="1200" dirty="0">
                <a:solidFill>
                  <a:srgbClr val="FF0000"/>
                </a:solidFill>
              </a:rPr>
              <a:t>– </a:t>
            </a:r>
            <a:r>
              <a:rPr lang="ko-KR" altLang="en-US" sz="1200" dirty="0">
                <a:solidFill>
                  <a:srgbClr val="FF0000"/>
                </a:solidFill>
              </a:rPr>
              <a:t>맑은 고딕</a:t>
            </a:r>
            <a:r>
              <a:rPr lang="en-US" altLang="ko-KR" sz="1200" dirty="0">
                <a:solidFill>
                  <a:srgbClr val="FF0000"/>
                </a:solidFill>
              </a:rPr>
              <a:t>, 16pt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rgbClr val="FF0000"/>
              </a:solidFill>
            </a:endParaRPr>
          </a:p>
          <a:p>
            <a:endParaRPr lang="ko-KR" altLang="en-US" dirty="0"/>
          </a:p>
        </p:txBody>
      </p:sp>
      <p:sp>
        <p:nvSpPr>
          <p:cNvPr id="4" name="슬라이드 번호 개체 틀 3"/>
          <p:cNvSpPr>
            <a:spLocks noGrp="1"/>
          </p:cNvSpPr>
          <p:nvPr>
            <p:ph type="sldNum" sz="quarter" idx="10"/>
          </p:nvPr>
        </p:nvSpPr>
        <p:spPr/>
        <p:txBody>
          <a:bodyPr/>
          <a:lstStyle/>
          <a:p>
            <a:fld id="{5751D5FE-25E7-492D-9CF3-1367AA91EC3C}" type="slidenum">
              <a:rPr lang="ko-KR" altLang="en-US" smtClean="0"/>
              <a:t>58</a:t>
            </a:fld>
            <a:endParaRPr lang="ko-KR" altLang="en-US"/>
          </a:p>
        </p:txBody>
      </p:sp>
    </p:spTree>
    <p:extLst>
      <p:ext uri="{BB962C8B-B14F-4D97-AF65-F5344CB8AC3E}">
        <p14:creationId xmlns:p14="http://schemas.microsoft.com/office/powerpoint/2010/main" val="5888790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dirty="0">
                <a:solidFill>
                  <a:srgbClr val="FF0000"/>
                </a:solidFill>
              </a:rPr>
              <a:t>목차 제목 가이드 </a:t>
            </a:r>
            <a:r>
              <a:rPr lang="en-US" altLang="ko-KR" sz="1200" b="1" baseline="0" dirty="0">
                <a:solidFill>
                  <a:srgbClr val="FF0000"/>
                </a:solidFill>
              </a:rPr>
              <a:t>:</a:t>
            </a:r>
            <a:endParaRPr lang="en-US" altLang="ko-KR" sz="1200" b="1"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rgbClr val="FF0000"/>
                </a:solidFill>
              </a:rPr>
              <a:t>맑은 고딕</a:t>
            </a:r>
            <a:r>
              <a:rPr lang="en-US" altLang="ko-KR" sz="1200" dirty="0">
                <a:solidFill>
                  <a:srgbClr val="FF0000"/>
                </a:solidFill>
              </a:rPr>
              <a:t>B, 14pt, </a:t>
            </a:r>
            <a:r>
              <a:rPr lang="ko-KR" altLang="en-US" sz="1200" dirty="0">
                <a:solidFill>
                  <a:srgbClr val="FF0000"/>
                </a:solidFill>
              </a:rPr>
              <a:t>목차 순서 숫자와 목차 제목을 작성해주세요</a:t>
            </a:r>
            <a:r>
              <a:rPr lang="en-US" altLang="ko-KR" sz="1200" dirty="0">
                <a:solidFill>
                  <a:srgbClr val="FF0000"/>
                </a:solidFill>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dirty="0">
                <a:solidFill>
                  <a:srgbClr val="FF0000"/>
                </a:solidFill>
              </a:rPr>
              <a:t>본문 내용 텍스트 가이드 </a:t>
            </a:r>
            <a:r>
              <a:rPr lang="en-US" altLang="ko-KR" sz="1200" b="1" dirty="0">
                <a:solidFill>
                  <a:srgbClr val="FF0000"/>
                </a:solidFill>
              </a:rPr>
              <a:t>:</a:t>
            </a:r>
          </a:p>
          <a:p>
            <a:pPr>
              <a:lnSpc>
                <a:spcPct val="100000"/>
              </a:lnSpc>
            </a:pPr>
            <a:r>
              <a:rPr lang="ko-KR" altLang="en-US" sz="1200" dirty="0">
                <a:solidFill>
                  <a:srgbClr val="FF0000"/>
                </a:solidFill>
              </a:rPr>
              <a:t>타이틀 </a:t>
            </a:r>
            <a:r>
              <a:rPr lang="en-US" altLang="ko-KR" sz="1200" dirty="0">
                <a:solidFill>
                  <a:srgbClr val="FF0000"/>
                </a:solidFill>
              </a:rPr>
              <a:t>- </a:t>
            </a:r>
            <a:r>
              <a:rPr lang="ko-KR" altLang="en-US" sz="1200" dirty="0">
                <a:solidFill>
                  <a:srgbClr val="FF0000"/>
                </a:solidFill>
              </a:rPr>
              <a:t>맑은 고딕</a:t>
            </a:r>
            <a:r>
              <a:rPr lang="en-US" altLang="ko-KR" sz="1200" dirty="0">
                <a:solidFill>
                  <a:srgbClr val="FF0000"/>
                </a:solidFill>
              </a:rPr>
              <a:t>, 26pt, </a:t>
            </a:r>
            <a:r>
              <a:rPr lang="ko-KR" altLang="en-US" sz="1200" dirty="0">
                <a:solidFill>
                  <a:srgbClr val="FF0000"/>
                </a:solidFill>
              </a:rPr>
              <a:t>오른쪽 정렬로</a:t>
            </a:r>
            <a:endParaRPr lang="en-US" altLang="ko-KR" sz="1200"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rgbClr val="FF0000"/>
                </a:solidFill>
              </a:rPr>
              <a:t>서브 타이틀 </a:t>
            </a:r>
            <a:r>
              <a:rPr lang="en-US" altLang="ko-KR" sz="1200" dirty="0">
                <a:solidFill>
                  <a:srgbClr val="FF0000"/>
                </a:solidFill>
              </a:rPr>
              <a:t>– </a:t>
            </a:r>
            <a:r>
              <a:rPr lang="ko-KR" altLang="en-US" sz="1200" dirty="0">
                <a:solidFill>
                  <a:srgbClr val="FF0000"/>
                </a:solidFill>
              </a:rPr>
              <a:t>맑은 고딕</a:t>
            </a:r>
            <a:r>
              <a:rPr lang="en-US" altLang="ko-KR" sz="1200" dirty="0">
                <a:solidFill>
                  <a:srgbClr val="FF0000"/>
                </a:solidFill>
              </a:rPr>
              <a:t>, 16pt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rgbClr val="FF0000"/>
              </a:solidFill>
            </a:endParaRPr>
          </a:p>
          <a:p>
            <a:endParaRPr lang="ko-KR" altLang="en-US" dirty="0"/>
          </a:p>
        </p:txBody>
      </p:sp>
      <p:sp>
        <p:nvSpPr>
          <p:cNvPr id="4" name="슬라이드 번호 개체 틀 3"/>
          <p:cNvSpPr>
            <a:spLocks noGrp="1"/>
          </p:cNvSpPr>
          <p:nvPr>
            <p:ph type="sldNum" sz="quarter" idx="10"/>
          </p:nvPr>
        </p:nvSpPr>
        <p:spPr/>
        <p:txBody>
          <a:bodyPr/>
          <a:lstStyle/>
          <a:p>
            <a:fld id="{5751D5FE-25E7-492D-9CF3-1367AA91EC3C}" type="slidenum">
              <a:rPr lang="ko-KR" altLang="en-US" smtClean="0"/>
              <a:t>59</a:t>
            </a:fld>
            <a:endParaRPr lang="ko-KR" altLang="en-US"/>
          </a:p>
        </p:txBody>
      </p:sp>
    </p:spTree>
    <p:extLst>
      <p:ext uri="{BB962C8B-B14F-4D97-AF65-F5344CB8AC3E}">
        <p14:creationId xmlns:p14="http://schemas.microsoft.com/office/powerpoint/2010/main" val="760873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C02C0-98AB-4661-8FF3-2C79CAD8CBF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747123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C02C0-98AB-4661-8FF3-2C79CAD8CBF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105837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C02C0-98AB-4661-8FF3-2C79CAD8CBF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627616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72F4EBB-2408-42A3-BC3C-009FE632A1B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545645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dirty="0">
                <a:solidFill>
                  <a:srgbClr val="FF0000"/>
                </a:solidFill>
              </a:rPr>
              <a:t>목차 제목 가이드 </a:t>
            </a:r>
            <a:r>
              <a:rPr lang="en-US" altLang="ko-KR" sz="1200" b="1" baseline="0" dirty="0">
                <a:solidFill>
                  <a:srgbClr val="FF0000"/>
                </a:solidFill>
              </a:rPr>
              <a:t>:</a:t>
            </a:r>
            <a:endParaRPr lang="en-US" altLang="ko-KR" sz="1200" b="1"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rgbClr val="FF0000"/>
                </a:solidFill>
              </a:rPr>
              <a:t>맑은 고딕</a:t>
            </a:r>
            <a:r>
              <a:rPr lang="en-US" altLang="ko-KR" sz="1200" dirty="0">
                <a:solidFill>
                  <a:srgbClr val="FF0000"/>
                </a:solidFill>
              </a:rPr>
              <a:t>B, 14pt, </a:t>
            </a:r>
            <a:r>
              <a:rPr lang="ko-KR" altLang="en-US" sz="1200" dirty="0">
                <a:solidFill>
                  <a:srgbClr val="FF0000"/>
                </a:solidFill>
              </a:rPr>
              <a:t>목차 순서 숫자와 목차 제목을 작성해주세요</a:t>
            </a:r>
            <a:r>
              <a:rPr lang="en-US" altLang="ko-KR" sz="1200" dirty="0">
                <a:solidFill>
                  <a:srgbClr val="FF0000"/>
                </a:solidFill>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dirty="0">
                <a:solidFill>
                  <a:srgbClr val="FF0000"/>
                </a:solidFill>
              </a:rPr>
              <a:t>본문 내용 텍스트 가이드 </a:t>
            </a:r>
            <a:r>
              <a:rPr lang="en-US" altLang="ko-KR" sz="1200" b="1" dirty="0">
                <a:solidFill>
                  <a:srgbClr val="FF0000"/>
                </a:solidFill>
              </a:rPr>
              <a:t>:</a:t>
            </a:r>
          </a:p>
          <a:p>
            <a:pPr>
              <a:lnSpc>
                <a:spcPct val="100000"/>
              </a:lnSpc>
            </a:pPr>
            <a:r>
              <a:rPr lang="ko-KR" altLang="en-US" sz="1200" dirty="0">
                <a:solidFill>
                  <a:srgbClr val="FF0000"/>
                </a:solidFill>
              </a:rPr>
              <a:t>타이틀 </a:t>
            </a:r>
            <a:r>
              <a:rPr lang="en-US" altLang="ko-KR" sz="1200" dirty="0">
                <a:solidFill>
                  <a:srgbClr val="FF0000"/>
                </a:solidFill>
              </a:rPr>
              <a:t>- </a:t>
            </a:r>
            <a:r>
              <a:rPr lang="ko-KR" altLang="en-US" sz="1200" dirty="0">
                <a:solidFill>
                  <a:srgbClr val="FF0000"/>
                </a:solidFill>
              </a:rPr>
              <a:t>맑은 고딕</a:t>
            </a:r>
            <a:r>
              <a:rPr lang="en-US" altLang="ko-KR" sz="1200" dirty="0">
                <a:solidFill>
                  <a:srgbClr val="FF0000"/>
                </a:solidFill>
              </a:rPr>
              <a:t>, 26pt, </a:t>
            </a:r>
            <a:r>
              <a:rPr lang="ko-KR" altLang="en-US" sz="1200" dirty="0">
                <a:solidFill>
                  <a:srgbClr val="FF0000"/>
                </a:solidFill>
              </a:rPr>
              <a:t>오른쪽 정렬로</a:t>
            </a:r>
            <a:endParaRPr lang="en-US" altLang="ko-KR" sz="1200"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rgbClr val="FF0000"/>
                </a:solidFill>
              </a:rPr>
              <a:t>서브 타이틀 </a:t>
            </a:r>
            <a:r>
              <a:rPr lang="en-US" altLang="ko-KR" sz="1200" dirty="0">
                <a:solidFill>
                  <a:srgbClr val="FF0000"/>
                </a:solidFill>
              </a:rPr>
              <a:t>– </a:t>
            </a:r>
            <a:r>
              <a:rPr lang="ko-KR" altLang="en-US" sz="1200" dirty="0">
                <a:solidFill>
                  <a:srgbClr val="FF0000"/>
                </a:solidFill>
              </a:rPr>
              <a:t>맑은 고딕</a:t>
            </a:r>
            <a:r>
              <a:rPr lang="en-US" altLang="ko-KR" sz="1200" dirty="0">
                <a:solidFill>
                  <a:srgbClr val="FF0000"/>
                </a:solidFill>
              </a:rPr>
              <a:t>, 16pt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rgbClr val="FF0000"/>
              </a:solidFill>
            </a:endParaRPr>
          </a:p>
          <a:p>
            <a:endParaRPr lang="ko-KR" altLang="en-US" dirty="0"/>
          </a:p>
        </p:txBody>
      </p:sp>
      <p:sp>
        <p:nvSpPr>
          <p:cNvPr id="4" name="슬라이드 번호 개체 틀 3"/>
          <p:cNvSpPr>
            <a:spLocks noGrp="1"/>
          </p:cNvSpPr>
          <p:nvPr>
            <p:ph type="sldNum" sz="quarter" idx="10"/>
          </p:nvPr>
        </p:nvSpPr>
        <p:spPr/>
        <p:txBody>
          <a:bodyPr/>
          <a:lstStyle/>
          <a:p>
            <a:fld id="{5751D5FE-25E7-492D-9CF3-1367AA91EC3C}" type="slidenum">
              <a:rPr lang="ko-KR" altLang="en-US" smtClean="0"/>
              <a:t>66</a:t>
            </a:fld>
            <a:endParaRPr lang="ko-KR" altLang="en-US"/>
          </a:p>
        </p:txBody>
      </p:sp>
    </p:spTree>
    <p:extLst>
      <p:ext uri="{BB962C8B-B14F-4D97-AF65-F5344CB8AC3E}">
        <p14:creationId xmlns:p14="http://schemas.microsoft.com/office/powerpoint/2010/main" val="16403430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dirty="0">
                <a:solidFill>
                  <a:srgbClr val="FF0000"/>
                </a:solidFill>
              </a:rPr>
              <a:t>목차 제목 가이드 </a:t>
            </a:r>
            <a:r>
              <a:rPr lang="en-US" altLang="ko-KR" sz="1200" b="1" baseline="0" dirty="0">
                <a:solidFill>
                  <a:srgbClr val="FF0000"/>
                </a:solidFill>
              </a:rPr>
              <a:t>:</a:t>
            </a:r>
            <a:endParaRPr lang="en-US" altLang="ko-KR" sz="1200" b="1"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rgbClr val="FF0000"/>
                </a:solidFill>
              </a:rPr>
              <a:t>맑은 고딕</a:t>
            </a:r>
            <a:r>
              <a:rPr lang="en-US" altLang="ko-KR" sz="1200" dirty="0">
                <a:solidFill>
                  <a:srgbClr val="FF0000"/>
                </a:solidFill>
              </a:rPr>
              <a:t>B, 14pt, </a:t>
            </a:r>
            <a:r>
              <a:rPr lang="ko-KR" altLang="en-US" sz="1200" dirty="0">
                <a:solidFill>
                  <a:srgbClr val="FF0000"/>
                </a:solidFill>
              </a:rPr>
              <a:t>목차 순서 숫자와 목차 제목을 작성해주세요</a:t>
            </a:r>
            <a:r>
              <a:rPr lang="en-US" altLang="ko-KR" sz="1200" dirty="0">
                <a:solidFill>
                  <a:srgbClr val="FF0000"/>
                </a:solidFill>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dirty="0">
                <a:solidFill>
                  <a:srgbClr val="FF0000"/>
                </a:solidFill>
              </a:rPr>
              <a:t>본문 내용 텍스트 가이드 </a:t>
            </a:r>
            <a:r>
              <a:rPr lang="en-US" altLang="ko-KR" sz="1200" b="1" dirty="0">
                <a:solidFill>
                  <a:srgbClr val="FF0000"/>
                </a:solidFill>
              </a:rPr>
              <a:t>:</a:t>
            </a:r>
          </a:p>
          <a:p>
            <a:pPr>
              <a:lnSpc>
                <a:spcPct val="100000"/>
              </a:lnSpc>
            </a:pPr>
            <a:r>
              <a:rPr lang="ko-KR" altLang="en-US" sz="1200" dirty="0">
                <a:solidFill>
                  <a:srgbClr val="FF0000"/>
                </a:solidFill>
              </a:rPr>
              <a:t>타이틀 </a:t>
            </a:r>
            <a:r>
              <a:rPr lang="en-US" altLang="ko-KR" sz="1200" dirty="0">
                <a:solidFill>
                  <a:srgbClr val="FF0000"/>
                </a:solidFill>
              </a:rPr>
              <a:t>- </a:t>
            </a:r>
            <a:r>
              <a:rPr lang="ko-KR" altLang="en-US" sz="1200" dirty="0">
                <a:solidFill>
                  <a:srgbClr val="FF0000"/>
                </a:solidFill>
              </a:rPr>
              <a:t>맑은 고딕</a:t>
            </a:r>
            <a:r>
              <a:rPr lang="en-US" altLang="ko-KR" sz="1200" dirty="0">
                <a:solidFill>
                  <a:srgbClr val="FF0000"/>
                </a:solidFill>
              </a:rPr>
              <a:t>, 26pt, </a:t>
            </a:r>
            <a:r>
              <a:rPr lang="ko-KR" altLang="en-US" sz="1200" dirty="0">
                <a:solidFill>
                  <a:srgbClr val="FF0000"/>
                </a:solidFill>
              </a:rPr>
              <a:t>오른쪽 정렬로</a:t>
            </a:r>
            <a:endParaRPr lang="en-US" altLang="ko-KR" sz="1200"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rgbClr val="FF0000"/>
                </a:solidFill>
              </a:rPr>
              <a:t>서브 타이틀 </a:t>
            </a:r>
            <a:r>
              <a:rPr lang="en-US" altLang="ko-KR" sz="1200" dirty="0">
                <a:solidFill>
                  <a:srgbClr val="FF0000"/>
                </a:solidFill>
              </a:rPr>
              <a:t>– </a:t>
            </a:r>
            <a:r>
              <a:rPr lang="ko-KR" altLang="en-US" sz="1200" dirty="0">
                <a:solidFill>
                  <a:srgbClr val="FF0000"/>
                </a:solidFill>
              </a:rPr>
              <a:t>맑은 고딕</a:t>
            </a:r>
            <a:r>
              <a:rPr lang="en-US" altLang="ko-KR" sz="1200" dirty="0">
                <a:solidFill>
                  <a:srgbClr val="FF0000"/>
                </a:solidFill>
              </a:rPr>
              <a:t>, 16pt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rgbClr val="FF0000"/>
              </a:solidFill>
            </a:endParaRPr>
          </a:p>
          <a:p>
            <a:endParaRPr lang="ko-KR" altLang="en-US" dirty="0"/>
          </a:p>
        </p:txBody>
      </p:sp>
      <p:sp>
        <p:nvSpPr>
          <p:cNvPr id="4" name="슬라이드 번호 개체 틀 3"/>
          <p:cNvSpPr>
            <a:spLocks noGrp="1"/>
          </p:cNvSpPr>
          <p:nvPr>
            <p:ph type="sldNum" sz="quarter" idx="10"/>
          </p:nvPr>
        </p:nvSpPr>
        <p:spPr/>
        <p:txBody>
          <a:bodyPr/>
          <a:lstStyle/>
          <a:p>
            <a:fld id="{5751D5FE-25E7-492D-9CF3-1367AA91EC3C}" type="slidenum">
              <a:rPr lang="ko-KR" altLang="en-US" smtClean="0"/>
              <a:t>67</a:t>
            </a:fld>
            <a:endParaRPr lang="ko-KR" altLang="en-US"/>
          </a:p>
        </p:txBody>
      </p:sp>
    </p:spTree>
    <p:extLst>
      <p:ext uri="{BB962C8B-B14F-4D97-AF65-F5344CB8AC3E}">
        <p14:creationId xmlns:p14="http://schemas.microsoft.com/office/powerpoint/2010/main" val="3336932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EACE18C-C482-4CD3-8F00-E0FD030F61B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4/15/2021 6:31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49252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dirty="0">
                <a:solidFill>
                  <a:srgbClr val="FF0000"/>
                </a:solidFill>
              </a:rPr>
              <a:t>목차 제목 가이드 </a:t>
            </a:r>
            <a:r>
              <a:rPr lang="en-US" altLang="ko-KR" sz="1200" b="1" baseline="0" dirty="0">
                <a:solidFill>
                  <a:srgbClr val="FF0000"/>
                </a:solidFill>
              </a:rPr>
              <a:t>:</a:t>
            </a:r>
            <a:endParaRPr lang="en-US" altLang="ko-KR" sz="1200" b="1"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rgbClr val="FF0000"/>
                </a:solidFill>
              </a:rPr>
              <a:t>맑은 고딕</a:t>
            </a:r>
            <a:r>
              <a:rPr lang="en-US" altLang="ko-KR" sz="1200" dirty="0">
                <a:solidFill>
                  <a:srgbClr val="FF0000"/>
                </a:solidFill>
              </a:rPr>
              <a:t>B, 14pt, </a:t>
            </a:r>
            <a:r>
              <a:rPr lang="ko-KR" altLang="en-US" sz="1200" dirty="0">
                <a:solidFill>
                  <a:srgbClr val="FF0000"/>
                </a:solidFill>
              </a:rPr>
              <a:t>목차 순서 숫자와 목차 제목을 작성해주세요</a:t>
            </a:r>
            <a:r>
              <a:rPr lang="en-US" altLang="ko-KR" sz="1200" dirty="0">
                <a:solidFill>
                  <a:srgbClr val="FF0000"/>
                </a:solidFill>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dirty="0">
                <a:solidFill>
                  <a:srgbClr val="FF0000"/>
                </a:solidFill>
              </a:rPr>
              <a:t>본문 내용 텍스트 가이드 </a:t>
            </a:r>
            <a:r>
              <a:rPr lang="en-US" altLang="ko-KR" sz="1200" b="1" dirty="0">
                <a:solidFill>
                  <a:srgbClr val="FF0000"/>
                </a:solidFill>
              </a:rPr>
              <a:t>:</a:t>
            </a:r>
          </a:p>
          <a:p>
            <a:pPr>
              <a:lnSpc>
                <a:spcPct val="100000"/>
              </a:lnSpc>
            </a:pPr>
            <a:r>
              <a:rPr lang="ko-KR" altLang="en-US" sz="1200" dirty="0">
                <a:solidFill>
                  <a:srgbClr val="FF0000"/>
                </a:solidFill>
              </a:rPr>
              <a:t>타이틀 </a:t>
            </a:r>
            <a:r>
              <a:rPr lang="en-US" altLang="ko-KR" sz="1200" dirty="0">
                <a:solidFill>
                  <a:srgbClr val="FF0000"/>
                </a:solidFill>
              </a:rPr>
              <a:t>- </a:t>
            </a:r>
            <a:r>
              <a:rPr lang="ko-KR" altLang="en-US" sz="1200" dirty="0">
                <a:solidFill>
                  <a:srgbClr val="FF0000"/>
                </a:solidFill>
              </a:rPr>
              <a:t>맑은 고딕</a:t>
            </a:r>
            <a:r>
              <a:rPr lang="en-US" altLang="ko-KR" sz="1200" dirty="0">
                <a:solidFill>
                  <a:srgbClr val="FF0000"/>
                </a:solidFill>
              </a:rPr>
              <a:t>, 26pt, </a:t>
            </a:r>
            <a:r>
              <a:rPr lang="ko-KR" altLang="en-US" sz="1200" dirty="0">
                <a:solidFill>
                  <a:srgbClr val="FF0000"/>
                </a:solidFill>
              </a:rPr>
              <a:t>오른쪽 정렬로</a:t>
            </a:r>
            <a:endParaRPr lang="en-US" altLang="ko-KR" sz="1200"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rgbClr val="FF0000"/>
                </a:solidFill>
              </a:rPr>
              <a:t>서브 타이틀 </a:t>
            </a:r>
            <a:r>
              <a:rPr lang="en-US" altLang="ko-KR" sz="1200" dirty="0">
                <a:solidFill>
                  <a:srgbClr val="FF0000"/>
                </a:solidFill>
              </a:rPr>
              <a:t>– </a:t>
            </a:r>
            <a:r>
              <a:rPr lang="ko-KR" altLang="en-US" sz="1200" dirty="0">
                <a:solidFill>
                  <a:srgbClr val="FF0000"/>
                </a:solidFill>
              </a:rPr>
              <a:t>맑은 고딕</a:t>
            </a:r>
            <a:r>
              <a:rPr lang="en-US" altLang="ko-KR" sz="1200" dirty="0">
                <a:solidFill>
                  <a:srgbClr val="FF0000"/>
                </a:solidFill>
              </a:rPr>
              <a:t>, 16pt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rgbClr val="FF0000"/>
              </a:solidFill>
            </a:endParaRPr>
          </a:p>
          <a:p>
            <a:endParaRPr lang="ko-KR" altLang="en-US" dirty="0"/>
          </a:p>
        </p:txBody>
      </p:sp>
      <p:sp>
        <p:nvSpPr>
          <p:cNvPr id="4" name="슬라이드 번호 개체 틀 3"/>
          <p:cNvSpPr>
            <a:spLocks noGrp="1"/>
          </p:cNvSpPr>
          <p:nvPr>
            <p:ph type="sldNum" sz="quarter" idx="10"/>
          </p:nvPr>
        </p:nvSpPr>
        <p:spPr/>
        <p:txBody>
          <a:bodyPr/>
          <a:lstStyle/>
          <a:p>
            <a:fld id="{5751D5FE-25E7-492D-9CF3-1367AA91EC3C}" type="slidenum">
              <a:rPr lang="ko-KR" altLang="en-US" smtClean="0"/>
              <a:t>68</a:t>
            </a:fld>
            <a:endParaRPr lang="ko-KR" altLang="en-US"/>
          </a:p>
        </p:txBody>
      </p:sp>
    </p:spTree>
    <p:extLst>
      <p:ext uri="{BB962C8B-B14F-4D97-AF65-F5344CB8AC3E}">
        <p14:creationId xmlns:p14="http://schemas.microsoft.com/office/powerpoint/2010/main" val="37726490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dirty="0">
                <a:solidFill>
                  <a:srgbClr val="FF0000"/>
                </a:solidFill>
              </a:rPr>
              <a:t>목차 제목 가이드 </a:t>
            </a:r>
            <a:r>
              <a:rPr lang="en-US" altLang="ko-KR" sz="1200" b="1" baseline="0" dirty="0">
                <a:solidFill>
                  <a:srgbClr val="FF0000"/>
                </a:solidFill>
              </a:rPr>
              <a:t>:</a:t>
            </a:r>
            <a:endParaRPr lang="en-US" altLang="ko-KR" sz="1200" b="1"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rgbClr val="FF0000"/>
                </a:solidFill>
              </a:rPr>
              <a:t>맑은 고딕</a:t>
            </a:r>
            <a:r>
              <a:rPr lang="en-US" altLang="ko-KR" sz="1200" dirty="0">
                <a:solidFill>
                  <a:srgbClr val="FF0000"/>
                </a:solidFill>
              </a:rPr>
              <a:t>B, 14pt, </a:t>
            </a:r>
            <a:r>
              <a:rPr lang="ko-KR" altLang="en-US" sz="1200" dirty="0">
                <a:solidFill>
                  <a:srgbClr val="FF0000"/>
                </a:solidFill>
              </a:rPr>
              <a:t>목차 순서 숫자와 목차 제목을 작성해주세요</a:t>
            </a:r>
            <a:r>
              <a:rPr lang="en-US" altLang="ko-KR" sz="1200" dirty="0">
                <a:solidFill>
                  <a:srgbClr val="FF0000"/>
                </a:solidFill>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dirty="0">
                <a:solidFill>
                  <a:srgbClr val="FF0000"/>
                </a:solidFill>
              </a:rPr>
              <a:t>본문 내용 텍스트 가이드 </a:t>
            </a:r>
            <a:r>
              <a:rPr lang="en-US" altLang="ko-KR" sz="1200" b="1" dirty="0">
                <a:solidFill>
                  <a:srgbClr val="FF0000"/>
                </a:solidFill>
              </a:rPr>
              <a:t>:</a:t>
            </a:r>
          </a:p>
          <a:p>
            <a:pPr>
              <a:lnSpc>
                <a:spcPct val="100000"/>
              </a:lnSpc>
            </a:pPr>
            <a:r>
              <a:rPr lang="ko-KR" altLang="en-US" sz="1200" dirty="0">
                <a:solidFill>
                  <a:srgbClr val="FF0000"/>
                </a:solidFill>
              </a:rPr>
              <a:t>타이틀 </a:t>
            </a:r>
            <a:r>
              <a:rPr lang="en-US" altLang="ko-KR" sz="1200" dirty="0">
                <a:solidFill>
                  <a:srgbClr val="FF0000"/>
                </a:solidFill>
              </a:rPr>
              <a:t>- </a:t>
            </a:r>
            <a:r>
              <a:rPr lang="ko-KR" altLang="en-US" sz="1200" dirty="0">
                <a:solidFill>
                  <a:srgbClr val="FF0000"/>
                </a:solidFill>
              </a:rPr>
              <a:t>맑은 고딕</a:t>
            </a:r>
            <a:r>
              <a:rPr lang="en-US" altLang="ko-KR" sz="1200" dirty="0">
                <a:solidFill>
                  <a:srgbClr val="FF0000"/>
                </a:solidFill>
              </a:rPr>
              <a:t>, 26pt, </a:t>
            </a:r>
            <a:r>
              <a:rPr lang="ko-KR" altLang="en-US" sz="1200" dirty="0">
                <a:solidFill>
                  <a:srgbClr val="FF0000"/>
                </a:solidFill>
              </a:rPr>
              <a:t>오른쪽 정렬로</a:t>
            </a:r>
            <a:endParaRPr lang="en-US" altLang="ko-KR" sz="1200"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rgbClr val="FF0000"/>
                </a:solidFill>
              </a:rPr>
              <a:t>서브 타이틀 </a:t>
            </a:r>
            <a:r>
              <a:rPr lang="en-US" altLang="ko-KR" sz="1200" dirty="0">
                <a:solidFill>
                  <a:srgbClr val="FF0000"/>
                </a:solidFill>
              </a:rPr>
              <a:t>– </a:t>
            </a:r>
            <a:r>
              <a:rPr lang="ko-KR" altLang="en-US" sz="1200" dirty="0">
                <a:solidFill>
                  <a:srgbClr val="FF0000"/>
                </a:solidFill>
              </a:rPr>
              <a:t>맑은 고딕</a:t>
            </a:r>
            <a:r>
              <a:rPr lang="en-US" altLang="ko-KR" sz="1200" dirty="0">
                <a:solidFill>
                  <a:srgbClr val="FF0000"/>
                </a:solidFill>
              </a:rPr>
              <a:t>, 16pt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rgbClr val="FF0000"/>
              </a:solidFill>
            </a:endParaRPr>
          </a:p>
          <a:p>
            <a:endParaRPr lang="ko-KR" altLang="en-US" dirty="0"/>
          </a:p>
        </p:txBody>
      </p:sp>
      <p:sp>
        <p:nvSpPr>
          <p:cNvPr id="4" name="슬라이드 번호 개체 틀 3"/>
          <p:cNvSpPr>
            <a:spLocks noGrp="1"/>
          </p:cNvSpPr>
          <p:nvPr>
            <p:ph type="sldNum" sz="quarter" idx="10"/>
          </p:nvPr>
        </p:nvSpPr>
        <p:spPr/>
        <p:txBody>
          <a:bodyPr/>
          <a:lstStyle/>
          <a:p>
            <a:fld id="{5751D5FE-25E7-492D-9CF3-1367AA91EC3C}" type="slidenum">
              <a:rPr lang="ko-KR" altLang="en-US" smtClean="0"/>
              <a:t>69</a:t>
            </a:fld>
            <a:endParaRPr lang="ko-KR" altLang="en-US"/>
          </a:p>
        </p:txBody>
      </p:sp>
    </p:spTree>
    <p:extLst>
      <p:ext uri="{BB962C8B-B14F-4D97-AF65-F5344CB8AC3E}">
        <p14:creationId xmlns:p14="http://schemas.microsoft.com/office/powerpoint/2010/main" val="2005273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dirty="0">
                <a:solidFill>
                  <a:srgbClr val="FF0000"/>
                </a:solidFill>
              </a:rPr>
              <a:t>목차 제목 가이드 </a:t>
            </a:r>
            <a:r>
              <a:rPr lang="en-US" altLang="ko-KR" sz="1200" b="1" baseline="0" dirty="0">
                <a:solidFill>
                  <a:srgbClr val="FF0000"/>
                </a:solidFill>
              </a:rPr>
              <a:t>:</a:t>
            </a:r>
            <a:endParaRPr lang="en-US" altLang="ko-KR" sz="1200" b="1"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rgbClr val="FF0000"/>
                </a:solidFill>
              </a:rPr>
              <a:t>맑은 고딕</a:t>
            </a:r>
            <a:r>
              <a:rPr lang="en-US" altLang="ko-KR" sz="1200" dirty="0">
                <a:solidFill>
                  <a:srgbClr val="FF0000"/>
                </a:solidFill>
              </a:rPr>
              <a:t>B, 14pt, </a:t>
            </a:r>
            <a:r>
              <a:rPr lang="ko-KR" altLang="en-US" sz="1200" dirty="0">
                <a:solidFill>
                  <a:srgbClr val="FF0000"/>
                </a:solidFill>
              </a:rPr>
              <a:t>목차 순서 숫자와 목차 제목을 작성해주세요</a:t>
            </a:r>
            <a:r>
              <a:rPr lang="en-US" altLang="ko-KR" sz="1200" dirty="0">
                <a:solidFill>
                  <a:srgbClr val="FF0000"/>
                </a:solidFill>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dirty="0">
                <a:solidFill>
                  <a:srgbClr val="FF0000"/>
                </a:solidFill>
              </a:rPr>
              <a:t>본문 내용 텍스트 가이드 </a:t>
            </a:r>
            <a:r>
              <a:rPr lang="en-US" altLang="ko-KR" sz="1200" b="1" dirty="0">
                <a:solidFill>
                  <a:srgbClr val="FF0000"/>
                </a:solidFill>
              </a:rPr>
              <a:t>:</a:t>
            </a:r>
          </a:p>
          <a:p>
            <a:pPr>
              <a:lnSpc>
                <a:spcPct val="100000"/>
              </a:lnSpc>
            </a:pPr>
            <a:r>
              <a:rPr lang="ko-KR" altLang="en-US" sz="1200" dirty="0">
                <a:solidFill>
                  <a:srgbClr val="FF0000"/>
                </a:solidFill>
              </a:rPr>
              <a:t>타이틀 </a:t>
            </a:r>
            <a:r>
              <a:rPr lang="en-US" altLang="ko-KR" sz="1200" dirty="0">
                <a:solidFill>
                  <a:srgbClr val="FF0000"/>
                </a:solidFill>
              </a:rPr>
              <a:t>- </a:t>
            </a:r>
            <a:r>
              <a:rPr lang="ko-KR" altLang="en-US" sz="1200" dirty="0">
                <a:solidFill>
                  <a:srgbClr val="FF0000"/>
                </a:solidFill>
              </a:rPr>
              <a:t>맑은 고딕</a:t>
            </a:r>
            <a:r>
              <a:rPr lang="en-US" altLang="ko-KR" sz="1200" dirty="0">
                <a:solidFill>
                  <a:srgbClr val="FF0000"/>
                </a:solidFill>
              </a:rPr>
              <a:t>, 26pt, </a:t>
            </a:r>
            <a:r>
              <a:rPr lang="ko-KR" altLang="en-US" sz="1200" dirty="0">
                <a:solidFill>
                  <a:srgbClr val="FF0000"/>
                </a:solidFill>
              </a:rPr>
              <a:t>오른쪽 정렬로</a:t>
            </a:r>
            <a:endParaRPr lang="en-US" altLang="ko-KR" sz="1200"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rgbClr val="FF0000"/>
                </a:solidFill>
              </a:rPr>
              <a:t>서브 타이틀 </a:t>
            </a:r>
            <a:r>
              <a:rPr lang="en-US" altLang="ko-KR" sz="1200" dirty="0">
                <a:solidFill>
                  <a:srgbClr val="FF0000"/>
                </a:solidFill>
              </a:rPr>
              <a:t>– </a:t>
            </a:r>
            <a:r>
              <a:rPr lang="ko-KR" altLang="en-US" sz="1200" dirty="0">
                <a:solidFill>
                  <a:srgbClr val="FF0000"/>
                </a:solidFill>
              </a:rPr>
              <a:t>맑은 고딕</a:t>
            </a:r>
            <a:r>
              <a:rPr lang="en-US" altLang="ko-KR" sz="1200" dirty="0">
                <a:solidFill>
                  <a:srgbClr val="FF0000"/>
                </a:solidFill>
              </a:rPr>
              <a:t>, 16pt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rgbClr val="FF0000"/>
              </a:solidFill>
            </a:endParaRPr>
          </a:p>
          <a:p>
            <a:endParaRPr lang="ko-KR" altLang="en-US" dirty="0"/>
          </a:p>
        </p:txBody>
      </p:sp>
      <p:sp>
        <p:nvSpPr>
          <p:cNvPr id="4" name="슬라이드 번호 개체 틀 3"/>
          <p:cNvSpPr>
            <a:spLocks noGrp="1"/>
          </p:cNvSpPr>
          <p:nvPr>
            <p:ph type="sldNum" sz="quarter" idx="10"/>
          </p:nvPr>
        </p:nvSpPr>
        <p:spPr/>
        <p:txBody>
          <a:bodyPr/>
          <a:lstStyle/>
          <a:p>
            <a:fld id="{5751D5FE-25E7-492D-9CF3-1367AA91EC3C}" type="slidenum">
              <a:rPr lang="ko-KR" altLang="en-US" smtClean="0"/>
              <a:t>70</a:t>
            </a:fld>
            <a:endParaRPr lang="ko-KR" altLang="en-US"/>
          </a:p>
        </p:txBody>
      </p:sp>
    </p:spTree>
    <p:extLst>
      <p:ext uri="{BB962C8B-B14F-4D97-AF65-F5344CB8AC3E}">
        <p14:creationId xmlns:p14="http://schemas.microsoft.com/office/powerpoint/2010/main" val="30005901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dirty="0">
                <a:solidFill>
                  <a:srgbClr val="FF0000"/>
                </a:solidFill>
              </a:rPr>
              <a:t>목차 제목 가이드 </a:t>
            </a:r>
            <a:r>
              <a:rPr lang="en-US" altLang="ko-KR" sz="1200" b="1" baseline="0" dirty="0">
                <a:solidFill>
                  <a:srgbClr val="FF0000"/>
                </a:solidFill>
              </a:rPr>
              <a:t>:</a:t>
            </a:r>
            <a:endParaRPr lang="en-US" altLang="ko-KR" sz="1200" b="1"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rgbClr val="FF0000"/>
                </a:solidFill>
              </a:rPr>
              <a:t>맑은 고딕</a:t>
            </a:r>
            <a:r>
              <a:rPr lang="en-US" altLang="ko-KR" sz="1200" dirty="0">
                <a:solidFill>
                  <a:srgbClr val="FF0000"/>
                </a:solidFill>
              </a:rPr>
              <a:t>B, 14pt, </a:t>
            </a:r>
            <a:r>
              <a:rPr lang="ko-KR" altLang="en-US" sz="1200" dirty="0">
                <a:solidFill>
                  <a:srgbClr val="FF0000"/>
                </a:solidFill>
              </a:rPr>
              <a:t>목차 순서 숫자와 목차 제목을 작성해주세요</a:t>
            </a:r>
            <a:r>
              <a:rPr lang="en-US" altLang="ko-KR" sz="1200" dirty="0">
                <a:solidFill>
                  <a:srgbClr val="FF0000"/>
                </a:solidFill>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dirty="0">
                <a:solidFill>
                  <a:srgbClr val="FF0000"/>
                </a:solidFill>
              </a:rPr>
              <a:t>본문 내용 텍스트 가이드 </a:t>
            </a:r>
            <a:r>
              <a:rPr lang="en-US" altLang="ko-KR" sz="1200" b="1" dirty="0">
                <a:solidFill>
                  <a:srgbClr val="FF0000"/>
                </a:solidFill>
              </a:rPr>
              <a:t>:</a:t>
            </a:r>
          </a:p>
          <a:p>
            <a:pPr>
              <a:lnSpc>
                <a:spcPct val="100000"/>
              </a:lnSpc>
            </a:pPr>
            <a:r>
              <a:rPr lang="ko-KR" altLang="en-US" sz="1200" dirty="0">
                <a:solidFill>
                  <a:srgbClr val="FF0000"/>
                </a:solidFill>
              </a:rPr>
              <a:t>타이틀 </a:t>
            </a:r>
            <a:r>
              <a:rPr lang="en-US" altLang="ko-KR" sz="1200" dirty="0">
                <a:solidFill>
                  <a:srgbClr val="FF0000"/>
                </a:solidFill>
              </a:rPr>
              <a:t>- </a:t>
            </a:r>
            <a:r>
              <a:rPr lang="ko-KR" altLang="en-US" sz="1200" dirty="0">
                <a:solidFill>
                  <a:srgbClr val="FF0000"/>
                </a:solidFill>
              </a:rPr>
              <a:t>맑은 고딕</a:t>
            </a:r>
            <a:r>
              <a:rPr lang="en-US" altLang="ko-KR" sz="1200" dirty="0">
                <a:solidFill>
                  <a:srgbClr val="FF0000"/>
                </a:solidFill>
              </a:rPr>
              <a:t>, 26pt, </a:t>
            </a:r>
            <a:r>
              <a:rPr lang="ko-KR" altLang="en-US" sz="1200" dirty="0">
                <a:solidFill>
                  <a:srgbClr val="FF0000"/>
                </a:solidFill>
              </a:rPr>
              <a:t>오른쪽 정렬로</a:t>
            </a:r>
            <a:endParaRPr lang="en-US" altLang="ko-KR" sz="1200"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rgbClr val="FF0000"/>
                </a:solidFill>
              </a:rPr>
              <a:t>서브 타이틀 </a:t>
            </a:r>
            <a:r>
              <a:rPr lang="en-US" altLang="ko-KR" sz="1200" dirty="0">
                <a:solidFill>
                  <a:srgbClr val="FF0000"/>
                </a:solidFill>
              </a:rPr>
              <a:t>– </a:t>
            </a:r>
            <a:r>
              <a:rPr lang="ko-KR" altLang="en-US" sz="1200" dirty="0">
                <a:solidFill>
                  <a:srgbClr val="FF0000"/>
                </a:solidFill>
              </a:rPr>
              <a:t>맑은 고딕</a:t>
            </a:r>
            <a:r>
              <a:rPr lang="en-US" altLang="ko-KR" sz="1200" dirty="0">
                <a:solidFill>
                  <a:srgbClr val="FF0000"/>
                </a:solidFill>
              </a:rPr>
              <a:t>, 16pt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rgbClr val="FF0000"/>
              </a:solidFill>
            </a:endParaRPr>
          </a:p>
          <a:p>
            <a:endParaRPr lang="ko-KR" altLang="en-US" dirty="0"/>
          </a:p>
        </p:txBody>
      </p:sp>
      <p:sp>
        <p:nvSpPr>
          <p:cNvPr id="4" name="슬라이드 번호 개체 틀 3"/>
          <p:cNvSpPr>
            <a:spLocks noGrp="1"/>
          </p:cNvSpPr>
          <p:nvPr>
            <p:ph type="sldNum" sz="quarter" idx="10"/>
          </p:nvPr>
        </p:nvSpPr>
        <p:spPr/>
        <p:txBody>
          <a:bodyPr/>
          <a:lstStyle/>
          <a:p>
            <a:fld id="{5751D5FE-25E7-492D-9CF3-1367AA91EC3C}" type="slidenum">
              <a:rPr lang="ko-KR" altLang="en-US" smtClean="0"/>
              <a:t>71</a:t>
            </a:fld>
            <a:endParaRPr lang="ko-KR" altLang="en-US"/>
          </a:p>
        </p:txBody>
      </p:sp>
    </p:spTree>
    <p:extLst>
      <p:ext uri="{BB962C8B-B14F-4D97-AF65-F5344CB8AC3E}">
        <p14:creationId xmlns:p14="http://schemas.microsoft.com/office/powerpoint/2010/main" val="31742912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dirty="0">
                <a:solidFill>
                  <a:srgbClr val="FF0000"/>
                </a:solidFill>
              </a:rPr>
              <a:t>목차 제목 가이드 </a:t>
            </a:r>
            <a:r>
              <a:rPr lang="en-US" altLang="ko-KR" sz="1200" b="1" baseline="0" dirty="0">
                <a:solidFill>
                  <a:srgbClr val="FF0000"/>
                </a:solidFill>
              </a:rPr>
              <a:t>:</a:t>
            </a:r>
            <a:endParaRPr lang="en-US" altLang="ko-KR" sz="1200" b="1"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rgbClr val="FF0000"/>
                </a:solidFill>
              </a:rPr>
              <a:t>맑은 고딕</a:t>
            </a:r>
            <a:r>
              <a:rPr lang="en-US" altLang="ko-KR" sz="1200" dirty="0">
                <a:solidFill>
                  <a:srgbClr val="FF0000"/>
                </a:solidFill>
              </a:rPr>
              <a:t>B, 14pt, </a:t>
            </a:r>
            <a:r>
              <a:rPr lang="ko-KR" altLang="en-US" sz="1200" dirty="0">
                <a:solidFill>
                  <a:srgbClr val="FF0000"/>
                </a:solidFill>
              </a:rPr>
              <a:t>목차 순서 숫자와 목차 제목을 작성해주세요</a:t>
            </a:r>
            <a:r>
              <a:rPr lang="en-US" altLang="ko-KR" sz="1200" dirty="0">
                <a:solidFill>
                  <a:srgbClr val="FF0000"/>
                </a:solidFill>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dirty="0">
                <a:solidFill>
                  <a:srgbClr val="FF0000"/>
                </a:solidFill>
              </a:rPr>
              <a:t>본문 내용 텍스트 가이드 </a:t>
            </a:r>
            <a:r>
              <a:rPr lang="en-US" altLang="ko-KR" sz="1200" b="1" dirty="0">
                <a:solidFill>
                  <a:srgbClr val="FF0000"/>
                </a:solidFill>
              </a:rPr>
              <a:t>:</a:t>
            </a:r>
          </a:p>
          <a:p>
            <a:pPr>
              <a:lnSpc>
                <a:spcPct val="100000"/>
              </a:lnSpc>
            </a:pPr>
            <a:r>
              <a:rPr lang="ko-KR" altLang="en-US" sz="1200" dirty="0">
                <a:solidFill>
                  <a:srgbClr val="FF0000"/>
                </a:solidFill>
              </a:rPr>
              <a:t>타이틀 </a:t>
            </a:r>
            <a:r>
              <a:rPr lang="en-US" altLang="ko-KR" sz="1200" dirty="0">
                <a:solidFill>
                  <a:srgbClr val="FF0000"/>
                </a:solidFill>
              </a:rPr>
              <a:t>- </a:t>
            </a:r>
            <a:r>
              <a:rPr lang="ko-KR" altLang="en-US" sz="1200" dirty="0">
                <a:solidFill>
                  <a:srgbClr val="FF0000"/>
                </a:solidFill>
              </a:rPr>
              <a:t>맑은 고딕</a:t>
            </a:r>
            <a:r>
              <a:rPr lang="en-US" altLang="ko-KR" sz="1200" dirty="0">
                <a:solidFill>
                  <a:srgbClr val="FF0000"/>
                </a:solidFill>
              </a:rPr>
              <a:t>, 26pt, </a:t>
            </a:r>
            <a:r>
              <a:rPr lang="ko-KR" altLang="en-US" sz="1200" dirty="0">
                <a:solidFill>
                  <a:srgbClr val="FF0000"/>
                </a:solidFill>
              </a:rPr>
              <a:t>오른쪽 정렬로</a:t>
            </a:r>
            <a:endParaRPr lang="en-US" altLang="ko-KR" sz="1200"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rgbClr val="FF0000"/>
                </a:solidFill>
              </a:rPr>
              <a:t>서브 타이틀 </a:t>
            </a:r>
            <a:r>
              <a:rPr lang="en-US" altLang="ko-KR" sz="1200" dirty="0">
                <a:solidFill>
                  <a:srgbClr val="FF0000"/>
                </a:solidFill>
              </a:rPr>
              <a:t>– </a:t>
            </a:r>
            <a:r>
              <a:rPr lang="ko-KR" altLang="en-US" sz="1200" dirty="0">
                <a:solidFill>
                  <a:srgbClr val="FF0000"/>
                </a:solidFill>
              </a:rPr>
              <a:t>맑은 고딕</a:t>
            </a:r>
            <a:r>
              <a:rPr lang="en-US" altLang="ko-KR" sz="1200" dirty="0">
                <a:solidFill>
                  <a:srgbClr val="FF0000"/>
                </a:solidFill>
              </a:rPr>
              <a:t>, 16pt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rgbClr val="FF0000"/>
              </a:solidFill>
            </a:endParaRPr>
          </a:p>
          <a:p>
            <a:endParaRPr lang="ko-KR" altLang="en-US" dirty="0"/>
          </a:p>
        </p:txBody>
      </p:sp>
      <p:sp>
        <p:nvSpPr>
          <p:cNvPr id="4" name="슬라이드 번호 개체 틀 3"/>
          <p:cNvSpPr>
            <a:spLocks noGrp="1"/>
          </p:cNvSpPr>
          <p:nvPr>
            <p:ph type="sldNum" sz="quarter" idx="10"/>
          </p:nvPr>
        </p:nvSpPr>
        <p:spPr/>
        <p:txBody>
          <a:bodyPr/>
          <a:lstStyle/>
          <a:p>
            <a:fld id="{5751D5FE-25E7-492D-9CF3-1367AA91EC3C}" type="slidenum">
              <a:rPr lang="ko-KR" altLang="en-US" smtClean="0"/>
              <a:t>72</a:t>
            </a:fld>
            <a:endParaRPr lang="ko-KR" altLang="en-US"/>
          </a:p>
        </p:txBody>
      </p:sp>
    </p:spTree>
    <p:extLst>
      <p:ext uri="{BB962C8B-B14F-4D97-AF65-F5344CB8AC3E}">
        <p14:creationId xmlns:p14="http://schemas.microsoft.com/office/powerpoint/2010/main" val="15499707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dirty="0">
                <a:solidFill>
                  <a:srgbClr val="FF0000"/>
                </a:solidFill>
              </a:rPr>
              <a:t>목차 제목 가이드 </a:t>
            </a:r>
            <a:r>
              <a:rPr lang="en-US" altLang="ko-KR" sz="1200" b="1" baseline="0" dirty="0">
                <a:solidFill>
                  <a:srgbClr val="FF0000"/>
                </a:solidFill>
              </a:rPr>
              <a:t>:</a:t>
            </a:r>
            <a:endParaRPr lang="en-US" altLang="ko-KR" sz="1200" b="1"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rgbClr val="FF0000"/>
                </a:solidFill>
              </a:rPr>
              <a:t>맑은 고딕</a:t>
            </a:r>
            <a:r>
              <a:rPr lang="en-US" altLang="ko-KR" sz="1200" dirty="0">
                <a:solidFill>
                  <a:srgbClr val="FF0000"/>
                </a:solidFill>
              </a:rPr>
              <a:t>B, 14pt, </a:t>
            </a:r>
            <a:r>
              <a:rPr lang="ko-KR" altLang="en-US" sz="1200" dirty="0">
                <a:solidFill>
                  <a:srgbClr val="FF0000"/>
                </a:solidFill>
              </a:rPr>
              <a:t>목차 순서 숫자와 목차 제목을 작성해주세요</a:t>
            </a:r>
            <a:r>
              <a:rPr lang="en-US" altLang="ko-KR" sz="1200" dirty="0">
                <a:solidFill>
                  <a:srgbClr val="FF0000"/>
                </a:solidFill>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dirty="0">
                <a:solidFill>
                  <a:srgbClr val="FF0000"/>
                </a:solidFill>
              </a:rPr>
              <a:t>본문 내용 텍스트 가이드 </a:t>
            </a:r>
            <a:r>
              <a:rPr lang="en-US" altLang="ko-KR" sz="1200" b="1" dirty="0">
                <a:solidFill>
                  <a:srgbClr val="FF0000"/>
                </a:solidFill>
              </a:rPr>
              <a:t>:</a:t>
            </a:r>
          </a:p>
          <a:p>
            <a:pPr>
              <a:lnSpc>
                <a:spcPct val="100000"/>
              </a:lnSpc>
            </a:pPr>
            <a:r>
              <a:rPr lang="ko-KR" altLang="en-US" sz="1200" dirty="0">
                <a:solidFill>
                  <a:srgbClr val="FF0000"/>
                </a:solidFill>
              </a:rPr>
              <a:t>타이틀 </a:t>
            </a:r>
            <a:r>
              <a:rPr lang="en-US" altLang="ko-KR" sz="1200" dirty="0">
                <a:solidFill>
                  <a:srgbClr val="FF0000"/>
                </a:solidFill>
              </a:rPr>
              <a:t>- </a:t>
            </a:r>
            <a:r>
              <a:rPr lang="ko-KR" altLang="en-US" sz="1200" dirty="0">
                <a:solidFill>
                  <a:srgbClr val="FF0000"/>
                </a:solidFill>
              </a:rPr>
              <a:t>맑은 고딕</a:t>
            </a:r>
            <a:r>
              <a:rPr lang="en-US" altLang="ko-KR" sz="1200" dirty="0">
                <a:solidFill>
                  <a:srgbClr val="FF0000"/>
                </a:solidFill>
              </a:rPr>
              <a:t>, 26pt, </a:t>
            </a:r>
            <a:r>
              <a:rPr lang="ko-KR" altLang="en-US" sz="1200" dirty="0">
                <a:solidFill>
                  <a:srgbClr val="FF0000"/>
                </a:solidFill>
              </a:rPr>
              <a:t>오른쪽 정렬로</a:t>
            </a:r>
            <a:endParaRPr lang="en-US" altLang="ko-KR" sz="1200"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rgbClr val="FF0000"/>
                </a:solidFill>
              </a:rPr>
              <a:t>서브 타이틀 </a:t>
            </a:r>
            <a:r>
              <a:rPr lang="en-US" altLang="ko-KR" sz="1200" dirty="0">
                <a:solidFill>
                  <a:srgbClr val="FF0000"/>
                </a:solidFill>
              </a:rPr>
              <a:t>– </a:t>
            </a:r>
            <a:r>
              <a:rPr lang="ko-KR" altLang="en-US" sz="1200" dirty="0">
                <a:solidFill>
                  <a:srgbClr val="FF0000"/>
                </a:solidFill>
              </a:rPr>
              <a:t>맑은 고딕</a:t>
            </a:r>
            <a:r>
              <a:rPr lang="en-US" altLang="ko-KR" sz="1200" dirty="0">
                <a:solidFill>
                  <a:srgbClr val="FF0000"/>
                </a:solidFill>
              </a:rPr>
              <a:t>, 16pt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rgbClr val="FF0000"/>
              </a:solidFill>
            </a:endParaRPr>
          </a:p>
          <a:p>
            <a:endParaRPr lang="ko-KR" altLang="en-US" dirty="0"/>
          </a:p>
        </p:txBody>
      </p:sp>
      <p:sp>
        <p:nvSpPr>
          <p:cNvPr id="4" name="슬라이드 번호 개체 틀 3"/>
          <p:cNvSpPr>
            <a:spLocks noGrp="1"/>
          </p:cNvSpPr>
          <p:nvPr>
            <p:ph type="sldNum" sz="quarter" idx="10"/>
          </p:nvPr>
        </p:nvSpPr>
        <p:spPr/>
        <p:txBody>
          <a:bodyPr/>
          <a:lstStyle/>
          <a:p>
            <a:fld id="{5751D5FE-25E7-492D-9CF3-1367AA91EC3C}" type="slidenum">
              <a:rPr lang="ko-KR" altLang="en-US" smtClean="0"/>
              <a:t>73</a:t>
            </a:fld>
            <a:endParaRPr lang="ko-KR" altLang="en-US"/>
          </a:p>
        </p:txBody>
      </p:sp>
    </p:spTree>
    <p:extLst>
      <p:ext uri="{BB962C8B-B14F-4D97-AF65-F5344CB8AC3E}">
        <p14:creationId xmlns:p14="http://schemas.microsoft.com/office/powerpoint/2010/main" val="15372530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dirty="0">
                <a:solidFill>
                  <a:srgbClr val="FF0000"/>
                </a:solidFill>
              </a:rPr>
              <a:t>목차 제목 가이드 </a:t>
            </a:r>
            <a:r>
              <a:rPr lang="en-US" altLang="ko-KR" sz="1200" b="1" baseline="0" dirty="0">
                <a:solidFill>
                  <a:srgbClr val="FF0000"/>
                </a:solidFill>
              </a:rPr>
              <a:t>:</a:t>
            </a:r>
            <a:endParaRPr lang="en-US" altLang="ko-KR" sz="1200" b="1"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rgbClr val="FF0000"/>
                </a:solidFill>
              </a:rPr>
              <a:t>맑은 고딕</a:t>
            </a:r>
            <a:r>
              <a:rPr lang="en-US" altLang="ko-KR" sz="1200" dirty="0">
                <a:solidFill>
                  <a:srgbClr val="FF0000"/>
                </a:solidFill>
              </a:rPr>
              <a:t>B, 14pt, </a:t>
            </a:r>
            <a:r>
              <a:rPr lang="ko-KR" altLang="en-US" sz="1200" dirty="0">
                <a:solidFill>
                  <a:srgbClr val="FF0000"/>
                </a:solidFill>
              </a:rPr>
              <a:t>목차 순서 숫자와 목차 제목을 작성해주세요</a:t>
            </a:r>
            <a:r>
              <a:rPr lang="en-US" altLang="ko-KR" sz="1200" dirty="0">
                <a:solidFill>
                  <a:srgbClr val="FF0000"/>
                </a:solidFill>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dirty="0">
                <a:solidFill>
                  <a:srgbClr val="FF0000"/>
                </a:solidFill>
              </a:rPr>
              <a:t>본문 내용 텍스트 가이드 </a:t>
            </a:r>
            <a:r>
              <a:rPr lang="en-US" altLang="ko-KR" sz="1200" b="1" dirty="0">
                <a:solidFill>
                  <a:srgbClr val="FF0000"/>
                </a:solidFill>
              </a:rPr>
              <a:t>:</a:t>
            </a:r>
          </a:p>
          <a:p>
            <a:pPr>
              <a:lnSpc>
                <a:spcPct val="100000"/>
              </a:lnSpc>
            </a:pPr>
            <a:r>
              <a:rPr lang="ko-KR" altLang="en-US" sz="1200" dirty="0">
                <a:solidFill>
                  <a:srgbClr val="FF0000"/>
                </a:solidFill>
              </a:rPr>
              <a:t>타이틀 </a:t>
            </a:r>
            <a:r>
              <a:rPr lang="en-US" altLang="ko-KR" sz="1200" dirty="0">
                <a:solidFill>
                  <a:srgbClr val="FF0000"/>
                </a:solidFill>
              </a:rPr>
              <a:t>- </a:t>
            </a:r>
            <a:r>
              <a:rPr lang="ko-KR" altLang="en-US" sz="1200" dirty="0">
                <a:solidFill>
                  <a:srgbClr val="FF0000"/>
                </a:solidFill>
              </a:rPr>
              <a:t>맑은 고딕</a:t>
            </a:r>
            <a:r>
              <a:rPr lang="en-US" altLang="ko-KR" sz="1200" dirty="0">
                <a:solidFill>
                  <a:srgbClr val="FF0000"/>
                </a:solidFill>
              </a:rPr>
              <a:t>, 26pt, </a:t>
            </a:r>
            <a:r>
              <a:rPr lang="ko-KR" altLang="en-US" sz="1200" dirty="0">
                <a:solidFill>
                  <a:srgbClr val="FF0000"/>
                </a:solidFill>
              </a:rPr>
              <a:t>오른쪽 정렬로</a:t>
            </a:r>
            <a:endParaRPr lang="en-US" altLang="ko-KR" sz="1200"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rgbClr val="FF0000"/>
                </a:solidFill>
              </a:rPr>
              <a:t>서브 타이틀 </a:t>
            </a:r>
            <a:r>
              <a:rPr lang="en-US" altLang="ko-KR" sz="1200" dirty="0">
                <a:solidFill>
                  <a:srgbClr val="FF0000"/>
                </a:solidFill>
              </a:rPr>
              <a:t>– </a:t>
            </a:r>
            <a:r>
              <a:rPr lang="ko-KR" altLang="en-US" sz="1200" dirty="0">
                <a:solidFill>
                  <a:srgbClr val="FF0000"/>
                </a:solidFill>
              </a:rPr>
              <a:t>맑은 고딕</a:t>
            </a:r>
            <a:r>
              <a:rPr lang="en-US" altLang="ko-KR" sz="1200" dirty="0">
                <a:solidFill>
                  <a:srgbClr val="FF0000"/>
                </a:solidFill>
              </a:rPr>
              <a:t>, 16pt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rgbClr val="FF0000"/>
              </a:solidFill>
            </a:endParaRPr>
          </a:p>
          <a:p>
            <a:endParaRPr lang="ko-KR" altLang="en-US" dirty="0"/>
          </a:p>
        </p:txBody>
      </p:sp>
      <p:sp>
        <p:nvSpPr>
          <p:cNvPr id="4" name="슬라이드 번호 개체 틀 3"/>
          <p:cNvSpPr>
            <a:spLocks noGrp="1"/>
          </p:cNvSpPr>
          <p:nvPr>
            <p:ph type="sldNum" sz="quarter" idx="10"/>
          </p:nvPr>
        </p:nvSpPr>
        <p:spPr/>
        <p:txBody>
          <a:bodyPr/>
          <a:lstStyle/>
          <a:p>
            <a:fld id="{5751D5FE-25E7-492D-9CF3-1367AA91EC3C}" type="slidenum">
              <a:rPr lang="ko-KR" altLang="en-US" smtClean="0"/>
              <a:t>74</a:t>
            </a:fld>
            <a:endParaRPr lang="ko-KR" altLang="en-US"/>
          </a:p>
        </p:txBody>
      </p:sp>
    </p:spTree>
    <p:extLst>
      <p:ext uri="{BB962C8B-B14F-4D97-AF65-F5344CB8AC3E}">
        <p14:creationId xmlns:p14="http://schemas.microsoft.com/office/powerpoint/2010/main" val="42739229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spcBef>
                <a:spcPts val="600"/>
              </a:spcBef>
            </a:pPr>
            <a:r>
              <a:rPr lang="en-US" altLang="ko-KR" sz="1200" dirty="0">
                <a:gradFill>
                  <a:gsLst>
                    <a:gs pos="2917">
                      <a:srgbClr val="1A1A1A"/>
                    </a:gs>
                    <a:gs pos="30000">
                      <a:srgbClr val="1A1A1A"/>
                    </a:gs>
                  </a:gsLst>
                  <a:lin ang="5400000" scaled="0"/>
                </a:gradFill>
                <a:latin typeface="Segoe UI"/>
              </a:rPr>
              <a:t>Limitation in private preview:</a:t>
            </a:r>
          </a:p>
          <a:p>
            <a:pPr>
              <a:spcBef>
                <a:spcPts val="600"/>
              </a:spcBef>
            </a:pPr>
            <a:r>
              <a:rPr lang="en-US" altLang="ko-KR" sz="1200" dirty="0">
                <a:gradFill>
                  <a:gsLst>
                    <a:gs pos="2917">
                      <a:srgbClr val="1A1A1A"/>
                    </a:gs>
                    <a:gs pos="30000">
                      <a:srgbClr val="1A1A1A"/>
                    </a:gs>
                  </a:gsLst>
                  <a:lin ang="5400000" scaled="0"/>
                </a:gradFill>
                <a:latin typeface="Segoe UI"/>
              </a:rPr>
              <a:t>-	For </a:t>
            </a:r>
            <a:r>
              <a:rPr lang="en-US" altLang="ko-KR" sz="1200" dirty="0" err="1">
                <a:gradFill>
                  <a:gsLst>
                    <a:gs pos="2917">
                      <a:srgbClr val="1A1A1A"/>
                    </a:gs>
                    <a:gs pos="30000">
                      <a:srgbClr val="1A1A1A"/>
                    </a:gs>
                  </a:gsLst>
                  <a:lin ang="5400000" scaled="0"/>
                </a:gradFill>
                <a:latin typeface="Segoe UI"/>
              </a:rPr>
              <a:t>PyTorch</a:t>
            </a:r>
            <a:r>
              <a:rPr lang="en-US" altLang="ko-KR" sz="1200" dirty="0">
                <a:gradFill>
                  <a:gsLst>
                    <a:gs pos="2917">
                      <a:srgbClr val="1A1A1A"/>
                    </a:gs>
                    <a:gs pos="30000">
                      <a:srgbClr val="1A1A1A"/>
                    </a:gs>
                  </a:gsLst>
                  <a:lin ang="5400000" scaled="0"/>
                </a:gradFill>
                <a:latin typeface="Segoe UI"/>
              </a:rPr>
              <a:t> framework, only </a:t>
            </a:r>
            <a:r>
              <a:rPr lang="en-US" altLang="ko-KR" sz="1200" dirty="0" err="1">
                <a:gradFill>
                  <a:gsLst>
                    <a:gs pos="2917">
                      <a:srgbClr val="1A1A1A"/>
                    </a:gs>
                    <a:gs pos="30000">
                      <a:srgbClr val="1A1A1A"/>
                    </a:gs>
                  </a:gsLst>
                  <a:lin ang="5400000" scaled="0"/>
                </a:gradFill>
                <a:latin typeface="Segoe UI"/>
              </a:rPr>
              <a:t>Torchvision</a:t>
            </a:r>
            <a:r>
              <a:rPr lang="en-US" altLang="ko-KR" sz="1200" dirty="0">
                <a:gradFill>
                  <a:gsLst>
                    <a:gs pos="2917">
                      <a:srgbClr val="1A1A1A"/>
                    </a:gs>
                    <a:gs pos="30000">
                      <a:srgbClr val="1A1A1A"/>
                    </a:gs>
                  </a:gsLst>
                  <a:lin ang="5400000" scaled="0"/>
                </a:gradFill>
                <a:latin typeface="Segoe UI"/>
              </a:rPr>
              <a:t> models are supported </a:t>
            </a:r>
          </a:p>
          <a:p>
            <a:pPr>
              <a:spcBef>
                <a:spcPts val="600"/>
              </a:spcBef>
            </a:pPr>
            <a:r>
              <a:rPr lang="en-US" altLang="ko-KR" sz="1200" dirty="0">
                <a:gradFill>
                  <a:gsLst>
                    <a:gs pos="2917">
                      <a:srgbClr val="1A1A1A"/>
                    </a:gs>
                    <a:gs pos="30000">
                      <a:srgbClr val="1A1A1A"/>
                    </a:gs>
                  </a:gsLst>
                  <a:lin ang="5400000" scaled="0"/>
                </a:gradFill>
                <a:latin typeface="Segoe UI"/>
              </a:rPr>
              <a:t>-	Only support CPU deployment target SKU for optimization </a:t>
            </a:r>
          </a:p>
        </p:txBody>
      </p:sp>
      <p:sp>
        <p:nvSpPr>
          <p:cNvPr id="4" name="슬라이드 번호 개체 틀 3"/>
          <p:cNvSpPr>
            <a:spLocks noGrp="1"/>
          </p:cNvSpPr>
          <p:nvPr>
            <p:ph type="sldNum" sz="quarter" idx="10"/>
          </p:nvPr>
        </p:nvSpPr>
        <p:spPr/>
        <p:txBody>
          <a:bodyPr/>
          <a:lstStyle/>
          <a:p>
            <a:fld id="{5751D5FE-25E7-492D-9CF3-1367AA91EC3C}" type="slidenum">
              <a:rPr lang="ko-KR" altLang="en-US" smtClean="0"/>
              <a:t>75</a:t>
            </a:fld>
            <a:endParaRPr lang="ko-KR" altLang="en-US"/>
          </a:p>
        </p:txBody>
      </p:sp>
    </p:spTree>
    <p:extLst>
      <p:ext uri="{BB962C8B-B14F-4D97-AF65-F5344CB8AC3E}">
        <p14:creationId xmlns:p14="http://schemas.microsoft.com/office/powerpoint/2010/main" val="9404376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dirty="0">
                <a:solidFill>
                  <a:srgbClr val="FF0000"/>
                </a:solidFill>
              </a:rPr>
              <a:t>목차 제목 가이드 </a:t>
            </a:r>
            <a:r>
              <a:rPr lang="en-US" altLang="ko-KR" sz="1200" b="1" baseline="0" dirty="0">
                <a:solidFill>
                  <a:srgbClr val="FF0000"/>
                </a:solidFill>
              </a:rPr>
              <a:t>:</a:t>
            </a:r>
            <a:endParaRPr lang="en-US" altLang="ko-KR" sz="1200" b="1"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rgbClr val="FF0000"/>
                </a:solidFill>
              </a:rPr>
              <a:t>맑은 고딕</a:t>
            </a:r>
            <a:r>
              <a:rPr lang="en-US" altLang="ko-KR" sz="1200" dirty="0">
                <a:solidFill>
                  <a:srgbClr val="FF0000"/>
                </a:solidFill>
              </a:rPr>
              <a:t>B, 14pt, </a:t>
            </a:r>
            <a:r>
              <a:rPr lang="ko-KR" altLang="en-US" sz="1200" dirty="0">
                <a:solidFill>
                  <a:srgbClr val="FF0000"/>
                </a:solidFill>
              </a:rPr>
              <a:t>목차 순서 숫자와 목차 제목을 작성해주세요</a:t>
            </a:r>
            <a:r>
              <a:rPr lang="en-US" altLang="ko-KR" sz="1200" dirty="0">
                <a:solidFill>
                  <a:srgbClr val="FF0000"/>
                </a:solidFill>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dirty="0">
                <a:solidFill>
                  <a:srgbClr val="FF0000"/>
                </a:solidFill>
              </a:rPr>
              <a:t>본문 내용 텍스트 가이드 </a:t>
            </a:r>
            <a:r>
              <a:rPr lang="en-US" altLang="ko-KR" sz="1200" b="1" dirty="0">
                <a:solidFill>
                  <a:srgbClr val="FF0000"/>
                </a:solidFill>
              </a:rPr>
              <a:t>:</a:t>
            </a:r>
          </a:p>
          <a:p>
            <a:pPr>
              <a:lnSpc>
                <a:spcPct val="100000"/>
              </a:lnSpc>
            </a:pPr>
            <a:r>
              <a:rPr lang="ko-KR" altLang="en-US" sz="1200" dirty="0">
                <a:solidFill>
                  <a:srgbClr val="FF0000"/>
                </a:solidFill>
              </a:rPr>
              <a:t>타이틀 </a:t>
            </a:r>
            <a:r>
              <a:rPr lang="en-US" altLang="ko-KR" sz="1200" dirty="0">
                <a:solidFill>
                  <a:srgbClr val="FF0000"/>
                </a:solidFill>
              </a:rPr>
              <a:t>- </a:t>
            </a:r>
            <a:r>
              <a:rPr lang="ko-KR" altLang="en-US" sz="1200" dirty="0">
                <a:solidFill>
                  <a:srgbClr val="FF0000"/>
                </a:solidFill>
              </a:rPr>
              <a:t>맑은 고딕</a:t>
            </a:r>
            <a:r>
              <a:rPr lang="en-US" altLang="ko-KR" sz="1200" dirty="0">
                <a:solidFill>
                  <a:srgbClr val="FF0000"/>
                </a:solidFill>
              </a:rPr>
              <a:t>, 26pt, </a:t>
            </a:r>
            <a:r>
              <a:rPr lang="ko-KR" altLang="en-US" sz="1200" dirty="0">
                <a:solidFill>
                  <a:srgbClr val="FF0000"/>
                </a:solidFill>
              </a:rPr>
              <a:t>오른쪽 정렬로</a:t>
            </a:r>
            <a:endParaRPr lang="en-US" altLang="ko-KR" sz="1200"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rgbClr val="FF0000"/>
                </a:solidFill>
              </a:rPr>
              <a:t>서브 타이틀 </a:t>
            </a:r>
            <a:r>
              <a:rPr lang="en-US" altLang="ko-KR" sz="1200" dirty="0">
                <a:solidFill>
                  <a:srgbClr val="FF0000"/>
                </a:solidFill>
              </a:rPr>
              <a:t>– </a:t>
            </a:r>
            <a:r>
              <a:rPr lang="ko-KR" altLang="en-US" sz="1200" dirty="0">
                <a:solidFill>
                  <a:srgbClr val="FF0000"/>
                </a:solidFill>
              </a:rPr>
              <a:t>맑은 고딕</a:t>
            </a:r>
            <a:r>
              <a:rPr lang="en-US" altLang="ko-KR" sz="1200" dirty="0">
                <a:solidFill>
                  <a:srgbClr val="FF0000"/>
                </a:solidFill>
              </a:rPr>
              <a:t>, 16pt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rgbClr val="FF0000"/>
              </a:solidFill>
            </a:endParaRPr>
          </a:p>
          <a:p>
            <a:endParaRPr lang="ko-KR" altLang="en-US" dirty="0"/>
          </a:p>
        </p:txBody>
      </p:sp>
      <p:sp>
        <p:nvSpPr>
          <p:cNvPr id="4" name="슬라이드 번호 개체 틀 3"/>
          <p:cNvSpPr>
            <a:spLocks noGrp="1"/>
          </p:cNvSpPr>
          <p:nvPr>
            <p:ph type="sldNum" sz="quarter" idx="10"/>
          </p:nvPr>
        </p:nvSpPr>
        <p:spPr/>
        <p:txBody>
          <a:bodyPr/>
          <a:lstStyle/>
          <a:p>
            <a:fld id="{5751D5FE-25E7-492D-9CF3-1367AA91EC3C}" type="slidenum">
              <a:rPr lang="ko-KR" altLang="en-US" smtClean="0"/>
              <a:t>76</a:t>
            </a:fld>
            <a:endParaRPr lang="ko-KR" altLang="en-US"/>
          </a:p>
        </p:txBody>
      </p:sp>
    </p:spTree>
    <p:extLst>
      <p:ext uri="{BB962C8B-B14F-4D97-AF65-F5344CB8AC3E}">
        <p14:creationId xmlns:p14="http://schemas.microsoft.com/office/powerpoint/2010/main" val="14198251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dirty="0">
                <a:solidFill>
                  <a:srgbClr val="FF0000"/>
                </a:solidFill>
              </a:rPr>
              <a:t>목차 제목 가이드 </a:t>
            </a:r>
            <a:r>
              <a:rPr lang="en-US" altLang="ko-KR" sz="1200" b="1" baseline="0" dirty="0">
                <a:solidFill>
                  <a:srgbClr val="FF0000"/>
                </a:solidFill>
              </a:rPr>
              <a:t>:</a:t>
            </a:r>
            <a:endParaRPr lang="en-US" altLang="ko-KR" sz="1200" b="1"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rgbClr val="FF0000"/>
                </a:solidFill>
              </a:rPr>
              <a:t>맑은 고딕</a:t>
            </a:r>
            <a:r>
              <a:rPr lang="en-US" altLang="ko-KR" sz="1200" dirty="0">
                <a:solidFill>
                  <a:srgbClr val="FF0000"/>
                </a:solidFill>
              </a:rPr>
              <a:t>B, 14pt, </a:t>
            </a:r>
            <a:r>
              <a:rPr lang="ko-KR" altLang="en-US" sz="1200" dirty="0">
                <a:solidFill>
                  <a:srgbClr val="FF0000"/>
                </a:solidFill>
              </a:rPr>
              <a:t>목차 순서 숫자와 목차 제목을 작성해주세요</a:t>
            </a:r>
            <a:r>
              <a:rPr lang="en-US" altLang="ko-KR" sz="1200" dirty="0">
                <a:solidFill>
                  <a:srgbClr val="FF0000"/>
                </a:solidFill>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dirty="0">
                <a:solidFill>
                  <a:srgbClr val="FF0000"/>
                </a:solidFill>
              </a:rPr>
              <a:t>본문 내용 텍스트 가이드 </a:t>
            </a:r>
            <a:r>
              <a:rPr lang="en-US" altLang="ko-KR" sz="1200" b="1" dirty="0">
                <a:solidFill>
                  <a:srgbClr val="FF0000"/>
                </a:solidFill>
              </a:rPr>
              <a:t>:</a:t>
            </a:r>
          </a:p>
          <a:p>
            <a:pPr>
              <a:lnSpc>
                <a:spcPct val="100000"/>
              </a:lnSpc>
            </a:pPr>
            <a:r>
              <a:rPr lang="ko-KR" altLang="en-US" sz="1200" dirty="0">
                <a:solidFill>
                  <a:srgbClr val="FF0000"/>
                </a:solidFill>
              </a:rPr>
              <a:t>타이틀 </a:t>
            </a:r>
            <a:r>
              <a:rPr lang="en-US" altLang="ko-KR" sz="1200" dirty="0">
                <a:solidFill>
                  <a:srgbClr val="FF0000"/>
                </a:solidFill>
              </a:rPr>
              <a:t>- </a:t>
            </a:r>
            <a:r>
              <a:rPr lang="ko-KR" altLang="en-US" sz="1200" dirty="0">
                <a:solidFill>
                  <a:srgbClr val="FF0000"/>
                </a:solidFill>
              </a:rPr>
              <a:t>맑은 고딕</a:t>
            </a:r>
            <a:r>
              <a:rPr lang="en-US" altLang="ko-KR" sz="1200" dirty="0">
                <a:solidFill>
                  <a:srgbClr val="FF0000"/>
                </a:solidFill>
              </a:rPr>
              <a:t>, 26pt, </a:t>
            </a:r>
            <a:r>
              <a:rPr lang="ko-KR" altLang="en-US" sz="1200" dirty="0">
                <a:solidFill>
                  <a:srgbClr val="FF0000"/>
                </a:solidFill>
              </a:rPr>
              <a:t>오른쪽 정렬로</a:t>
            </a:r>
            <a:endParaRPr lang="en-US" altLang="ko-KR" sz="1200"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rgbClr val="FF0000"/>
                </a:solidFill>
              </a:rPr>
              <a:t>서브 타이틀 </a:t>
            </a:r>
            <a:r>
              <a:rPr lang="en-US" altLang="ko-KR" sz="1200" dirty="0">
                <a:solidFill>
                  <a:srgbClr val="FF0000"/>
                </a:solidFill>
              </a:rPr>
              <a:t>– </a:t>
            </a:r>
            <a:r>
              <a:rPr lang="ko-KR" altLang="en-US" sz="1200" dirty="0">
                <a:solidFill>
                  <a:srgbClr val="FF0000"/>
                </a:solidFill>
              </a:rPr>
              <a:t>맑은 고딕</a:t>
            </a:r>
            <a:r>
              <a:rPr lang="en-US" altLang="ko-KR" sz="1200" dirty="0">
                <a:solidFill>
                  <a:srgbClr val="FF0000"/>
                </a:solidFill>
              </a:rPr>
              <a:t>, 16pt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rgbClr val="FF0000"/>
              </a:solidFill>
            </a:endParaRPr>
          </a:p>
          <a:p>
            <a:endParaRPr lang="ko-KR" altLang="en-US" dirty="0"/>
          </a:p>
        </p:txBody>
      </p:sp>
      <p:sp>
        <p:nvSpPr>
          <p:cNvPr id="4" name="슬라이드 번호 개체 틀 3"/>
          <p:cNvSpPr>
            <a:spLocks noGrp="1"/>
          </p:cNvSpPr>
          <p:nvPr>
            <p:ph type="sldNum" sz="quarter" idx="10"/>
          </p:nvPr>
        </p:nvSpPr>
        <p:spPr/>
        <p:txBody>
          <a:bodyPr/>
          <a:lstStyle/>
          <a:p>
            <a:fld id="{5751D5FE-25E7-492D-9CF3-1367AA91EC3C}" type="slidenum">
              <a:rPr lang="ko-KR" altLang="en-US" smtClean="0"/>
              <a:t>77</a:t>
            </a:fld>
            <a:endParaRPr lang="ko-KR" altLang="en-US"/>
          </a:p>
        </p:txBody>
      </p:sp>
    </p:spTree>
    <p:extLst>
      <p:ext uri="{BB962C8B-B14F-4D97-AF65-F5344CB8AC3E}">
        <p14:creationId xmlns:p14="http://schemas.microsoft.com/office/powerpoint/2010/main" val="2692101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72F4EBB-2408-42A3-BC3C-009FE632A1B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970609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dirty="0">
                <a:solidFill>
                  <a:srgbClr val="FF0000"/>
                </a:solidFill>
              </a:rPr>
              <a:t>목차 제목 가이드 </a:t>
            </a:r>
            <a:r>
              <a:rPr lang="en-US" altLang="ko-KR" sz="1200" b="1" baseline="0" dirty="0">
                <a:solidFill>
                  <a:srgbClr val="FF0000"/>
                </a:solidFill>
              </a:rPr>
              <a:t>:</a:t>
            </a:r>
            <a:endParaRPr lang="en-US" altLang="ko-KR" sz="1200" b="1"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rgbClr val="FF0000"/>
                </a:solidFill>
              </a:rPr>
              <a:t>맑은 고딕</a:t>
            </a:r>
            <a:r>
              <a:rPr lang="en-US" altLang="ko-KR" sz="1200" dirty="0">
                <a:solidFill>
                  <a:srgbClr val="FF0000"/>
                </a:solidFill>
              </a:rPr>
              <a:t>B, 14pt, </a:t>
            </a:r>
            <a:r>
              <a:rPr lang="ko-KR" altLang="en-US" sz="1200" dirty="0">
                <a:solidFill>
                  <a:srgbClr val="FF0000"/>
                </a:solidFill>
              </a:rPr>
              <a:t>목차 순서 숫자와 목차 제목을 작성해주세요</a:t>
            </a:r>
            <a:r>
              <a:rPr lang="en-US" altLang="ko-KR" sz="1200" dirty="0">
                <a:solidFill>
                  <a:srgbClr val="FF0000"/>
                </a:solidFill>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dirty="0">
                <a:solidFill>
                  <a:srgbClr val="FF0000"/>
                </a:solidFill>
              </a:rPr>
              <a:t>본문 내용 텍스트 가이드 </a:t>
            </a:r>
            <a:r>
              <a:rPr lang="en-US" altLang="ko-KR" sz="1200" b="1" dirty="0">
                <a:solidFill>
                  <a:srgbClr val="FF0000"/>
                </a:solidFill>
              </a:rPr>
              <a:t>:</a:t>
            </a:r>
          </a:p>
          <a:p>
            <a:pPr>
              <a:lnSpc>
                <a:spcPct val="100000"/>
              </a:lnSpc>
            </a:pPr>
            <a:r>
              <a:rPr lang="ko-KR" altLang="en-US" sz="1200" dirty="0">
                <a:solidFill>
                  <a:srgbClr val="FF0000"/>
                </a:solidFill>
              </a:rPr>
              <a:t>타이틀 </a:t>
            </a:r>
            <a:r>
              <a:rPr lang="en-US" altLang="ko-KR" sz="1200" dirty="0">
                <a:solidFill>
                  <a:srgbClr val="FF0000"/>
                </a:solidFill>
              </a:rPr>
              <a:t>- </a:t>
            </a:r>
            <a:r>
              <a:rPr lang="ko-KR" altLang="en-US" sz="1200" dirty="0">
                <a:solidFill>
                  <a:srgbClr val="FF0000"/>
                </a:solidFill>
              </a:rPr>
              <a:t>맑은 고딕</a:t>
            </a:r>
            <a:r>
              <a:rPr lang="en-US" altLang="ko-KR" sz="1200" dirty="0">
                <a:solidFill>
                  <a:srgbClr val="FF0000"/>
                </a:solidFill>
              </a:rPr>
              <a:t>, 26pt, </a:t>
            </a:r>
            <a:r>
              <a:rPr lang="ko-KR" altLang="en-US" sz="1200" dirty="0">
                <a:solidFill>
                  <a:srgbClr val="FF0000"/>
                </a:solidFill>
              </a:rPr>
              <a:t>오른쪽 정렬로</a:t>
            </a:r>
            <a:endParaRPr lang="en-US" altLang="ko-KR" sz="1200"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rgbClr val="FF0000"/>
                </a:solidFill>
              </a:rPr>
              <a:t>서브 타이틀 </a:t>
            </a:r>
            <a:r>
              <a:rPr lang="en-US" altLang="ko-KR" sz="1200" dirty="0">
                <a:solidFill>
                  <a:srgbClr val="FF0000"/>
                </a:solidFill>
              </a:rPr>
              <a:t>– </a:t>
            </a:r>
            <a:r>
              <a:rPr lang="ko-KR" altLang="en-US" sz="1200" dirty="0">
                <a:solidFill>
                  <a:srgbClr val="FF0000"/>
                </a:solidFill>
              </a:rPr>
              <a:t>맑은 고딕</a:t>
            </a:r>
            <a:r>
              <a:rPr lang="en-US" altLang="ko-KR" sz="1200" dirty="0">
                <a:solidFill>
                  <a:srgbClr val="FF0000"/>
                </a:solidFill>
              </a:rPr>
              <a:t>, 16pt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rgbClr val="FF0000"/>
              </a:solidFill>
            </a:endParaRPr>
          </a:p>
          <a:p>
            <a:endParaRPr lang="ko-KR" altLang="en-US" dirty="0"/>
          </a:p>
        </p:txBody>
      </p:sp>
      <p:sp>
        <p:nvSpPr>
          <p:cNvPr id="4" name="슬라이드 번호 개체 틀 3"/>
          <p:cNvSpPr>
            <a:spLocks noGrp="1"/>
          </p:cNvSpPr>
          <p:nvPr>
            <p:ph type="sldNum" sz="quarter" idx="10"/>
          </p:nvPr>
        </p:nvSpPr>
        <p:spPr/>
        <p:txBody>
          <a:bodyPr/>
          <a:lstStyle/>
          <a:p>
            <a:fld id="{5751D5FE-25E7-492D-9CF3-1367AA91EC3C}" type="slidenum">
              <a:rPr lang="ko-KR" altLang="en-US" smtClean="0"/>
              <a:t>78</a:t>
            </a:fld>
            <a:endParaRPr lang="ko-KR" altLang="en-US"/>
          </a:p>
        </p:txBody>
      </p:sp>
    </p:spTree>
    <p:extLst>
      <p:ext uri="{BB962C8B-B14F-4D97-AF65-F5344CB8AC3E}">
        <p14:creationId xmlns:p14="http://schemas.microsoft.com/office/powerpoint/2010/main" val="42580581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defTabSz="914400" fontAlgn="base">
              <a:spcAft>
                <a:spcPts val="600"/>
              </a:spcAft>
              <a:buClr>
                <a:prstClr val="black">
                  <a:lumMod val="85000"/>
                  <a:lumOff val="15000"/>
                </a:prstClr>
              </a:buClr>
              <a:buSzPct val="90000"/>
            </a:pPr>
            <a:endParaRPr kumimoji="1" lang="en-US" altLang="ko-KR"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endParaRPr>
          </a:p>
          <a:p>
            <a:pPr marL="90000" indent="-90000" defTabSz="914400" fontAlgn="base">
              <a:spcAft>
                <a:spcPts val="600"/>
              </a:spcAft>
              <a:buClr>
                <a:prstClr val="black">
                  <a:lumMod val="85000"/>
                  <a:lumOff val="15000"/>
                </a:prstClr>
              </a:buClr>
              <a:buSzPct val="90000"/>
              <a:buFont typeface="Wingdings" panose="05000000000000000000" pitchFamily="2" charset="2"/>
              <a:buChar char="§"/>
            </a:pPr>
            <a:r>
              <a:rPr kumimoji="1" lang="ko-KR" altLang="en-US"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rPr>
              <a:t>클라우드 및 </a:t>
            </a:r>
            <a:r>
              <a:rPr kumimoji="1" lang="en-US" altLang="ko-KR"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rPr>
              <a:t>Edge (</a:t>
            </a:r>
            <a:r>
              <a:rPr kumimoji="1" lang="ko-KR" altLang="en-US"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rPr>
              <a:t>온프레미스</a:t>
            </a:r>
            <a:r>
              <a:rPr kumimoji="1" lang="en-US" altLang="ko-KR"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rPr>
              <a:t>)</a:t>
            </a:r>
            <a:r>
              <a:rPr kumimoji="1" lang="ko-KR" altLang="en-US"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rPr>
              <a:t>에서의 컨테이너 기반 서비스</a:t>
            </a:r>
            <a:endParaRPr kumimoji="1" lang="en-US" altLang="ko-KR"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endParaRPr>
          </a:p>
          <a:p>
            <a:pPr marL="90000" indent="-90000" defTabSz="914400" fontAlgn="base">
              <a:spcAft>
                <a:spcPts val="600"/>
              </a:spcAft>
              <a:buClr>
                <a:prstClr val="black">
                  <a:lumMod val="85000"/>
                  <a:lumOff val="15000"/>
                </a:prstClr>
              </a:buClr>
              <a:buSzPct val="90000"/>
              <a:buFont typeface="Wingdings" panose="05000000000000000000" pitchFamily="2" charset="2"/>
              <a:buChar char="§"/>
            </a:pPr>
            <a:r>
              <a:rPr kumimoji="1" lang="ko-KR" altLang="en-US"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rPr>
              <a:t>강력하고 직관적인 </a:t>
            </a:r>
            <a:r>
              <a:rPr kumimoji="1" lang="en-US" altLang="ko-KR"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rPr>
              <a:t>DevOps </a:t>
            </a:r>
            <a:r>
              <a:rPr kumimoji="1" lang="ko-KR" altLang="en-US"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rPr>
              <a:t>통합으로 </a:t>
            </a:r>
            <a:r>
              <a:rPr kumimoji="1" lang="en-US" altLang="ko-KR"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rPr>
              <a:t>ML </a:t>
            </a:r>
            <a:r>
              <a:rPr kumimoji="1" lang="ko-KR" altLang="en-US"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rPr>
              <a:t>재학습</a:t>
            </a:r>
            <a:r>
              <a:rPr kumimoji="1" lang="en-US" altLang="ko-KR"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rPr>
              <a:t>/</a:t>
            </a:r>
            <a:r>
              <a:rPr kumimoji="1" lang="ko-KR" altLang="en-US"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rPr>
              <a:t>재배포</a:t>
            </a:r>
          </a:p>
          <a:p>
            <a:pPr marL="90000" indent="-90000" defTabSz="914400" fontAlgn="base">
              <a:spcAft>
                <a:spcPts val="600"/>
              </a:spcAft>
              <a:buClr>
                <a:prstClr val="black">
                  <a:lumMod val="85000"/>
                  <a:lumOff val="15000"/>
                </a:prstClr>
              </a:buClr>
              <a:buSzPct val="90000"/>
              <a:buFont typeface="Wingdings" panose="05000000000000000000" pitchFamily="2" charset="2"/>
              <a:buChar char="§"/>
            </a:pPr>
            <a:r>
              <a:rPr kumimoji="1" lang="en-US" altLang="ko-KR"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rPr>
              <a:t>CPU/GPU </a:t>
            </a:r>
            <a:r>
              <a:rPr kumimoji="1" lang="ko-KR" altLang="en-US"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rPr>
              <a:t>기반의 실시간 및 배치 추론 지원</a:t>
            </a:r>
            <a:endParaRPr kumimoji="1" lang="en-US" altLang="ko-KR"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endParaRPr>
          </a:p>
          <a:p>
            <a:pPr marL="90000" indent="-90000" defTabSz="914400" fontAlgn="base">
              <a:spcAft>
                <a:spcPts val="600"/>
              </a:spcAft>
              <a:buClr>
                <a:prstClr val="black">
                  <a:lumMod val="85000"/>
                  <a:lumOff val="15000"/>
                </a:prstClr>
              </a:buClr>
              <a:buSzPct val="90000"/>
              <a:buFont typeface="Wingdings" panose="05000000000000000000" pitchFamily="2" charset="2"/>
              <a:buChar char="§"/>
            </a:pPr>
            <a:r>
              <a:rPr kumimoji="1" lang="en-US" altLang="ko-KR"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rPr>
              <a:t>FPGA </a:t>
            </a:r>
            <a:r>
              <a:rPr kumimoji="1" lang="ko-KR" altLang="en-US"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rPr>
              <a:t>기술 활용한 저비용 고속 추론 지원</a:t>
            </a:r>
          </a:p>
          <a:p>
            <a:pPr marL="90000" indent="-90000" defTabSz="914400" fontAlgn="base">
              <a:spcAft>
                <a:spcPts val="600"/>
              </a:spcAft>
              <a:buClr>
                <a:prstClr val="black">
                  <a:lumMod val="85000"/>
                  <a:lumOff val="15000"/>
                </a:prstClr>
              </a:buClr>
              <a:buSzPct val="90000"/>
              <a:buFont typeface="Wingdings" panose="05000000000000000000" pitchFamily="2" charset="2"/>
              <a:buChar char="§"/>
            </a:pPr>
            <a:r>
              <a:rPr kumimoji="1" lang="en-US" altLang="ko-KR"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rPr>
              <a:t>IoT Edge </a:t>
            </a:r>
            <a:r>
              <a:rPr kumimoji="1" lang="ko-KR" altLang="en-US"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rPr>
              <a:t>이용한 온프레미스 추론 지원</a:t>
            </a:r>
          </a:p>
          <a:p>
            <a:pPr marL="90000" indent="-90000" defTabSz="914400" fontAlgn="base">
              <a:spcAft>
                <a:spcPts val="600"/>
              </a:spcAft>
              <a:buClr>
                <a:prstClr val="black">
                  <a:lumMod val="85000"/>
                  <a:lumOff val="15000"/>
                </a:prstClr>
              </a:buClr>
              <a:buSzPct val="90000"/>
              <a:buFont typeface="Wingdings" panose="05000000000000000000" pitchFamily="2" charset="2"/>
              <a:buChar char="§"/>
            </a:pPr>
            <a:r>
              <a:rPr kumimoji="1" lang="ko-KR" altLang="en-US"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rPr>
              <a:t>손쉬운 </a:t>
            </a:r>
            <a:r>
              <a:rPr kumimoji="1" lang="en-US" altLang="ko-KR"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rPr>
              <a:t>Active Directory </a:t>
            </a:r>
            <a:r>
              <a:rPr kumimoji="1" lang="ko-KR" altLang="en-US"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rPr>
              <a:t>통합 인증</a:t>
            </a:r>
          </a:p>
        </p:txBody>
      </p:sp>
      <p:sp>
        <p:nvSpPr>
          <p:cNvPr id="4" name="슬라이드 번호 개체 틀 3"/>
          <p:cNvSpPr>
            <a:spLocks noGrp="1"/>
          </p:cNvSpPr>
          <p:nvPr>
            <p:ph type="sldNum" sz="quarter" idx="10"/>
          </p:nvPr>
        </p:nvSpPr>
        <p:spPr/>
        <p:txBody>
          <a:bodyPr/>
          <a:lstStyle/>
          <a:p>
            <a:fld id="{5751D5FE-25E7-492D-9CF3-1367AA91EC3C}" type="slidenum">
              <a:rPr lang="ko-KR" altLang="en-US" smtClean="0"/>
              <a:t>79</a:t>
            </a:fld>
            <a:endParaRPr lang="ko-KR" altLang="en-US"/>
          </a:p>
        </p:txBody>
      </p:sp>
    </p:spTree>
    <p:extLst>
      <p:ext uri="{BB962C8B-B14F-4D97-AF65-F5344CB8AC3E}">
        <p14:creationId xmlns:p14="http://schemas.microsoft.com/office/powerpoint/2010/main" val="16095260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defTabSz="914400" fontAlgn="base">
              <a:spcAft>
                <a:spcPts val="600"/>
              </a:spcAft>
              <a:buClr>
                <a:prstClr val="black">
                  <a:lumMod val="85000"/>
                  <a:lumOff val="15000"/>
                </a:prstClr>
              </a:buClr>
              <a:buSzPct val="90000"/>
            </a:pPr>
            <a:endParaRPr kumimoji="1" lang="en-US" altLang="ko-KR"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endParaRPr>
          </a:p>
          <a:p>
            <a:pPr marL="90000" indent="-90000" defTabSz="914400" fontAlgn="base">
              <a:spcAft>
                <a:spcPts val="600"/>
              </a:spcAft>
              <a:buClr>
                <a:prstClr val="black">
                  <a:lumMod val="85000"/>
                  <a:lumOff val="15000"/>
                </a:prstClr>
              </a:buClr>
              <a:buSzPct val="90000"/>
              <a:buFont typeface="Wingdings" panose="05000000000000000000" pitchFamily="2" charset="2"/>
              <a:buChar char="§"/>
            </a:pPr>
            <a:r>
              <a:rPr kumimoji="1" lang="ko-KR" altLang="en-US"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rPr>
              <a:t>클라우드 및 </a:t>
            </a:r>
            <a:r>
              <a:rPr kumimoji="1" lang="en-US" altLang="ko-KR"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rPr>
              <a:t>Edge (</a:t>
            </a:r>
            <a:r>
              <a:rPr kumimoji="1" lang="ko-KR" altLang="en-US"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rPr>
              <a:t>온프레미스</a:t>
            </a:r>
            <a:r>
              <a:rPr kumimoji="1" lang="en-US" altLang="ko-KR"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rPr>
              <a:t>)</a:t>
            </a:r>
            <a:r>
              <a:rPr kumimoji="1" lang="ko-KR" altLang="en-US"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rPr>
              <a:t>에서의 컨테이너 기반 서비스</a:t>
            </a:r>
            <a:endParaRPr kumimoji="1" lang="en-US" altLang="ko-KR"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endParaRPr>
          </a:p>
          <a:p>
            <a:pPr marL="90000" indent="-90000" defTabSz="914400" fontAlgn="base">
              <a:spcAft>
                <a:spcPts val="600"/>
              </a:spcAft>
              <a:buClr>
                <a:prstClr val="black">
                  <a:lumMod val="85000"/>
                  <a:lumOff val="15000"/>
                </a:prstClr>
              </a:buClr>
              <a:buSzPct val="90000"/>
              <a:buFont typeface="Wingdings" panose="05000000000000000000" pitchFamily="2" charset="2"/>
              <a:buChar char="§"/>
            </a:pPr>
            <a:r>
              <a:rPr kumimoji="1" lang="ko-KR" altLang="en-US"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rPr>
              <a:t>강력하고 직관적인 </a:t>
            </a:r>
            <a:r>
              <a:rPr kumimoji="1" lang="en-US" altLang="ko-KR"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rPr>
              <a:t>DevOps </a:t>
            </a:r>
            <a:r>
              <a:rPr kumimoji="1" lang="ko-KR" altLang="en-US"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rPr>
              <a:t>통합으로 </a:t>
            </a:r>
            <a:r>
              <a:rPr kumimoji="1" lang="en-US" altLang="ko-KR"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rPr>
              <a:t>ML </a:t>
            </a:r>
            <a:r>
              <a:rPr kumimoji="1" lang="ko-KR" altLang="en-US"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rPr>
              <a:t>재학습</a:t>
            </a:r>
            <a:r>
              <a:rPr kumimoji="1" lang="en-US" altLang="ko-KR"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rPr>
              <a:t>/</a:t>
            </a:r>
            <a:r>
              <a:rPr kumimoji="1" lang="ko-KR" altLang="en-US"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rPr>
              <a:t>재배포</a:t>
            </a:r>
          </a:p>
          <a:p>
            <a:pPr marL="90000" indent="-90000" defTabSz="914400" fontAlgn="base">
              <a:spcAft>
                <a:spcPts val="600"/>
              </a:spcAft>
              <a:buClr>
                <a:prstClr val="black">
                  <a:lumMod val="85000"/>
                  <a:lumOff val="15000"/>
                </a:prstClr>
              </a:buClr>
              <a:buSzPct val="90000"/>
              <a:buFont typeface="Wingdings" panose="05000000000000000000" pitchFamily="2" charset="2"/>
              <a:buChar char="§"/>
            </a:pPr>
            <a:r>
              <a:rPr kumimoji="1" lang="en-US" altLang="ko-KR"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rPr>
              <a:t>CPU/GPU </a:t>
            </a:r>
            <a:r>
              <a:rPr kumimoji="1" lang="ko-KR" altLang="en-US"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rPr>
              <a:t>기반의 실시간 및 배치 추론 지원</a:t>
            </a:r>
            <a:endParaRPr kumimoji="1" lang="en-US" altLang="ko-KR"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endParaRPr>
          </a:p>
          <a:p>
            <a:pPr marL="90000" indent="-90000" defTabSz="914400" fontAlgn="base">
              <a:spcAft>
                <a:spcPts val="600"/>
              </a:spcAft>
              <a:buClr>
                <a:prstClr val="black">
                  <a:lumMod val="85000"/>
                  <a:lumOff val="15000"/>
                </a:prstClr>
              </a:buClr>
              <a:buSzPct val="90000"/>
              <a:buFont typeface="Wingdings" panose="05000000000000000000" pitchFamily="2" charset="2"/>
              <a:buChar char="§"/>
            </a:pPr>
            <a:r>
              <a:rPr kumimoji="1" lang="en-US" altLang="ko-KR"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rPr>
              <a:t>FPGA </a:t>
            </a:r>
            <a:r>
              <a:rPr kumimoji="1" lang="ko-KR" altLang="en-US"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rPr>
              <a:t>기술 활용한 저비용 고속 추론 지원</a:t>
            </a:r>
          </a:p>
          <a:p>
            <a:pPr marL="90000" indent="-90000" defTabSz="914400" fontAlgn="base">
              <a:spcAft>
                <a:spcPts val="600"/>
              </a:spcAft>
              <a:buClr>
                <a:prstClr val="black">
                  <a:lumMod val="85000"/>
                  <a:lumOff val="15000"/>
                </a:prstClr>
              </a:buClr>
              <a:buSzPct val="90000"/>
              <a:buFont typeface="Wingdings" panose="05000000000000000000" pitchFamily="2" charset="2"/>
              <a:buChar char="§"/>
            </a:pPr>
            <a:r>
              <a:rPr kumimoji="1" lang="en-US" altLang="ko-KR"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rPr>
              <a:t>IoT Edge </a:t>
            </a:r>
            <a:r>
              <a:rPr kumimoji="1" lang="ko-KR" altLang="en-US"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rPr>
              <a:t>이용한 온프레미스 추론 지원</a:t>
            </a:r>
          </a:p>
          <a:p>
            <a:pPr marL="90000" indent="-90000" defTabSz="914400" fontAlgn="base">
              <a:spcAft>
                <a:spcPts val="600"/>
              </a:spcAft>
              <a:buClr>
                <a:prstClr val="black">
                  <a:lumMod val="85000"/>
                  <a:lumOff val="15000"/>
                </a:prstClr>
              </a:buClr>
              <a:buSzPct val="90000"/>
              <a:buFont typeface="Wingdings" panose="05000000000000000000" pitchFamily="2" charset="2"/>
              <a:buChar char="§"/>
            </a:pPr>
            <a:r>
              <a:rPr kumimoji="1" lang="ko-KR" altLang="en-US"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rPr>
              <a:t>손쉬운 </a:t>
            </a:r>
            <a:r>
              <a:rPr kumimoji="1" lang="en-US" altLang="ko-KR"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rPr>
              <a:t>Active Directory </a:t>
            </a:r>
            <a:r>
              <a:rPr kumimoji="1" lang="ko-KR" altLang="en-US"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rPr>
              <a:t>통합 인증</a:t>
            </a:r>
          </a:p>
        </p:txBody>
      </p:sp>
      <p:sp>
        <p:nvSpPr>
          <p:cNvPr id="4" name="슬라이드 번호 개체 틀 3"/>
          <p:cNvSpPr>
            <a:spLocks noGrp="1"/>
          </p:cNvSpPr>
          <p:nvPr>
            <p:ph type="sldNum" sz="quarter" idx="10"/>
          </p:nvPr>
        </p:nvSpPr>
        <p:spPr/>
        <p:txBody>
          <a:bodyPr/>
          <a:lstStyle/>
          <a:p>
            <a:fld id="{5751D5FE-25E7-492D-9CF3-1367AA91EC3C}" type="slidenum">
              <a:rPr lang="ko-KR" altLang="en-US" smtClean="0"/>
              <a:t>80</a:t>
            </a:fld>
            <a:endParaRPr lang="ko-KR" altLang="en-US"/>
          </a:p>
        </p:txBody>
      </p:sp>
    </p:spTree>
    <p:extLst>
      <p:ext uri="{BB962C8B-B14F-4D97-AF65-F5344CB8AC3E}">
        <p14:creationId xmlns:p14="http://schemas.microsoft.com/office/powerpoint/2010/main" val="41353095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defTabSz="914400" fontAlgn="base">
              <a:spcAft>
                <a:spcPts val="600"/>
              </a:spcAft>
              <a:buClr>
                <a:prstClr val="black">
                  <a:lumMod val="85000"/>
                  <a:lumOff val="15000"/>
                </a:prstClr>
              </a:buClr>
              <a:buSzPct val="90000"/>
            </a:pPr>
            <a:endParaRPr kumimoji="1" lang="en-US" altLang="ko-KR"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endParaRPr>
          </a:p>
          <a:p>
            <a:pPr marL="90000" indent="-90000" defTabSz="914400" fontAlgn="base">
              <a:spcAft>
                <a:spcPts val="600"/>
              </a:spcAft>
              <a:buClr>
                <a:prstClr val="black">
                  <a:lumMod val="85000"/>
                  <a:lumOff val="15000"/>
                </a:prstClr>
              </a:buClr>
              <a:buSzPct val="90000"/>
              <a:buFont typeface="Wingdings" panose="05000000000000000000" pitchFamily="2" charset="2"/>
              <a:buChar char="§"/>
            </a:pPr>
            <a:r>
              <a:rPr kumimoji="1" lang="ko-KR" altLang="en-US"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rPr>
              <a:t>클라우드 및 </a:t>
            </a:r>
            <a:r>
              <a:rPr kumimoji="1" lang="en-US" altLang="ko-KR"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rPr>
              <a:t>Edge (</a:t>
            </a:r>
            <a:r>
              <a:rPr kumimoji="1" lang="ko-KR" altLang="en-US"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rPr>
              <a:t>온프레미스</a:t>
            </a:r>
            <a:r>
              <a:rPr kumimoji="1" lang="en-US" altLang="ko-KR"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rPr>
              <a:t>)</a:t>
            </a:r>
            <a:r>
              <a:rPr kumimoji="1" lang="ko-KR" altLang="en-US"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rPr>
              <a:t>에서의 컨테이너 기반 서비스</a:t>
            </a:r>
            <a:endParaRPr kumimoji="1" lang="en-US" altLang="ko-KR"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endParaRPr>
          </a:p>
          <a:p>
            <a:pPr marL="90000" indent="-90000" defTabSz="914400" fontAlgn="base">
              <a:spcAft>
                <a:spcPts val="600"/>
              </a:spcAft>
              <a:buClr>
                <a:prstClr val="black">
                  <a:lumMod val="85000"/>
                  <a:lumOff val="15000"/>
                </a:prstClr>
              </a:buClr>
              <a:buSzPct val="90000"/>
              <a:buFont typeface="Wingdings" panose="05000000000000000000" pitchFamily="2" charset="2"/>
              <a:buChar char="§"/>
            </a:pPr>
            <a:r>
              <a:rPr kumimoji="1" lang="ko-KR" altLang="en-US"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rPr>
              <a:t>강력하고 직관적인 </a:t>
            </a:r>
            <a:r>
              <a:rPr kumimoji="1" lang="en-US" altLang="ko-KR"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rPr>
              <a:t>DevOps </a:t>
            </a:r>
            <a:r>
              <a:rPr kumimoji="1" lang="ko-KR" altLang="en-US"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rPr>
              <a:t>통합으로 </a:t>
            </a:r>
            <a:r>
              <a:rPr kumimoji="1" lang="en-US" altLang="ko-KR"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rPr>
              <a:t>ML </a:t>
            </a:r>
            <a:r>
              <a:rPr kumimoji="1" lang="ko-KR" altLang="en-US"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rPr>
              <a:t>재학습</a:t>
            </a:r>
            <a:r>
              <a:rPr kumimoji="1" lang="en-US" altLang="ko-KR"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rPr>
              <a:t>/</a:t>
            </a:r>
            <a:r>
              <a:rPr kumimoji="1" lang="ko-KR" altLang="en-US"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rPr>
              <a:t>재배포</a:t>
            </a:r>
          </a:p>
          <a:p>
            <a:pPr marL="90000" indent="-90000" defTabSz="914400" fontAlgn="base">
              <a:spcAft>
                <a:spcPts val="600"/>
              </a:spcAft>
              <a:buClr>
                <a:prstClr val="black">
                  <a:lumMod val="85000"/>
                  <a:lumOff val="15000"/>
                </a:prstClr>
              </a:buClr>
              <a:buSzPct val="90000"/>
              <a:buFont typeface="Wingdings" panose="05000000000000000000" pitchFamily="2" charset="2"/>
              <a:buChar char="§"/>
            </a:pPr>
            <a:r>
              <a:rPr kumimoji="1" lang="en-US" altLang="ko-KR"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rPr>
              <a:t>CPU/GPU </a:t>
            </a:r>
            <a:r>
              <a:rPr kumimoji="1" lang="ko-KR" altLang="en-US"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rPr>
              <a:t>기반의 실시간 및 배치 추론 지원</a:t>
            </a:r>
            <a:endParaRPr kumimoji="1" lang="en-US" altLang="ko-KR"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endParaRPr>
          </a:p>
          <a:p>
            <a:pPr marL="90000" indent="-90000" defTabSz="914400" fontAlgn="base">
              <a:spcAft>
                <a:spcPts val="600"/>
              </a:spcAft>
              <a:buClr>
                <a:prstClr val="black">
                  <a:lumMod val="85000"/>
                  <a:lumOff val="15000"/>
                </a:prstClr>
              </a:buClr>
              <a:buSzPct val="90000"/>
              <a:buFont typeface="Wingdings" panose="05000000000000000000" pitchFamily="2" charset="2"/>
              <a:buChar char="§"/>
            </a:pPr>
            <a:r>
              <a:rPr kumimoji="1" lang="en-US" altLang="ko-KR"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rPr>
              <a:t>FPGA </a:t>
            </a:r>
            <a:r>
              <a:rPr kumimoji="1" lang="ko-KR" altLang="en-US"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rPr>
              <a:t>기술 활용한 저비용 고속 추론 지원</a:t>
            </a:r>
          </a:p>
          <a:p>
            <a:pPr marL="90000" indent="-90000" defTabSz="914400" fontAlgn="base">
              <a:spcAft>
                <a:spcPts val="600"/>
              </a:spcAft>
              <a:buClr>
                <a:prstClr val="black">
                  <a:lumMod val="85000"/>
                  <a:lumOff val="15000"/>
                </a:prstClr>
              </a:buClr>
              <a:buSzPct val="90000"/>
              <a:buFont typeface="Wingdings" panose="05000000000000000000" pitchFamily="2" charset="2"/>
              <a:buChar char="§"/>
            </a:pPr>
            <a:r>
              <a:rPr kumimoji="1" lang="en-US" altLang="ko-KR"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rPr>
              <a:t>IoT Edge </a:t>
            </a:r>
            <a:r>
              <a:rPr kumimoji="1" lang="ko-KR" altLang="en-US"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rPr>
              <a:t>이용한 온프레미스 추론 지원</a:t>
            </a:r>
          </a:p>
          <a:p>
            <a:pPr marL="90000" indent="-90000" defTabSz="914400" fontAlgn="base">
              <a:spcAft>
                <a:spcPts val="600"/>
              </a:spcAft>
              <a:buClr>
                <a:prstClr val="black">
                  <a:lumMod val="85000"/>
                  <a:lumOff val="15000"/>
                </a:prstClr>
              </a:buClr>
              <a:buSzPct val="90000"/>
              <a:buFont typeface="Wingdings" panose="05000000000000000000" pitchFamily="2" charset="2"/>
              <a:buChar char="§"/>
            </a:pPr>
            <a:r>
              <a:rPr kumimoji="1" lang="ko-KR" altLang="en-US"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rPr>
              <a:t>손쉬운 </a:t>
            </a:r>
            <a:r>
              <a:rPr kumimoji="1" lang="en-US" altLang="ko-KR"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rPr>
              <a:t>Active Directory </a:t>
            </a:r>
            <a:r>
              <a:rPr kumimoji="1" lang="ko-KR" altLang="en-US" sz="1200" b="1" dirty="0">
                <a:gradFill>
                  <a:gsLst>
                    <a:gs pos="0">
                      <a:prstClr val="black">
                        <a:lumMod val="85000"/>
                        <a:lumOff val="15000"/>
                      </a:prstClr>
                    </a:gs>
                    <a:gs pos="100000">
                      <a:prstClr val="black">
                        <a:lumMod val="85000"/>
                        <a:lumOff val="15000"/>
                      </a:prstClr>
                    </a:gs>
                  </a:gsLst>
                  <a:lin ang="5400000" scaled="0"/>
                </a:gradFill>
                <a:latin typeface="맑은 고딕" panose="020B0503020000020004" pitchFamily="50" charset="-127"/>
                <a:ea typeface="+mn-ea"/>
              </a:rPr>
              <a:t>통합 인증</a:t>
            </a:r>
          </a:p>
        </p:txBody>
      </p:sp>
      <p:sp>
        <p:nvSpPr>
          <p:cNvPr id="4" name="슬라이드 번호 개체 틀 3"/>
          <p:cNvSpPr>
            <a:spLocks noGrp="1"/>
          </p:cNvSpPr>
          <p:nvPr>
            <p:ph type="sldNum" sz="quarter" idx="10"/>
          </p:nvPr>
        </p:nvSpPr>
        <p:spPr/>
        <p:txBody>
          <a:bodyPr/>
          <a:lstStyle/>
          <a:p>
            <a:fld id="{5751D5FE-25E7-492D-9CF3-1367AA91EC3C}" type="slidenum">
              <a:rPr lang="ko-KR" altLang="en-US" smtClean="0"/>
              <a:t>81</a:t>
            </a:fld>
            <a:endParaRPr lang="ko-KR" altLang="en-US"/>
          </a:p>
        </p:txBody>
      </p:sp>
    </p:spTree>
    <p:extLst>
      <p:ext uri="{BB962C8B-B14F-4D97-AF65-F5344CB8AC3E}">
        <p14:creationId xmlns:p14="http://schemas.microsoft.com/office/powerpoint/2010/main" val="32396918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dirty="0">
                <a:solidFill>
                  <a:srgbClr val="FF0000"/>
                </a:solidFill>
              </a:rPr>
              <a:t>목차 제목 가이드 </a:t>
            </a:r>
            <a:r>
              <a:rPr lang="en-US" altLang="ko-KR" sz="1200" b="1" baseline="0" dirty="0">
                <a:solidFill>
                  <a:srgbClr val="FF0000"/>
                </a:solidFill>
              </a:rPr>
              <a:t>:</a:t>
            </a:r>
            <a:endParaRPr lang="en-US" altLang="ko-KR" sz="1200" b="1"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rgbClr val="FF0000"/>
                </a:solidFill>
              </a:rPr>
              <a:t>맑은 고딕</a:t>
            </a:r>
            <a:r>
              <a:rPr lang="en-US" altLang="ko-KR" sz="1200" dirty="0">
                <a:solidFill>
                  <a:srgbClr val="FF0000"/>
                </a:solidFill>
              </a:rPr>
              <a:t>B, 14pt, </a:t>
            </a:r>
            <a:r>
              <a:rPr lang="ko-KR" altLang="en-US" sz="1200" dirty="0">
                <a:solidFill>
                  <a:srgbClr val="FF0000"/>
                </a:solidFill>
              </a:rPr>
              <a:t>목차 순서 숫자와 목차 제목을 작성해주세요</a:t>
            </a:r>
            <a:r>
              <a:rPr lang="en-US" altLang="ko-KR" sz="1200" dirty="0">
                <a:solidFill>
                  <a:srgbClr val="FF0000"/>
                </a:solidFill>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dirty="0">
                <a:solidFill>
                  <a:srgbClr val="FF0000"/>
                </a:solidFill>
              </a:rPr>
              <a:t>본문 내용 텍스트 가이드 </a:t>
            </a:r>
            <a:r>
              <a:rPr lang="en-US" altLang="ko-KR" sz="1200" b="1" dirty="0">
                <a:solidFill>
                  <a:srgbClr val="FF0000"/>
                </a:solidFill>
              </a:rPr>
              <a:t>:</a:t>
            </a:r>
          </a:p>
          <a:p>
            <a:pPr>
              <a:lnSpc>
                <a:spcPct val="100000"/>
              </a:lnSpc>
            </a:pPr>
            <a:r>
              <a:rPr lang="ko-KR" altLang="en-US" sz="1200" dirty="0">
                <a:solidFill>
                  <a:srgbClr val="FF0000"/>
                </a:solidFill>
              </a:rPr>
              <a:t>타이틀 </a:t>
            </a:r>
            <a:r>
              <a:rPr lang="en-US" altLang="ko-KR" sz="1200" dirty="0">
                <a:solidFill>
                  <a:srgbClr val="FF0000"/>
                </a:solidFill>
              </a:rPr>
              <a:t>- </a:t>
            </a:r>
            <a:r>
              <a:rPr lang="ko-KR" altLang="en-US" sz="1200" dirty="0">
                <a:solidFill>
                  <a:srgbClr val="FF0000"/>
                </a:solidFill>
              </a:rPr>
              <a:t>맑은 고딕</a:t>
            </a:r>
            <a:r>
              <a:rPr lang="en-US" altLang="ko-KR" sz="1200" dirty="0">
                <a:solidFill>
                  <a:srgbClr val="FF0000"/>
                </a:solidFill>
              </a:rPr>
              <a:t>, 26pt, </a:t>
            </a:r>
            <a:r>
              <a:rPr lang="ko-KR" altLang="en-US" sz="1200" dirty="0">
                <a:solidFill>
                  <a:srgbClr val="FF0000"/>
                </a:solidFill>
              </a:rPr>
              <a:t>오른쪽 정렬로</a:t>
            </a:r>
            <a:endParaRPr lang="en-US" altLang="ko-KR" sz="1200"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rgbClr val="FF0000"/>
                </a:solidFill>
              </a:rPr>
              <a:t>서브 타이틀 </a:t>
            </a:r>
            <a:r>
              <a:rPr lang="en-US" altLang="ko-KR" sz="1200" dirty="0">
                <a:solidFill>
                  <a:srgbClr val="FF0000"/>
                </a:solidFill>
              </a:rPr>
              <a:t>– </a:t>
            </a:r>
            <a:r>
              <a:rPr lang="ko-KR" altLang="en-US" sz="1200" dirty="0">
                <a:solidFill>
                  <a:srgbClr val="FF0000"/>
                </a:solidFill>
              </a:rPr>
              <a:t>맑은 고딕</a:t>
            </a:r>
            <a:r>
              <a:rPr lang="en-US" altLang="ko-KR" sz="1200" dirty="0">
                <a:solidFill>
                  <a:srgbClr val="FF0000"/>
                </a:solidFill>
              </a:rPr>
              <a:t>, 16pt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rgbClr val="FF0000"/>
              </a:solidFill>
            </a:endParaRPr>
          </a:p>
          <a:p>
            <a:endParaRPr lang="ko-KR" altLang="en-US" dirty="0"/>
          </a:p>
        </p:txBody>
      </p:sp>
      <p:sp>
        <p:nvSpPr>
          <p:cNvPr id="4" name="슬라이드 번호 개체 틀 3"/>
          <p:cNvSpPr>
            <a:spLocks noGrp="1"/>
          </p:cNvSpPr>
          <p:nvPr>
            <p:ph type="sldNum" sz="quarter" idx="10"/>
          </p:nvPr>
        </p:nvSpPr>
        <p:spPr/>
        <p:txBody>
          <a:bodyPr/>
          <a:lstStyle/>
          <a:p>
            <a:fld id="{5751D5FE-25E7-492D-9CF3-1367AA91EC3C}" type="slidenum">
              <a:rPr lang="ko-KR" altLang="en-US" smtClean="0"/>
              <a:t>82</a:t>
            </a:fld>
            <a:endParaRPr lang="ko-KR" altLang="en-US"/>
          </a:p>
        </p:txBody>
      </p:sp>
    </p:spTree>
    <p:extLst>
      <p:ext uri="{BB962C8B-B14F-4D97-AF65-F5344CB8AC3E}">
        <p14:creationId xmlns:p14="http://schemas.microsoft.com/office/powerpoint/2010/main" val="9398609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dirty="0">
                <a:solidFill>
                  <a:srgbClr val="FF0000"/>
                </a:solidFill>
              </a:rPr>
              <a:t>목차 제목 가이드 </a:t>
            </a:r>
            <a:r>
              <a:rPr lang="en-US" altLang="ko-KR" sz="1200" b="1" baseline="0" dirty="0">
                <a:solidFill>
                  <a:srgbClr val="FF0000"/>
                </a:solidFill>
              </a:rPr>
              <a:t>:</a:t>
            </a:r>
            <a:endParaRPr lang="en-US" altLang="ko-KR" sz="1200" b="1"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rgbClr val="FF0000"/>
                </a:solidFill>
              </a:rPr>
              <a:t>맑은 고딕</a:t>
            </a:r>
            <a:r>
              <a:rPr lang="en-US" altLang="ko-KR" sz="1200" dirty="0">
                <a:solidFill>
                  <a:srgbClr val="FF0000"/>
                </a:solidFill>
              </a:rPr>
              <a:t>B, 14pt, </a:t>
            </a:r>
            <a:r>
              <a:rPr lang="ko-KR" altLang="en-US" sz="1200" dirty="0">
                <a:solidFill>
                  <a:srgbClr val="FF0000"/>
                </a:solidFill>
              </a:rPr>
              <a:t>목차 순서 숫자와 목차 제목을 작성해주세요</a:t>
            </a:r>
            <a:r>
              <a:rPr lang="en-US" altLang="ko-KR" sz="1200" dirty="0">
                <a:solidFill>
                  <a:srgbClr val="FF0000"/>
                </a:solidFill>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dirty="0">
                <a:solidFill>
                  <a:srgbClr val="FF0000"/>
                </a:solidFill>
              </a:rPr>
              <a:t>본문 내용 텍스트 가이드 </a:t>
            </a:r>
            <a:r>
              <a:rPr lang="en-US" altLang="ko-KR" sz="1200" b="1" dirty="0">
                <a:solidFill>
                  <a:srgbClr val="FF0000"/>
                </a:solidFill>
              </a:rPr>
              <a:t>:</a:t>
            </a:r>
          </a:p>
          <a:p>
            <a:pPr>
              <a:lnSpc>
                <a:spcPct val="100000"/>
              </a:lnSpc>
            </a:pPr>
            <a:r>
              <a:rPr lang="ko-KR" altLang="en-US" sz="1200" dirty="0">
                <a:solidFill>
                  <a:srgbClr val="FF0000"/>
                </a:solidFill>
              </a:rPr>
              <a:t>타이틀 </a:t>
            </a:r>
            <a:r>
              <a:rPr lang="en-US" altLang="ko-KR" sz="1200" dirty="0">
                <a:solidFill>
                  <a:srgbClr val="FF0000"/>
                </a:solidFill>
              </a:rPr>
              <a:t>- </a:t>
            </a:r>
            <a:r>
              <a:rPr lang="ko-KR" altLang="en-US" sz="1200" dirty="0">
                <a:solidFill>
                  <a:srgbClr val="FF0000"/>
                </a:solidFill>
              </a:rPr>
              <a:t>맑은 고딕</a:t>
            </a:r>
            <a:r>
              <a:rPr lang="en-US" altLang="ko-KR" sz="1200" dirty="0">
                <a:solidFill>
                  <a:srgbClr val="FF0000"/>
                </a:solidFill>
              </a:rPr>
              <a:t>, 26pt, </a:t>
            </a:r>
            <a:r>
              <a:rPr lang="ko-KR" altLang="en-US" sz="1200" dirty="0">
                <a:solidFill>
                  <a:srgbClr val="FF0000"/>
                </a:solidFill>
              </a:rPr>
              <a:t>오른쪽 정렬로</a:t>
            </a:r>
            <a:endParaRPr lang="en-US" altLang="ko-KR" sz="1200"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rgbClr val="FF0000"/>
                </a:solidFill>
              </a:rPr>
              <a:t>서브 타이틀 </a:t>
            </a:r>
            <a:r>
              <a:rPr lang="en-US" altLang="ko-KR" sz="1200" dirty="0">
                <a:solidFill>
                  <a:srgbClr val="FF0000"/>
                </a:solidFill>
              </a:rPr>
              <a:t>– </a:t>
            </a:r>
            <a:r>
              <a:rPr lang="ko-KR" altLang="en-US" sz="1200" dirty="0">
                <a:solidFill>
                  <a:srgbClr val="FF0000"/>
                </a:solidFill>
              </a:rPr>
              <a:t>맑은 고딕</a:t>
            </a:r>
            <a:r>
              <a:rPr lang="en-US" altLang="ko-KR" sz="1200" dirty="0">
                <a:solidFill>
                  <a:srgbClr val="FF0000"/>
                </a:solidFill>
              </a:rPr>
              <a:t>, 16pt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rgbClr val="FF0000"/>
              </a:solidFill>
            </a:endParaRPr>
          </a:p>
          <a:p>
            <a:endParaRPr lang="ko-KR" altLang="en-US" dirty="0"/>
          </a:p>
        </p:txBody>
      </p:sp>
      <p:sp>
        <p:nvSpPr>
          <p:cNvPr id="4" name="슬라이드 번호 개체 틀 3"/>
          <p:cNvSpPr>
            <a:spLocks noGrp="1"/>
          </p:cNvSpPr>
          <p:nvPr>
            <p:ph type="sldNum" sz="quarter" idx="10"/>
          </p:nvPr>
        </p:nvSpPr>
        <p:spPr/>
        <p:txBody>
          <a:bodyPr/>
          <a:lstStyle/>
          <a:p>
            <a:fld id="{5751D5FE-25E7-492D-9CF3-1367AA91EC3C}" type="slidenum">
              <a:rPr lang="ko-KR" altLang="en-US" smtClean="0"/>
              <a:t>83</a:t>
            </a:fld>
            <a:endParaRPr lang="ko-KR" altLang="en-US"/>
          </a:p>
        </p:txBody>
      </p:sp>
    </p:spTree>
    <p:extLst>
      <p:ext uri="{BB962C8B-B14F-4D97-AF65-F5344CB8AC3E}">
        <p14:creationId xmlns:p14="http://schemas.microsoft.com/office/powerpoint/2010/main" val="42011639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dirty="0">
                <a:solidFill>
                  <a:srgbClr val="FF0000"/>
                </a:solidFill>
              </a:rPr>
              <a:t>목차 제목 가이드 </a:t>
            </a:r>
            <a:r>
              <a:rPr lang="en-US" altLang="ko-KR" sz="1200" b="1" baseline="0" dirty="0">
                <a:solidFill>
                  <a:srgbClr val="FF0000"/>
                </a:solidFill>
              </a:rPr>
              <a:t>:</a:t>
            </a:r>
            <a:endParaRPr lang="en-US" altLang="ko-KR" sz="1200" b="1"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rgbClr val="FF0000"/>
                </a:solidFill>
              </a:rPr>
              <a:t>맑은 고딕</a:t>
            </a:r>
            <a:r>
              <a:rPr lang="en-US" altLang="ko-KR" sz="1200" dirty="0">
                <a:solidFill>
                  <a:srgbClr val="FF0000"/>
                </a:solidFill>
              </a:rPr>
              <a:t>B, 14pt, </a:t>
            </a:r>
            <a:r>
              <a:rPr lang="ko-KR" altLang="en-US" sz="1200" dirty="0">
                <a:solidFill>
                  <a:srgbClr val="FF0000"/>
                </a:solidFill>
              </a:rPr>
              <a:t>목차 순서 숫자와 목차 제목을 작성해주세요</a:t>
            </a:r>
            <a:r>
              <a:rPr lang="en-US" altLang="ko-KR" sz="1200" dirty="0">
                <a:solidFill>
                  <a:srgbClr val="FF0000"/>
                </a:solidFill>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dirty="0">
                <a:solidFill>
                  <a:srgbClr val="FF0000"/>
                </a:solidFill>
              </a:rPr>
              <a:t>본문 내용 텍스트 가이드 </a:t>
            </a:r>
            <a:r>
              <a:rPr lang="en-US" altLang="ko-KR" sz="1200" b="1" dirty="0">
                <a:solidFill>
                  <a:srgbClr val="FF0000"/>
                </a:solidFill>
              </a:rPr>
              <a:t>:</a:t>
            </a:r>
          </a:p>
          <a:p>
            <a:pPr>
              <a:lnSpc>
                <a:spcPct val="100000"/>
              </a:lnSpc>
            </a:pPr>
            <a:r>
              <a:rPr lang="ko-KR" altLang="en-US" sz="1200" dirty="0">
                <a:solidFill>
                  <a:srgbClr val="FF0000"/>
                </a:solidFill>
              </a:rPr>
              <a:t>타이틀 </a:t>
            </a:r>
            <a:r>
              <a:rPr lang="en-US" altLang="ko-KR" sz="1200" dirty="0">
                <a:solidFill>
                  <a:srgbClr val="FF0000"/>
                </a:solidFill>
              </a:rPr>
              <a:t>- </a:t>
            </a:r>
            <a:r>
              <a:rPr lang="ko-KR" altLang="en-US" sz="1200" dirty="0">
                <a:solidFill>
                  <a:srgbClr val="FF0000"/>
                </a:solidFill>
              </a:rPr>
              <a:t>맑은 고딕</a:t>
            </a:r>
            <a:r>
              <a:rPr lang="en-US" altLang="ko-KR" sz="1200" dirty="0">
                <a:solidFill>
                  <a:srgbClr val="FF0000"/>
                </a:solidFill>
              </a:rPr>
              <a:t>, 26pt, </a:t>
            </a:r>
            <a:r>
              <a:rPr lang="ko-KR" altLang="en-US" sz="1200" dirty="0">
                <a:solidFill>
                  <a:srgbClr val="FF0000"/>
                </a:solidFill>
              </a:rPr>
              <a:t>오른쪽 정렬로</a:t>
            </a:r>
            <a:endParaRPr lang="en-US" altLang="ko-KR" sz="1200"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rgbClr val="FF0000"/>
                </a:solidFill>
              </a:rPr>
              <a:t>서브 타이틀 </a:t>
            </a:r>
            <a:r>
              <a:rPr lang="en-US" altLang="ko-KR" sz="1200" dirty="0">
                <a:solidFill>
                  <a:srgbClr val="FF0000"/>
                </a:solidFill>
              </a:rPr>
              <a:t>– </a:t>
            </a:r>
            <a:r>
              <a:rPr lang="ko-KR" altLang="en-US" sz="1200" dirty="0">
                <a:solidFill>
                  <a:srgbClr val="FF0000"/>
                </a:solidFill>
              </a:rPr>
              <a:t>맑은 고딕</a:t>
            </a:r>
            <a:r>
              <a:rPr lang="en-US" altLang="ko-KR" sz="1200" dirty="0">
                <a:solidFill>
                  <a:srgbClr val="FF0000"/>
                </a:solidFill>
              </a:rPr>
              <a:t>, 16pt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rgbClr val="FF0000"/>
              </a:solidFill>
            </a:endParaRPr>
          </a:p>
          <a:p>
            <a:endParaRPr lang="ko-KR" altLang="en-US" dirty="0"/>
          </a:p>
        </p:txBody>
      </p:sp>
      <p:sp>
        <p:nvSpPr>
          <p:cNvPr id="4" name="슬라이드 번호 개체 틀 3"/>
          <p:cNvSpPr>
            <a:spLocks noGrp="1"/>
          </p:cNvSpPr>
          <p:nvPr>
            <p:ph type="sldNum" sz="quarter" idx="10"/>
          </p:nvPr>
        </p:nvSpPr>
        <p:spPr/>
        <p:txBody>
          <a:bodyPr/>
          <a:lstStyle/>
          <a:p>
            <a:fld id="{5751D5FE-25E7-492D-9CF3-1367AA91EC3C}" type="slidenum">
              <a:rPr lang="ko-KR" altLang="en-US" smtClean="0"/>
              <a:t>84</a:t>
            </a:fld>
            <a:endParaRPr lang="ko-KR" altLang="en-US"/>
          </a:p>
        </p:txBody>
      </p:sp>
    </p:spTree>
    <p:extLst>
      <p:ext uri="{BB962C8B-B14F-4D97-AF65-F5344CB8AC3E}">
        <p14:creationId xmlns:p14="http://schemas.microsoft.com/office/powerpoint/2010/main" val="14079732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dirty="0">
                <a:solidFill>
                  <a:srgbClr val="FF0000"/>
                </a:solidFill>
              </a:rPr>
              <a:t>목차 제목 가이드 </a:t>
            </a:r>
            <a:r>
              <a:rPr lang="en-US" altLang="ko-KR" sz="1200" b="1" baseline="0" dirty="0">
                <a:solidFill>
                  <a:srgbClr val="FF0000"/>
                </a:solidFill>
              </a:rPr>
              <a:t>:</a:t>
            </a:r>
            <a:endParaRPr lang="en-US" altLang="ko-KR" sz="1200" b="1"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rgbClr val="FF0000"/>
                </a:solidFill>
              </a:rPr>
              <a:t>맑은 고딕</a:t>
            </a:r>
            <a:r>
              <a:rPr lang="en-US" altLang="ko-KR" sz="1200" dirty="0">
                <a:solidFill>
                  <a:srgbClr val="FF0000"/>
                </a:solidFill>
              </a:rPr>
              <a:t>B, 14pt, </a:t>
            </a:r>
            <a:r>
              <a:rPr lang="ko-KR" altLang="en-US" sz="1200" dirty="0">
                <a:solidFill>
                  <a:srgbClr val="FF0000"/>
                </a:solidFill>
              </a:rPr>
              <a:t>목차 순서 숫자와 목차 제목을 작성해주세요</a:t>
            </a:r>
            <a:r>
              <a:rPr lang="en-US" altLang="ko-KR" sz="1200" dirty="0">
                <a:solidFill>
                  <a:srgbClr val="FF0000"/>
                </a:solidFill>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dirty="0">
                <a:solidFill>
                  <a:srgbClr val="FF0000"/>
                </a:solidFill>
              </a:rPr>
              <a:t>본문 내용 텍스트 가이드 </a:t>
            </a:r>
            <a:r>
              <a:rPr lang="en-US" altLang="ko-KR" sz="1200" b="1" dirty="0">
                <a:solidFill>
                  <a:srgbClr val="FF0000"/>
                </a:solidFill>
              </a:rPr>
              <a:t>:</a:t>
            </a:r>
          </a:p>
          <a:p>
            <a:pPr>
              <a:lnSpc>
                <a:spcPct val="100000"/>
              </a:lnSpc>
            </a:pPr>
            <a:r>
              <a:rPr lang="ko-KR" altLang="en-US" sz="1200" dirty="0">
                <a:solidFill>
                  <a:srgbClr val="FF0000"/>
                </a:solidFill>
              </a:rPr>
              <a:t>타이틀 </a:t>
            </a:r>
            <a:r>
              <a:rPr lang="en-US" altLang="ko-KR" sz="1200" dirty="0">
                <a:solidFill>
                  <a:srgbClr val="FF0000"/>
                </a:solidFill>
              </a:rPr>
              <a:t>- </a:t>
            </a:r>
            <a:r>
              <a:rPr lang="ko-KR" altLang="en-US" sz="1200" dirty="0">
                <a:solidFill>
                  <a:srgbClr val="FF0000"/>
                </a:solidFill>
              </a:rPr>
              <a:t>맑은 고딕</a:t>
            </a:r>
            <a:r>
              <a:rPr lang="en-US" altLang="ko-KR" sz="1200" dirty="0">
                <a:solidFill>
                  <a:srgbClr val="FF0000"/>
                </a:solidFill>
              </a:rPr>
              <a:t>, 26pt, </a:t>
            </a:r>
            <a:r>
              <a:rPr lang="ko-KR" altLang="en-US" sz="1200" dirty="0">
                <a:solidFill>
                  <a:srgbClr val="FF0000"/>
                </a:solidFill>
              </a:rPr>
              <a:t>오른쪽 정렬로</a:t>
            </a:r>
            <a:endParaRPr lang="en-US" altLang="ko-KR" sz="1200"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rgbClr val="FF0000"/>
                </a:solidFill>
              </a:rPr>
              <a:t>서브 타이틀 </a:t>
            </a:r>
            <a:r>
              <a:rPr lang="en-US" altLang="ko-KR" sz="1200" dirty="0">
                <a:solidFill>
                  <a:srgbClr val="FF0000"/>
                </a:solidFill>
              </a:rPr>
              <a:t>– </a:t>
            </a:r>
            <a:r>
              <a:rPr lang="ko-KR" altLang="en-US" sz="1200" dirty="0">
                <a:solidFill>
                  <a:srgbClr val="FF0000"/>
                </a:solidFill>
              </a:rPr>
              <a:t>맑은 고딕</a:t>
            </a:r>
            <a:r>
              <a:rPr lang="en-US" altLang="ko-KR" sz="1200" dirty="0">
                <a:solidFill>
                  <a:srgbClr val="FF0000"/>
                </a:solidFill>
              </a:rPr>
              <a:t>, 16pt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rgbClr val="FF0000"/>
              </a:solidFill>
            </a:endParaRPr>
          </a:p>
          <a:p>
            <a:endParaRPr lang="ko-KR" altLang="en-US" dirty="0"/>
          </a:p>
        </p:txBody>
      </p:sp>
      <p:sp>
        <p:nvSpPr>
          <p:cNvPr id="4" name="슬라이드 번호 개체 틀 3"/>
          <p:cNvSpPr>
            <a:spLocks noGrp="1"/>
          </p:cNvSpPr>
          <p:nvPr>
            <p:ph type="sldNum" sz="quarter" idx="10"/>
          </p:nvPr>
        </p:nvSpPr>
        <p:spPr/>
        <p:txBody>
          <a:bodyPr/>
          <a:lstStyle/>
          <a:p>
            <a:fld id="{5751D5FE-25E7-492D-9CF3-1367AA91EC3C}" type="slidenum">
              <a:rPr lang="ko-KR" altLang="en-US" smtClean="0"/>
              <a:t>85</a:t>
            </a:fld>
            <a:endParaRPr lang="ko-KR" altLang="en-US"/>
          </a:p>
        </p:txBody>
      </p:sp>
    </p:spTree>
    <p:extLst>
      <p:ext uri="{BB962C8B-B14F-4D97-AF65-F5344CB8AC3E}">
        <p14:creationId xmlns:p14="http://schemas.microsoft.com/office/powerpoint/2010/main" val="26168843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dirty="0">
                <a:solidFill>
                  <a:srgbClr val="FF0000"/>
                </a:solidFill>
              </a:rPr>
              <a:t>목차 제목 가이드 </a:t>
            </a:r>
            <a:r>
              <a:rPr lang="en-US" altLang="ko-KR" sz="1200" b="1" baseline="0" dirty="0">
                <a:solidFill>
                  <a:srgbClr val="FF0000"/>
                </a:solidFill>
              </a:rPr>
              <a:t>:</a:t>
            </a:r>
            <a:endParaRPr lang="en-US" altLang="ko-KR" sz="1200" b="1"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rgbClr val="FF0000"/>
                </a:solidFill>
              </a:rPr>
              <a:t>맑은 고딕</a:t>
            </a:r>
            <a:r>
              <a:rPr lang="en-US" altLang="ko-KR" sz="1200" dirty="0">
                <a:solidFill>
                  <a:srgbClr val="FF0000"/>
                </a:solidFill>
              </a:rPr>
              <a:t>B, 14pt, </a:t>
            </a:r>
            <a:r>
              <a:rPr lang="ko-KR" altLang="en-US" sz="1200" dirty="0">
                <a:solidFill>
                  <a:srgbClr val="FF0000"/>
                </a:solidFill>
              </a:rPr>
              <a:t>목차 순서 숫자와 목차 제목을 작성해주세요</a:t>
            </a:r>
            <a:r>
              <a:rPr lang="en-US" altLang="ko-KR" sz="1200" dirty="0">
                <a:solidFill>
                  <a:srgbClr val="FF0000"/>
                </a:solidFill>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dirty="0">
                <a:solidFill>
                  <a:srgbClr val="FF0000"/>
                </a:solidFill>
              </a:rPr>
              <a:t>본문 내용 텍스트 가이드 </a:t>
            </a:r>
            <a:r>
              <a:rPr lang="en-US" altLang="ko-KR" sz="1200" b="1" dirty="0">
                <a:solidFill>
                  <a:srgbClr val="FF0000"/>
                </a:solidFill>
              </a:rPr>
              <a:t>:</a:t>
            </a:r>
          </a:p>
          <a:p>
            <a:pPr>
              <a:lnSpc>
                <a:spcPct val="100000"/>
              </a:lnSpc>
            </a:pPr>
            <a:r>
              <a:rPr lang="ko-KR" altLang="en-US" sz="1200" dirty="0">
                <a:solidFill>
                  <a:srgbClr val="FF0000"/>
                </a:solidFill>
              </a:rPr>
              <a:t>타이틀 </a:t>
            </a:r>
            <a:r>
              <a:rPr lang="en-US" altLang="ko-KR" sz="1200" dirty="0">
                <a:solidFill>
                  <a:srgbClr val="FF0000"/>
                </a:solidFill>
              </a:rPr>
              <a:t>- </a:t>
            </a:r>
            <a:r>
              <a:rPr lang="ko-KR" altLang="en-US" sz="1200" dirty="0">
                <a:solidFill>
                  <a:srgbClr val="FF0000"/>
                </a:solidFill>
              </a:rPr>
              <a:t>맑은 고딕</a:t>
            </a:r>
            <a:r>
              <a:rPr lang="en-US" altLang="ko-KR" sz="1200" dirty="0">
                <a:solidFill>
                  <a:srgbClr val="FF0000"/>
                </a:solidFill>
              </a:rPr>
              <a:t>, 26pt, </a:t>
            </a:r>
            <a:r>
              <a:rPr lang="ko-KR" altLang="en-US" sz="1200" dirty="0">
                <a:solidFill>
                  <a:srgbClr val="FF0000"/>
                </a:solidFill>
              </a:rPr>
              <a:t>오른쪽 정렬로</a:t>
            </a:r>
            <a:endParaRPr lang="en-US" altLang="ko-KR" sz="1200"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rgbClr val="FF0000"/>
                </a:solidFill>
              </a:rPr>
              <a:t>서브 타이틀 </a:t>
            </a:r>
            <a:r>
              <a:rPr lang="en-US" altLang="ko-KR" sz="1200" dirty="0">
                <a:solidFill>
                  <a:srgbClr val="FF0000"/>
                </a:solidFill>
              </a:rPr>
              <a:t>– </a:t>
            </a:r>
            <a:r>
              <a:rPr lang="ko-KR" altLang="en-US" sz="1200" dirty="0">
                <a:solidFill>
                  <a:srgbClr val="FF0000"/>
                </a:solidFill>
              </a:rPr>
              <a:t>맑은 고딕</a:t>
            </a:r>
            <a:r>
              <a:rPr lang="en-US" altLang="ko-KR" sz="1200" dirty="0">
                <a:solidFill>
                  <a:srgbClr val="FF0000"/>
                </a:solidFill>
              </a:rPr>
              <a:t>, 16pt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rgbClr val="FF0000"/>
              </a:solidFill>
            </a:endParaRPr>
          </a:p>
          <a:p>
            <a:endParaRPr lang="ko-KR" altLang="en-US" dirty="0"/>
          </a:p>
        </p:txBody>
      </p:sp>
      <p:sp>
        <p:nvSpPr>
          <p:cNvPr id="4" name="슬라이드 번호 개체 틀 3"/>
          <p:cNvSpPr>
            <a:spLocks noGrp="1"/>
          </p:cNvSpPr>
          <p:nvPr>
            <p:ph type="sldNum" sz="quarter" idx="10"/>
          </p:nvPr>
        </p:nvSpPr>
        <p:spPr/>
        <p:txBody>
          <a:bodyPr/>
          <a:lstStyle/>
          <a:p>
            <a:fld id="{5751D5FE-25E7-492D-9CF3-1367AA91EC3C}" type="slidenum">
              <a:rPr lang="ko-KR" altLang="en-US" smtClean="0"/>
              <a:t>86</a:t>
            </a:fld>
            <a:endParaRPr lang="ko-KR" altLang="en-US"/>
          </a:p>
        </p:txBody>
      </p:sp>
    </p:spTree>
    <p:extLst>
      <p:ext uri="{BB962C8B-B14F-4D97-AF65-F5344CB8AC3E}">
        <p14:creationId xmlns:p14="http://schemas.microsoft.com/office/powerpoint/2010/main" val="18228457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dirty="0">
                <a:solidFill>
                  <a:srgbClr val="FF0000"/>
                </a:solidFill>
              </a:rPr>
              <a:t>목차 제목 가이드 </a:t>
            </a:r>
            <a:r>
              <a:rPr lang="en-US" altLang="ko-KR" sz="1200" b="1" baseline="0" dirty="0">
                <a:solidFill>
                  <a:srgbClr val="FF0000"/>
                </a:solidFill>
              </a:rPr>
              <a:t>:</a:t>
            </a:r>
            <a:endParaRPr lang="en-US" altLang="ko-KR" sz="1200" b="1"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rgbClr val="FF0000"/>
                </a:solidFill>
              </a:rPr>
              <a:t>맑은 고딕</a:t>
            </a:r>
            <a:r>
              <a:rPr lang="en-US" altLang="ko-KR" sz="1200" dirty="0">
                <a:solidFill>
                  <a:srgbClr val="FF0000"/>
                </a:solidFill>
              </a:rPr>
              <a:t>B, 14pt, </a:t>
            </a:r>
            <a:r>
              <a:rPr lang="ko-KR" altLang="en-US" sz="1200" dirty="0">
                <a:solidFill>
                  <a:srgbClr val="FF0000"/>
                </a:solidFill>
              </a:rPr>
              <a:t>목차 순서 숫자와 목차 제목을 작성해주세요</a:t>
            </a:r>
            <a:r>
              <a:rPr lang="en-US" altLang="ko-KR" sz="1200" dirty="0">
                <a:solidFill>
                  <a:srgbClr val="FF0000"/>
                </a:solidFill>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dirty="0">
                <a:solidFill>
                  <a:srgbClr val="FF0000"/>
                </a:solidFill>
              </a:rPr>
              <a:t>본문 내용 텍스트 가이드 </a:t>
            </a:r>
            <a:r>
              <a:rPr lang="en-US" altLang="ko-KR" sz="1200" b="1" dirty="0">
                <a:solidFill>
                  <a:srgbClr val="FF0000"/>
                </a:solidFill>
              </a:rPr>
              <a:t>:</a:t>
            </a:r>
          </a:p>
          <a:p>
            <a:pPr>
              <a:lnSpc>
                <a:spcPct val="100000"/>
              </a:lnSpc>
            </a:pPr>
            <a:r>
              <a:rPr lang="ko-KR" altLang="en-US" sz="1200" dirty="0">
                <a:solidFill>
                  <a:srgbClr val="FF0000"/>
                </a:solidFill>
              </a:rPr>
              <a:t>타이틀 </a:t>
            </a:r>
            <a:r>
              <a:rPr lang="en-US" altLang="ko-KR" sz="1200" dirty="0">
                <a:solidFill>
                  <a:srgbClr val="FF0000"/>
                </a:solidFill>
              </a:rPr>
              <a:t>- </a:t>
            </a:r>
            <a:r>
              <a:rPr lang="ko-KR" altLang="en-US" sz="1200" dirty="0">
                <a:solidFill>
                  <a:srgbClr val="FF0000"/>
                </a:solidFill>
              </a:rPr>
              <a:t>맑은 고딕</a:t>
            </a:r>
            <a:r>
              <a:rPr lang="en-US" altLang="ko-KR" sz="1200" dirty="0">
                <a:solidFill>
                  <a:srgbClr val="FF0000"/>
                </a:solidFill>
              </a:rPr>
              <a:t>, 26pt, </a:t>
            </a:r>
            <a:r>
              <a:rPr lang="ko-KR" altLang="en-US" sz="1200" dirty="0">
                <a:solidFill>
                  <a:srgbClr val="FF0000"/>
                </a:solidFill>
              </a:rPr>
              <a:t>오른쪽 정렬로</a:t>
            </a:r>
            <a:endParaRPr lang="en-US" altLang="ko-KR" sz="1200"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rgbClr val="FF0000"/>
                </a:solidFill>
              </a:rPr>
              <a:t>서브 타이틀 </a:t>
            </a:r>
            <a:r>
              <a:rPr lang="en-US" altLang="ko-KR" sz="1200" dirty="0">
                <a:solidFill>
                  <a:srgbClr val="FF0000"/>
                </a:solidFill>
              </a:rPr>
              <a:t>– </a:t>
            </a:r>
            <a:r>
              <a:rPr lang="ko-KR" altLang="en-US" sz="1200" dirty="0">
                <a:solidFill>
                  <a:srgbClr val="FF0000"/>
                </a:solidFill>
              </a:rPr>
              <a:t>맑은 고딕</a:t>
            </a:r>
            <a:r>
              <a:rPr lang="en-US" altLang="ko-KR" sz="1200" dirty="0">
                <a:solidFill>
                  <a:srgbClr val="FF0000"/>
                </a:solidFill>
              </a:rPr>
              <a:t>, 16pt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rgbClr val="FF0000"/>
              </a:solidFill>
            </a:endParaRPr>
          </a:p>
          <a:p>
            <a:endParaRPr lang="ko-KR" altLang="en-US" dirty="0"/>
          </a:p>
        </p:txBody>
      </p:sp>
      <p:sp>
        <p:nvSpPr>
          <p:cNvPr id="4" name="슬라이드 번호 개체 틀 3"/>
          <p:cNvSpPr>
            <a:spLocks noGrp="1"/>
          </p:cNvSpPr>
          <p:nvPr>
            <p:ph type="sldNum" sz="quarter" idx="10"/>
          </p:nvPr>
        </p:nvSpPr>
        <p:spPr/>
        <p:txBody>
          <a:bodyPr/>
          <a:lstStyle/>
          <a:p>
            <a:fld id="{5751D5FE-25E7-492D-9CF3-1367AA91EC3C}" type="slidenum">
              <a:rPr lang="ko-KR" altLang="en-US" smtClean="0"/>
              <a:t>87</a:t>
            </a:fld>
            <a:endParaRPr lang="ko-KR" altLang="en-US"/>
          </a:p>
        </p:txBody>
      </p:sp>
    </p:spTree>
    <p:extLst>
      <p:ext uri="{BB962C8B-B14F-4D97-AF65-F5344CB8AC3E}">
        <p14:creationId xmlns:p14="http://schemas.microsoft.com/office/powerpoint/2010/main" val="540364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rPr>
              <a:t>End-to-end ML</a:t>
            </a:r>
            <a:r>
              <a:rPr lang="ko-KR" altLang="en-US" dirty="0">
                <a:latin typeface="+mn-lt"/>
              </a:rPr>
              <a:t> </a:t>
            </a:r>
            <a:r>
              <a:rPr lang="en-US" altLang="ko-KR" dirty="0">
                <a:latin typeface="+mn-lt"/>
              </a:rPr>
              <a:t>Lifecycle</a:t>
            </a:r>
            <a:r>
              <a:rPr lang="ko-KR" altLang="en-US" dirty="0">
                <a:latin typeface="+mn-lt"/>
              </a:rPr>
              <a:t>을 지원하는 서비스</a:t>
            </a:r>
            <a:endParaRPr lang="en-US" dirty="0">
              <a:latin typeface="+mn-l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FAB50EE9-837C-4F00-A470-B5401D3DA763}" type="datetime8">
              <a:rPr lang="en-US" smtClean="0"/>
              <a:t>4/15/2021 6:31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5415993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128BA3F-D4ED-4354-9D87-588D5E55D14E}" type="datetime8">
              <a:rPr lang="en-US" smtClean="0">
                <a:solidFill>
                  <a:prstClr val="black"/>
                </a:solidFill>
              </a:rPr>
              <a:t>4/15/2021 6:31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16</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FAB50EE9-837C-4F00-A470-B5401D3DA763}" type="datetime8">
              <a:rPr lang="en-US" smtClean="0"/>
              <a:t>4/15/2021 6:31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4207978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D04A80A-15DA-49F2-B329-8E354A2162B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4/15/2021 6:31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1237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A426FDB-8689-4BD0-B28F-BCE516327AB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4/15/2021 6:31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713129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060784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9144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56136605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92524347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93192657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85615357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24850776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25234918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67755244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9144347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1515035" y="3429000"/>
            <a:ext cx="9152965" cy="2029939"/>
          </a:xfrm>
          <a:noFill/>
        </p:spPr>
        <p:txBody>
          <a:bodyPr vert="horz" wrap="square" lIns="0" tIns="0" rIns="0" bIns="0" rtlCol="0" anchor="t" anchorCtr="0">
            <a:noAutofit/>
          </a:bodyPr>
          <a:lstStyle>
            <a:lvl1pPr algn="ctr">
              <a:lnSpc>
                <a:spcPct val="90000"/>
              </a:lnSpc>
              <a:defRPr lang="en-US" sz="4000" spc="30"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5916343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58272516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41997092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9342424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62121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843639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838200" y="365125"/>
            <a:ext cx="10515600" cy="1325563"/>
          </a:xfrm>
          <a:prstGeom prst="rect">
            <a:avLst/>
          </a:prstGeom>
        </p:spPr>
        <p:txBody>
          <a:bodyPr/>
          <a:lstStyle/>
          <a:p>
            <a:r>
              <a:rPr lang="ko-KR" altLang="en-US"/>
              <a:t>마스터 제목 스타일 편집</a:t>
            </a:r>
          </a:p>
        </p:txBody>
      </p:sp>
      <p:sp>
        <p:nvSpPr>
          <p:cNvPr id="3" name="내용 개체 틀 2"/>
          <p:cNvSpPr>
            <a:spLocks noGrp="1"/>
          </p:cNvSpPr>
          <p:nvPr>
            <p:ph idx="1"/>
          </p:nvPr>
        </p:nvSpPr>
        <p:spPr>
          <a:xfrm>
            <a:off x="838200" y="1825625"/>
            <a:ext cx="10515600" cy="4351338"/>
          </a:xfrm>
          <a:prstGeom prst="rect">
            <a:avLst/>
          </a:prstGeo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a:xfrm>
            <a:off x="838200" y="6356350"/>
            <a:ext cx="2743200" cy="365125"/>
          </a:xfrm>
          <a:prstGeom prst="rect">
            <a:avLst/>
          </a:prstGeom>
        </p:spPr>
        <p:txBody>
          <a:bodyPr/>
          <a:lstStyle/>
          <a:p>
            <a:fld id="{FD3974AF-7CF5-4C51-ABE5-9F9BABEBF962}" type="datetimeFigureOut">
              <a:rPr lang="ko-KR" altLang="en-US" smtClean="0"/>
              <a:t>2021-04-15</a:t>
            </a:fld>
            <a:endParaRPr lang="ko-KR" altLang="en-US"/>
          </a:p>
        </p:txBody>
      </p:sp>
      <p:sp>
        <p:nvSpPr>
          <p:cNvPr id="5" name="바닥글 개체 틀 4"/>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6" name="슬라이드 번호 개체 틀 5"/>
          <p:cNvSpPr>
            <a:spLocks noGrp="1"/>
          </p:cNvSpPr>
          <p:nvPr>
            <p:ph type="sldNum" sz="quarter" idx="12"/>
          </p:nvPr>
        </p:nvSpPr>
        <p:spPr>
          <a:xfrm>
            <a:off x="8610600" y="6356350"/>
            <a:ext cx="2743200" cy="365125"/>
          </a:xfrm>
          <a:prstGeom prst="rect">
            <a:avLst/>
          </a:prstGeom>
        </p:spPr>
        <p:txBody>
          <a:bodyPr/>
          <a:lstStyle/>
          <a:p>
            <a:fld id="{231D7FA4-A13F-4F06-962B-9BD7AD5823F8}" type="slidenum">
              <a:rPr lang="ko-KR" altLang="en-US" smtClean="0"/>
              <a:t>‹#›</a:t>
            </a:fld>
            <a:endParaRPr lang="ko-KR" altLang="en-US"/>
          </a:p>
        </p:txBody>
      </p:sp>
    </p:spTree>
    <p:extLst>
      <p:ext uri="{BB962C8B-B14F-4D97-AF65-F5344CB8AC3E}">
        <p14:creationId xmlns:p14="http://schemas.microsoft.com/office/powerpoint/2010/main" val="22751469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014367"/>
            <a:ext cx="11653523" cy="2111325"/>
          </a:xfrm>
        </p:spPr>
        <p:txBody>
          <a:bodyPr>
            <a:spAutoFit/>
          </a:bodyPr>
          <a:lstStyle>
            <a:lvl1pPr>
              <a:defRPr baseline="0">
                <a:solidFill>
                  <a:schemeClr val="tx1"/>
                </a:solidFill>
                <a:latin typeface="Segoe UI" panose="020B0502040204020203" pitchFamily="34" charset="0"/>
                <a:ea typeface="맑은 고딕" panose="020B0503020000020004" pitchFamily="50" charset="-127"/>
              </a:defRPr>
            </a:lvl1pPr>
            <a:lvl2pPr marL="572618" indent="-236516">
              <a:buFont typeface="Wingdings" panose="05000000000000000000" pitchFamily="2" charset="2"/>
              <a:buChar char="§"/>
              <a:defRPr baseline="0">
                <a:solidFill>
                  <a:schemeClr val="tx1"/>
                </a:solidFill>
                <a:latin typeface="Segoe UI" panose="020B0502040204020203" pitchFamily="34" charset="0"/>
                <a:ea typeface="맑은 고딕" panose="020B0503020000020004" pitchFamily="50" charset="-127"/>
              </a:defRPr>
            </a:lvl2pPr>
            <a:lvl3pPr marL="784238" indent="-224068">
              <a:buFont typeface="Wingdings" panose="05000000000000000000" pitchFamily="2" charset="2"/>
              <a:buChar char="ü"/>
              <a:defRPr baseline="0">
                <a:solidFill>
                  <a:schemeClr val="tx1"/>
                </a:solidFill>
                <a:latin typeface="Segoe UI" panose="020B0502040204020203" pitchFamily="34" charset="0"/>
                <a:ea typeface="맑은 고딕" panose="020B0503020000020004" pitchFamily="50" charset="-127"/>
              </a:defRPr>
            </a:lvl3pPr>
            <a:lvl4pPr>
              <a:defRPr baseline="0">
                <a:solidFill>
                  <a:schemeClr val="tx1"/>
                </a:solidFill>
                <a:latin typeface="Segoe UI" panose="020B0502040204020203" pitchFamily="34" charset="0"/>
                <a:ea typeface="맑은 고딕" panose="020B0503020000020004" pitchFamily="50" charset="-127"/>
              </a:defRPr>
            </a:lvl4pPr>
            <a:lvl5pPr>
              <a:defRPr baseline="0">
                <a:solidFill>
                  <a:schemeClr val="tx1"/>
                </a:solidFill>
                <a:latin typeface="Segoe UI" panose="020B0502040204020203" pitchFamily="34" charset="0"/>
                <a:ea typeface="맑은 고딕" panose="020B0503020000020004" pitchFamily="50" charset="-12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baseline="0">
                <a:solidFill>
                  <a:schemeClr val="tx1"/>
                </a:solidFill>
                <a:latin typeface="Segoe UI" panose="020B0502040204020203" pitchFamily="34" charset="0"/>
                <a:ea typeface="맑은 고딕" panose="020B0503020000020004" pitchFamily="50" charset="-127"/>
              </a:defRPr>
            </a:lvl1pPr>
          </a:lstStyle>
          <a:p>
            <a:r>
              <a:rPr lang="en-US" dirty="0"/>
              <a:t>Click to edit Master title style</a:t>
            </a:r>
          </a:p>
        </p:txBody>
      </p:sp>
    </p:spTree>
    <p:extLst>
      <p:ext uri="{BB962C8B-B14F-4D97-AF65-F5344CB8AC3E}">
        <p14:creationId xmlns:p14="http://schemas.microsoft.com/office/powerpoint/2010/main" val="3190204288"/>
      </p:ext>
    </p:extLst>
  </p:cSld>
  <p:clrMapOvr>
    <a:masterClrMapping/>
  </p:clrMapOvr>
  <p:transition spd="slow">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chemeClr val="bg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400"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36587403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108392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044919669"/>
      </p:ext>
    </p:extLst>
  </p:cSld>
  <p:clrMapOvr>
    <a:masterClrMapping/>
  </p:clrMapOvr>
  <p:transition>
    <p:fade/>
  </p:transition>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2" name="Rectangle 1">
            <a:extLst>
              <a:ext uri="{FF2B5EF4-FFF2-40B4-BE49-F238E27FC236}">
                <a16:creationId xmlns:a16="http://schemas.microsoft.com/office/drawing/2014/main" id="{C5425DAE-615C-43B0-B402-C4EAEA056288}"/>
              </a:ext>
            </a:extLst>
          </p:cNvPr>
          <p:cNvSpPr/>
          <p:nvPr userDrawn="1"/>
        </p:nvSpPr>
        <p:spPr bwMode="auto">
          <a:xfrm>
            <a:off x="200025" y="2609850"/>
            <a:ext cx="9772650" cy="3390900"/>
          </a:xfrm>
          <a:prstGeom prst="rect">
            <a:avLst/>
          </a:prstGeom>
          <a:solidFill>
            <a:schemeClr val="accent3">
              <a:lumMod val="75000"/>
              <a:alpha val="5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79542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9144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62368871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39343"/>
          </a:xfrm>
          <a:prstGeom prst="rect">
            <a:avLst/>
          </a:prstGeom>
        </p:spPr>
        <p:txBody>
          <a:bodyPr vert="horz" wrap="square" lIns="9144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3302804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6096000" y="1601788"/>
            <a:ext cx="5681091" cy="1208921"/>
          </a:xfrm>
        </p:spPr>
        <p:txBody>
          <a:bodyPr wrap="square" lIns="0" tIns="0" rIns="0" bIns="0">
            <a:spAutoFit/>
          </a:bodyPr>
          <a:lstStyle>
            <a:lvl1pPr marL="0" indent="0">
              <a:lnSpc>
                <a:spcPct val="90000"/>
              </a:lnSpc>
              <a:spcBef>
                <a:spcPts val="0"/>
              </a:spcBef>
              <a:spcAft>
                <a:spcPts val="1274"/>
              </a:spcAft>
              <a:buNone/>
              <a:defRPr sz="2400" b="0" i="0">
                <a:solidFill>
                  <a:srgbClr val="000000"/>
                </a:solidFill>
                <a:latin typeface="+mn-lt"/>
              </a:defRPr>
            </a:lvl1pPr>
            <a:lvl2pPr marL="224097" indent="0">
              <a:lnSpc>
                <a:spcPct val="90000"/>
              </a:lnSpc>
              <a:spcBef>
                <a:spcPts val="0"/>
              </a:spcBef>
              <a:spcAft>
                <a:spcPts val="1274"/>
              </a:spcAft>
              <a:buNone/>
              <a:defRPr sz="1800">
                <a:solidFill>
                  <a:srgbClr val="000000"/>
                </a:solidFill>
              </a:defRPr>
            </a:lvl2pPr>
            <a:lvl3pPr marL="448193" indent="0">
              <a:spcBef>
                <a:spcPts val="0"/>
              </a:spcBef>
              <a:spcAft>
                <a:spcPts val="1274"/>
              </a:spcAft>
              <a:buNone/>
              <a:defRPr sz="18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302551"/>
            <a:ext cx="11350666" cy="739343"/>
          </a:xfrm>
          <a:prstGeom prst="rect">
            <a:avLst/>
          </a:prstGeom>
        </p:spPr>
        <p:txBody>
          <a:bodyPr vert="horz" wrap="square" lIns="9144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3" name="Text Placeholder 2">
            <a:extLst>
              <a:ext uri="{FF2B5EF4-FFF2-40B4-BE49-F238E27FC236}">
                <a16:creationId xmlns:a16="http://schemas.microsoft.com/office/drawing/2014/main" id="{037CA88A-AF8C-4F1F-AC97-D9271C56957C}"/>
              </a:ext>
            </a:extLst>
          </p:cNvPr>
          <p:cNvSpPr>
            <a:spLocks noGrp="1"/>
          </p:cNvSpPr>
          <p:nvPr>
            <p:ph type="body" sz="quarter" idx="11" hasCustomPrompt="1"/>
          </p:nvPr>
        </p:nvSpPr>
        <p:spPr>
          <a:xfrm>
            <a:off x="427038" y="1601788"/>
            <a:ext cx="4252912" cy="332399"/>
          </a:xfrm>
        </p:spPr>
        <p:txBody>
          <a:bodyPr lIns="146304"/>
          <a:lstStyle>
            <a:lvl1pPr>
              <a:defRPr sz="2400">
                <a:solidFill>
                  <a:schemeClr val="tx2"/>
                </a:solidFill>
              </a:defRPr>
            </a:lvl1pPr>
          </a:lstStyle>
          <a:p>
            <a:pPr lvl="0"/>
            <a:r>
              <a:rPr lang="en-US"/>
              <a:t>Edit subtitle</a:t>
            </a:r>
          </a:p>
        </p:txBody>
      </p:sp>
    </p:spTree>
    <p:extLst>
      <p:ext uri="{BB962C8B-B14F-4D97-AF65-F5344CB8AC3E}">
        <p14:creationId xmlns:p14="http://schemas.microsoft.com/office/powerpoint/2010/main" val="366088879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6096000" y="1601788"/>
            <a:ext cx="5681091" cy="1208921"/>
          </a:xfrm>
        </p:spPr>
        <p:txBody>
          <a:bodyPr wrap="square" lIns="0" tIns="0" rIns="0" bIns="0">
            <a:spAutoFit/>
          </a:bodyPr>
          <a:lstStyle>
            <a:lvl1pPr marL="0" indent="0">
              <a:lnSpc>
                <a:spcPct val="90000"/>
              </a:lnSpc>
              <a:spcBef>
                <a:spcPts val="0"/>
              </a:spcBef>
              <a:spcAft>
                <a:spcPts val="1274"/>
              </a:spcAft>
              <a:buNone/>
              <a:defRPr sz="2400" b="0" i="0">
                <a:solidFill>
                  <a:srgbClr val="000000"/>
                </a:solidFill>
                <a:latin typeface="+mn-lt"/>
              </a:defRPr>
            </a:lvl1pPr>
            <a:lvl2pPr marL="224097" indent="0">
              <a:lnSpc>
                <a:spcPct val="90000"/>
              </a:lnSpc>
              <a:spcBef>
                <a:spcPts val="0"/>
              </a:spcBef>
              <a:spcAft>
                <a:spcPts val="1274"/>
              </a:spcAft>
              <a:buNone/>
              <a:defRPr sz="1800">
                <a:solidFill>
                  <a:srgbClr val="000000"/>
                </a:solidFill>
              </a:defRPr>
            </a:lvl2pPr>
            <a:lvl3pPr marL="448193" indent="0">
              <a:spcBef>
                <a:spcPts val="0"/>
              </a:spcBef>
              <a:spcAft>
                <a:spcPts val="1274"/>
              </a:spcAft>
              <a:buNone/>
              <a:defRPr sz="18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302551"/>
            <a:ext cx="11350666" cy="739343"/>
          </a:xfrm>
          <a:prstGeom prst="rect">
            <a:avLst/>
          </a:prstGeom>
        </p:spPr>
        <p:txBody>
          <a:bodyPr vert="horz" wrap="square" lIns="9144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7" name="Text Placeholder 3">
            <a:extLst>
              <a:ext uri="{FF2B5EF4-FFF2-40B4-BE49-F238E27FC236}">
                <a16:creationId xmlns:a16="http://schemas.microsoft.com/office/drawing/2014/main" id="{FC9B7BD6-AEB0-414B-803A-D694DC93C284}"/>
              </a:ext>
            </a:extLst>
          </p:cNvPr>
          <p:cNvSpPr>
            <a:spLocks noGrp="1"/>
          </p:cNvSpPr>
          <p:nvPr>
            <p:ph type="body" sz="quarter" idx="12" hasCustomPrompt="1"/>
          </p:nvPr>
        </p:nvSpPr>
        <p:spPr>
          <a:xfrm>
            <a:off x="426423" y="991608"/>
            <a:ext cx="11339774" cy="271592"/>
          </a:xfrm>
        </p:spPr>
        <p:txBody>
          <a:bodyPr wrap="square" lIns="9144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a:t>
            </a:r>
          </a:p>
        </p:txBody>
      </p:sp>
    </p:spTree>
    <p:extLst>
      <p:ext uri="{BB962C8B-B14F-4D97-AF65-F5344CB8AC3E}">
        <p14:creationId xmlns:p14="http://schemas.microsoft.com/office/powerpoint/2010/main" val="50412515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302551"/>
            <a:ext cx="7586360" cy="758022"/>
          </a:xfrm>
          <a:prstGeom prst="rect">
            <a:avLst/>
          </a:prstGeom>
        </p:spPr>
        <p:txBody>
          <a:bodyPr vert="horz" wrap="square" lIns="9144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7588860" cy="271592"/>
          </a:xfrm>
        </p:spPr>
        <p:txBody>
          <a:bodyPr wrap="square" lIns="9144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a:t>
            </a:r>
          </a:p>
        </p:txBody>
      </p:sp>
      <p:sp>
        <p:nvSpPr>
          <p:cNvPr id="4" name="Text Placeholder 3">
            <a:extLst>
              <a:ext uri="{FF2B5EF4-FFF2-40B4-BE49-F238E27FC236}">
                <a16:creationId xmlns:a16="http://schemas.microsoft.com/office/drawing/2014/main" id="{FA7626C7-7042-4BA3-8CEC-E87FE515C1F8}"/>
              </a:ext>
            </a:extLst>
          </p:cNvPr>
          <p:cNvSpPr>
            <a:spLocks noGrp="1"/>
          </p:cNvSpPr>
          <p:nvPr>
            <p:ph type="body" sz="quarter" idx="10" hasCustomPrompt="1"/>
          </p:nvPr>
        </p:nvSpPr>
        <p:spPr>
          <a:xfrm>
            <a:off x="426424" y="2145841"/>
            <a:ext cx="7586360" cy="829458"/>
          </a:xfrm>
        </p:spPr>
        <p:txBody>
          <a:bodyPr wrap="square" lIns="91440" tIns="0" rIns="0" bIns="0">
            <a:spAutoFit/>
          </a:bodyPr>
          <a:lstStyle>
            <a:lvl1pPr marL="0" indent="0">
              <a:lnSpc>
                <a:spcPct val="90000"/>
              </a:lnSpc>
              <a:spcBef>
                <a:spcPts val="0"/>
              </a:spcBef>
              <a:spcAft>
                <a:spcPts val="988"/>
              </a:spcAft>
              <a:buNone/>
              <a:defRPr sz="1800" b="0" i="0">
                <a:solidFill>
                  <a:schemeClr val="tx2"/>
                </a:solidFill>
                <a:latin typeface="+mj-lt"/>
              </a:defRPr>
            </a:lvl1pPr>
            <a:lvl2pPr marL="0" indent="0">
              <a:lnSpc>
                <a:spcPct val="90000"/>
              </a:lnSpc>
              <a:spcBef>
                <a:spcPts val="0"/>
              </a:spcBef>
              <a:spcAft>
                <a:spcPts val="488"/>
              </a:spcAft>
              <a:buNone/>
              <a:defRPr sz="1600">
                <a:solidFill>
                  <a:srgbClr val="000000"/>
                </a:solidFill>
              </a:defRPr>
            </a:lvl2pPr>
            <a:lvl3pPr marL="0" indent="0">
              <a:spcBef>
                <a:spcPts val="0"/>
              </a:spcBef>
              <a:spcAft>
                <a:spcPts val="1274"/>
              </a:spcAft>
              <a:buNone/>
              <a:defRPr sz="1200" spc="20" baseline="0">
                <a:solidFill>
                  <a:schemeClr val="tx1"/>
                </a:solidFill>
                <a:latin typeface="+mj-lt"/>
              </a:defRPr>
            </a:lvl3pPr>
            <a:lvl4pPr marL="672290" indent="0">
              <a:spcBef>
                <a:spcPts val="0"/>
              </a:spcBef>
              <a:spcAft>
                <a:spcPts val="1274"/>
              </a:spcAft>
              <a:buNone/>
              <a:defRPr sz="1961"/>
            </a:lvl4pPr>
            <a:lvl5pPr marL="896386" indent="0">
              <a:buNone/>
              <a:defRPr/>
            </a:lvl5pPr>
          </a:lstStyle>
          <a:p>
            <a:pPr lvl="0"/>
            <a:r>
              <a:rPr lang="en-US"/>
              <a:t>First level Segoe UI 24pt</a:t>
            </a:r>
          </a:p>
          <a:p>
            <a:pPr lvl="1"/>
            <a:r>
              <a:rPr lang="en-US"/>
              <a:t>Second level Segoe UI 16pt</a:t>
            </a:r>
          </a:p>
          <a:p>
            <a:pPr lvl="2"/>
            <a:r>
              <a:rPr lang="en-US"/>
              <a:t>THIRD LEVEL SEGOE UI 12PT</a:t>
            </a:r>
          </a:p>
        </p:txBody>
      </p:sp>
    </p:spTree>
    <p:extLst>
      <p:ext uri="{BB962C8B-B14F-4D97-AF65-F5344CB8AC3E}">
        <p14:creationId xmlns:p14="http://schemas.microsoft.com/office/powerpoint/2010/main" val="413478600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9144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9144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a:t>
            </a:r>
          </a:p>
        </p:txBody>
      </p:sp>
    </p:spTree>
    <p:extLst>
      <p:ext uri="{BB962C8B-B14F-4D97-AF65-F5344CB8AC3E}">
        <p14:creationId xmlns:p14="http://schemas.microsoft.com/office/powerpoint/2010/main" val="305522982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302551"/>
            <a:ext cx="11336039" cy="744014"/>
          </a:xfrm>
          <a:prstGeom prst="rect">
            <a:avLst/>
          </a:prstGeom>
        </p:spPr>
        <p:txBody>
          <a:bodyPr vert="horz" wrap="square" lIns="9144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9144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689969152"/>
      </p:ext>
    </p:extLst>
  </p:cSld>
  <p:clrMap bg1="lt1" tx1="dk1" bg2="lt2" tx2="dk2" accent1="accent1" accent2="accent2" accent3="accent3" accent4="accent4" accent5="accent5" accent6="accent6" hlink="hlink" folHlink="folHlink"/>
  <p:sldLayoutIdLst>
    <p:sldLayoutId id="2147484739" r:id="rId1"/>
    <p:sldLayoutId id="2147484740" r:id="rId2"/>
    <p:sldLayoutId id="2147484741" r:id="rId3"/>
    <p:sldLayoutId id="2147484742" r:id="rId4"/>
    <p:sldLayoutId id="2147484743" r:id="rId5"/>
    <p:sldLayoutId id="2147484758" r:id="rId6"/>
    <p:sldLayoutId id="2147484760" r:id="rId7"/>
    <p:sldLayoutId id="2147484759" r:id="rId8"/>
    <p:sldLayoutId id="2147484744" r:id="rId9"/>
    <p:sldLayoutId id="2147484745" r:id="rId10"/>
    <p:sldLayoutId id="2147484746" r:id="rId11"/>
    <p:sldLayoutId id="2147484747" r:id="rId12"/>
    <p:sldLayoutId id="2147484748" r:id="rId13"/>
    <p:sldLayoutId id="2147484749" r:id="rId14"/>
    <p:sldLayoutId id="2147484750" r:id="rId15"/>
    <p:sldLayoutId id="2147484751" r:id="rId16"/>
    <p:sldLayoutId id="2147484752" r:id="rId17"/>
    <p:sldLayoutId id="2147484753" r:id="rId18"/>
    <p:sldLayoutId id="2147484754" r:id="rId19"/>
    <p:sldLayoutId id="2147484755" r:id="rId20"/>
    <p:sldLayoutId id="2147484756" r:id="rId21"/>
    <p:sldLayoutId id="2147484757" r:id="rId22"/>
    <p:sldLayoutId id="2147484763" r:id="rId23"/>
    <p:sldLayoutId id="2147484764" r:id="rId24"/>
    <p:sldLayoutId id="2147484765" r:id="rId25"/>
    <p:sldLayoutId id="2147484766" r:id="rId26"/>
    <p:sldLayoutId id="2147484767" r:id="rId27"/>
  </p:sldLayoutIdLst>
  <p:transition>
    <p:fade/>
  </p:transition>
  <p:txStyles>
    <p:titleStyle>
      <a:lvl1pPr algn="l" defTabSz="914367" rtl="0" eaLnBrk="1" latinLnBrk="0" hangingPunct="1">
        <a:lnSpc>
          <a:spcPct val="90000"/>
        </a:lnSpc>
        <a:spcBef>
          <a:spcPct val="0"/>
        </a:spcBef>
        <a:buNone/>
        <a:defRPr lang="en-US" sz="36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8" Type="http://schemas.openxmlformats.org/officeDocument/2006/relationships/hyperlink" Target="https://docs.microsoft.com/en-us/azure/machine-learning/concept-azure-machine-learning-architecture#ml-pipelines" TargetMode="External"/><Relationship Id="rId3" Type="http://schemas.openxmlformats.org/officeDocument/2006/relationships/hyperlink" Target="https://docs.microsoft.com/en-us/azure/machine-learning/concept-compute-instance" TargetMode="External"/><Relationship Id="rId7" Type="http://schemas.openxmlformats.org/officeDocument/2006/relationships/hyperlink" Target="https://docs.microsoft.com/en-us/azure/machine-learning/concept-azure-machine-learning-architecture#experiments" TargetMode="External"/><Relationship Id="rId2" Type="http://schemas.openxmlformats.org/officeDocument/2006/relationships/image" Target="../media/image20.png"/><Relationship Id="rId1" Type="http://schemas.openxmlformats.org/officeDocument/2006/relationships/slideLayout" Target="../slideLayouts/slideLayout10.xml"/><Relationship Id="rId6" Type="http://schemas.openxmlformats.org/officeDocument/2006/relationships/hyperlink" Target="https://docs.microsoft.com/en-us/azure/machine-learning/concept-workspace#resources" TargetMode="External"/><Relationship Id="rId5" Type="http://schemas.openxmlformats.org/officeDocument/2006/relationships/hyperlink" Target="https://docs.microsoft.com/en-us/azure/machine-learning/concept-azure-machine-learning-architecture#compute-targets" TargetMode="External"/><Relationship Id="rId10" Type="http://schemas.openxmlformats.org/officeDocument/2006/relationships/hyperlink" Target="https://docs.microsoft.com/en-us/azure/machine-learning/concept-azure-machine-learning-architecture#endpoints" TargetMode="External"/><Relationship Id="rId4" Type="http://schemas.openxmlformats.org/officeDocument/2006/relationships/hyperlink" Target="https://docs.microsoft.com/en-us/azure/machine-learning/how-to-assign-roles" TargetMode="External"/><Relationship Id="rId9" Type="http://schemas.openxmlformats.org/officeDocument/2006/relationships/hyperlink" Target="https://docs.microsoft.com/en-us/azure/machine-learning/concept-azure-machine-learning-architecture#datasets-and-datastore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emf"/><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24.svg"/><Relationship Id="rId11" Type="http://schemas.openxmlformats.org/officeDocument/2006/relationships/image" Target="../media/image29.sv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svg"/><Relationship Id="rId9" Type="http://schemas.openxmlformats.org/officeDocument/2006/relationships/image" Target="../media/image27.sv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microsoft.com/office/2007/relationships/hdphoto" Target="../media/hdphoto1.wdp"/><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customXml" Target="../ink/ink8.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customXml" Target="../ink/ink7.xml"/><Relationship Id="rId2" Type="http://schemas.openxmlformats.org/officeDocument/2006/relationships/notesSlide" Target="../notesSlides/notesSlide2.xml"/><Relationship Id="rId1" Type="http://schemas.openxmlformats.org/officeDocument/2006/relationships/slideLayout" Target="../slideLayouts/slideLayout26.xml"/><Relationship Id="rId6" Type="http://schemas.openxmlformats.org/officeDocument/2006/relationships/image" Target="../media/image13.png"/><Relationship Id="rId11" Type="http://schemas.openxmlformats.org/officeDocument/2006/relationships/customXml" Target="../ink/ink6.xml"/><Relationship Id="rId5" Type="http://schemas.openxmlformats.org/officeDocument/2006/relationships/customXml" Target="../ink/ink2.xml"/><Relationship Id="rId10" Type="http://schemas.openxmlformats.org/officeDocument/2006/relationships/customXml" Target="../ink/ink5.xml"/><Relationship Id="rId4" Type="http://schemas.openxmlformats.org/officeDocument/2006/relationships/image" Target="../media/image12.png"/><Relationship Id="rId9" Type="http://schemas.openxmlformats.org/officeDocument/2006/relationships/customXml" Target="../ink/ink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36.sv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16.svg"/></Relationships>
</file>

<file path=ppt/slides/_rels/slide40.xml.rels><?xml version="1.0" encoding="UTF-8" standalone="yes"?>
<Relationships xmlns="http://schemas.openxmlformats.org/package/2006/relationships"><Relationship Id="rId2" Type="http://schemas.openxmlformats.org/officeDocument/2006/relationships/hyperlink" Target="https://docs.microsoft.com/en-us/azure/machine-learning/service/how-to-set-up-training-targets#supported-compute-targets" TargetMode="Externa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8" Type="http://schemas.openxmlformats.org/officeDocument/2006/relationships/hyperlink" Target="https://scikit-learn.org/stable/modules/tree.html#regression" TargetMode="External"/><Relationship Id="rId13" Type="http://schemas.openxmlformats.org/officeDocument/2006/relationships/hyperlink" Target="https://scikit-learn.org/stable/modules/ensemble.html#random-forests" TargetMode="External"/><Relationship Id="rId18" Type="http://schemas.openxmlformats.org/officeDocument/2006/relationships/hyperlink" Target="https://www.tensorflow.org/api_docs/python/tf/estimator/LinearClassifier" TargetMode="External"/><Relationship Id="rId26" Type="http://schemas.openxmlformats.org/officeDocument/2006/relationships/hyperlink" Target="https://docs.microsoft.com/en-us/python/api/nimbusml/nimbusml.linear_model.averagedperceptronbinaryclassifier?view=nimbusml-py-latest" TargetMode="External"/><Relationship Id="rId3" Type="http://schemas.openxmlformats.org/officeDocument/2006/relationships/hyperlink" Target="https://scikit-learn.org/stable/modules/linear_model.html#elastic-net" TargetMode="External"/><Relationship Id="rId21" Type="http://schemas.openxmlformats.org/officeDocument/2006/relationships/hyperlink" Target="https://docs.microsoft.com/en-us/python/api/nimbusml/nimbusml.linear_model.fastlinearregressor?view=nimbusml-py-latest" TargetMode="External"/><Relationship Id="rId7" Type="http://schemas.openxmlformats.org/officeDocument/2006/relationships/hyperlink" Target="https://scikit-learn.org/stable/modules/tree.html#decision-trees" TargetMode="External"/><Relationship Id="rId12" Type="http://schemas.openxmlformats.org/officeDocument/2006/relationships/hyperlink" Target="https://scikit-learn.org/stable/modules/sgd.html#regression" TargetMode="External"/><Relationship Id="rId17" Type="http://schemas.openxmlformats.org/officeDocument/2006/relationships/hyperlink" Target="https://www.tensorflow.org/api_docs/python/tf/estimator/DNNRegressor" TargetMode="External"/><Relationship Id="rId25" Type="http://schemas.openxmlformats.org/officeDocument/2006/relationships/hyperlink" Target="https://facebook.github.io/prophet/docs/quick_start.html" TargetMode="External"/><Relationship Id="rId2" Type="http://schemas.openxmlformats.org/officeDocument/2006/relationships/hyperlink" Target="https://scikit-learn.org/stable/modules/linear_model.html#logistic-regression" TargetMode="External"/><Relationship Id="rId16" Type="http://schemas.openxmlformats.org/officeDocument/2006/relationships/hyperlink" Target="https://www.tensorflow.org/api_docs/python/tf/estimator/DNNClassifier" TargetMode="External"/><Relationship Id="rId20" Type="http://schemas.openxmlformats.org/officeDocument/2006/relationships/hyperlink" Target="https://scikit-learn.org/stable/modules/naive_bayes.html#bernoulli-naive-bayes" TargetMode="External"/><Relationship Id="rId1" Type="http://schemas.openxmlformats.org/officeDocument/2006/relationships/slideLayout" Target="../slideLayouts/slideLayout9.xml"/><Relationship Id="rId6" Type="http://schemas.openxmlformats.org/officeDocument/2006/relationships/hyperlink" Target="https://scikit-learn.org/stable/modules/ensemble.html#regression" TargetMode="External"/><Relationship Id="rId11" Type="http://schemas.openxmlformats.org/officeDocument/2006/relationships/hyperlink" Target="https://scikit-learn.org/stable/modules/linear_model.html#lars-lasso" TargetMode="External"/><Relationship Id="rId24" Type="http://schemas.openxmlformats.org/officeDocument/2006/relationships/hyperlink" Target="https://docs.microsoft.com/en-us/python/api/nimbusml/nimbusml.linear_model.onlinegradientdescentregressor?view=nimbusml-py-latest" TargetMode="External"/><Relationship Id="rId5" Type="http://schemas.openxmlformats.org/officeDocument/2006/relationships/hyperlink" Target="https://scikit-learn.org/stable/modules/ensemble.html#classification" TargetMode="External"/><Relationship Id="rId15" Type="http://schemas.openxmlformats.org/officeDocument/2006/relationships/hyperlink" Target="https://xgboost.readthedocs.io/en/latest/parameter.html" TargetMode="External"/><Relationship Id="rId23" Type="http://schemas.openxmlformats.org/officeDocument/2006/relationships/hyperlink" Target="https://scikit-learn.org/stable/modules/sgd.html#sgd" TargetMode="External"/><Relationship Id="rId10" Type="http://schemas.openxmlformats.org/officeDocument/2006/relationships/hyperlink" Target="https://scikit-learn.org/stable/modules/svm.html#classification" TargetMode="External"/><Relationship Id="rId19" Type="http://schemas.openxmlformats.org/officeDocument/2006/relationships/hyperlink" Target="https://www.tensorflow.org/api_docs/python/tf/estimator/LinearRegressor" TargetMode="External"/><Relationship Id="rId4" Type="http://schemas.openxmlformats.org/officeDocument/2006/relationships/hyperlink" Target="https://lightgbm.readthedocs.io/en/latest/index.html" TargetMode="External"/><Relationship Id="rId9" Type="http://schemas.openxmlformats.org/officeDocument/2006/relationships/hyperlink" Target="https://scikit-learn.org/stable/modules/neighbors.html#nearest-neighbors-regression" TargetMode="External"/><Relationship Id="rId14" Type="http://schemas.openxmlformats.org/officeDocument/2006/relationships/hyperlink" Target="https://scikit-learn.org/stable/modules/ensemble.html#extremely-randomized-trees" TargetMode="External"/><Relationship Id="rId22" Type="http://schemas.openxmlformats.org/officeDocument/2006/relationships/hyperlink" Target="https://www.alkaline-ml.com/pmdarima/modules/generated/pmdarima.arima.auto_arima.html#pmdarima.arima.auto_arima" TargetMode="External"/><Relationship Id="rId27" Type="http://schemas.openxmlformats.org/officeDocument/2006/relationships/hyperlink" Target="https://docs.microsoft.com/en-us/python/api/nimbusml/nimbusml.linear_model.linearsvmbinaryclassifier?view=nimbusml-py-latest"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42.jpeg"/></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hyperlink" Target="http://commons.wikimedia.org/wiki/File:Oxygen480-actions-office-chart-line.svg" TargetMode="External"/><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23.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tiff"/></Relationships>
</file>

<file path=ppt/slides/_rels/slide5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23.xml"/><Relationship Id="rId6" Type="http://schemas.openxmlformats.org/officeDocument/2006/relationships/image" Target="../media/image61.svg"/><Relationship Id="rId11" Type="http://schemas.openxmlformats.org/officeDocument/2006/relationships/image" Target="../media/image55.svg"/><Relationship Id="rId5" Type="http://schemas.openxmlformats.org/officeDocument/2006/relationships/image" Target="../media/image60.png"/><Relationship Id="rId10" Type="http://schemas.openxmlformats.org/officeDocument/2006/relationships/image" Target="../media/image54.png"/><Relationship Id="rId4" Type="http://schemas.openxmlformats.org/officeDocument/2006/relationships/image" Target="../media/image59.svg"/><Relationship Id="rId9" Type="http://schemas.openxmlformats.org/officeDocument/2006/relationships/image" Target="../media/image53.tiff"/></Relationships>
</file>

<file path=ppt/slides/_rels/slide5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23.xml"/><Relationship Id="rId6" Type="http://schemas.openxmlformats.org/officeDocument/2006/relationships/image" Target="../media/image61.svg"/><Relationship Id="rId11" Type="http://schemas.openxmlformats.org/officeDocument/2006/relationships/image" Target="../media/image55.svg"/><Relationship Id="rId5" Type="http://schemas.openxmlformats.org/officeDocument/2006/relationships/image" Target="../media/image60.png"/><Relationship Id="rId10" Type="http://schemas.openxmlformats.org/officeDocument/2006/relationships/image" Target="../media/image54.png"/><Relationship Id="rId4" Type="http://schemas.openxmlformats.org/officeDocument/2006/relationships/image" Target="../media/image59.svg"/><Relationship Id="rId9" Type="http://schemas.openxmlformats.org/officeDocument/2006/relationships/image" Target="../media/image53.tiff"/></Relationships>
</file>

<file path=ppt/slides/_rels/slide5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23.xml"/><Relationship Id="rId6" Type="http://schemas.openxmlformats.org/officeDocument/2006/relationships/image" Target="../media/image61.svg"/><Relationship Id="rId11" Type="http://schemas.openxmlformats.org/officeDocument/2006/relationships/image" Target="../media/image55.svg"/><Relationship Id="rId5" Type="http://schemas.openxmlformats.org/officeDocument/2006/relationships/image" Target="../media/image60.png"/><Relationship Id="rId10" Type="http://schemas.openxmlformats.org/officeDocument/2006/relationships/image" Target="../media/image54.png"/><Relationship Id="rId4" Type="http://schemas.openxmlformats.org/officeDocument/2006/relationships/image" Target="../media/image59.svg"/><Relationship Id="rId9" Type="http://schemas.openxmlformats.org/officeDocument/2006/relationships/image" Target="../media/image53.tiff"/></Relationships>
</file>

<file path=ppt/slides/_rels/slide5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23.xml"/><Relationship Id="rId6" Type="http://schemas.openxmlformats.org/officeDocument/2006/relationships/image" Target="../media/image61.svg"/><Relationship Id="rId11" Type="http://schemas.openxmlformats.org/officeDocument/2006/relationships/image" Target="../media/image55.svg"/><Relationship Id="rId5" Type="http://schemas.openxmlformats.org/officeDocument/2006/relationships/image" Target="../media/image60.png"/><Relationship Id="rId10" Type="http://schemas.openxmlformats.org/officeDocument/2006/relationships/image" Target="../media/image54.png"/><Relationship Id="rId4" Type="http://schemas.openxmlformats.org/officeDocument/2006/relationships/image" Target="../media/image59.svg"/><Relationship Id="rId9" Type="http://schemas.openxmlformats.org/officeDocument/2006/relationships/image" Target="../media/image53.tiff"/></Relationships>
</file>

<file path=ppt/slides/_rels/slide5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60.png"/><Relationship Id="rId7" Type="http://schemas.openxmlformats.org/officeDocument/2006/relationships/image" Target="../media/image53.tiff"/><Relationship Id="rId2" Type="http://schemas.openxmlformats.org/officeDocument/2006/relationships/notesSlide" Target="../notesSlides/notesSlide20.xml"/><Relationship Id="rId1" Type="http://schemas.openxmlformats.org/officeDocument/2006/relationships/slideLayout" Target="../slideLayouts/slideLayout23.xml"/><Relationship Id="rId6" Type="http://schemas.openxmlformats.org/officeDocument/2006/relationships/image" Target="../media/image52.png"/><Relationship Id="rId5" Type="http://schemas.openxmlformats.org/officeDocument/2006/relationships/image" Target="../media/image62.png"/><Relationship Id="rId4" Type="http://schemas.openxmlformats.org/officeDocument/2006/relationships/image" Target="../media/image61.svg"/><Relationship Id="rId9" Type="http://schemas.openxmlformats.org/officeDocument/2006/relationships/image" Target="../media/image55.svg"/></Relationships>
</file>

<file path=ppt/slides/_rels/slide57.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60.png"/><Relationship Id="rId7"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23.xml"/><Relationship Id="rId6" Type="http://schemas.openxmlformats.org/officeDocument/2006/relationships/image" Target="../media/image53.tiff"/><Relationship Id="rId5" Type="http://schemas.openxmlformats.org/officeDocument/2006/relationships/image" Target="../media/image52.png"/><Relationship Id="rId10" Type="http://schemas.openxmlformats.org/officeDocument/2006/relationships/image" Target="../media/image63.png"/><Relationship Id="rId4" Type="http://schemas.openxmlformats.org/officeDocument/2006/relationships/image" Target="../media/image61.svg"/><Relationship Id="rId9" Type="http://schemas.openxmlformats.org/officeDocument/2006/relationships/image" Target="../media/image62.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8" Type="http://schemas.openxmlformats.org/officeDocument/2006/relationships/hyperlink" Target="https://docs.microsoft.com/en-us/azure/synapse-analytics/spark/apache-spark-version-support#python-libraries" TargetMode="External"/><Relationship Id="rId3" Type="http://schemas.openxmlformats.org/officeDocument/2006/relationships/hyperlink" Target="https://github.com/Azure/MachineLearningNotebooks" TargetMode="External"/><Relationship Id="rId7" Type="http://schemas.openxmlformats.org/officeDocument/2006/relationships/hyperlink" Target="https://docs.microsoft.com/ko-kr/azure/synapse-analytics/" TargetMode="External"/><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hyperlink" Target="https://docs.microsoft.com/ko-kr/azure/machine-learning/" TargetMode="External"/><Relationship Id="rId5" Type="http://schemas.openxmlformats.org/officeDocument/2006/relationships/hyperlink" Target="https://azuredevopsdemogenerator.azurewebsites.net/?name=azure%20machine%20learning" TargetMode="External"/><Relationship Id="rId4" Type="http://schemas.openxmlformats.org/officeDocument/2006/relationships/hyperlink" Target="https://github.com/dem108/AMLWorkshop-IotEdge-DevOps"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2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jpg"/></Relationships>
</file>

<file path=ppt/slides/_rels/slide6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0.xml"/><Relationship Id="rId1" Type="http://schemas.openxmlformats.org/officeDocument/2006/relationships/slideLayout" Target="../slideLayouts/slideLayout23.xml"/><Relationship Id="rId4" Type="http://schemas.openxmlformats.org/officeDocument/2006/relationships/image" Target="../media/image73.png"/></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3.xml"/><Relationship Id="rId5" Type="http://schemas.openxmlformats.org/officeDocument/2006/relationships/hyperlink" Target="https://www.microsoft.com/en-us/research/blog/all-about-automated-machine-learning-with-dr-nicolo-fusi/" TargetMode="External"/><Relationship Id="rId4" Type="http://schemas.openxmlformats.org/officeDocument/2006/relationships/hyperlink" Target="https://arxiv.org/abs/1705.05355"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2.xml"/><Relationship Id="rId1" Type="http://schemas.openxmlformats.org/officeDocument/2006/relationships/slideLayout" Target="../slideLayouts/slideLayout23.xml"/><Relationship Id="rId5" Type="http://schemas.openxmlformats.org/officeDocument/2006/relationships/image" Target="../media/image76.png"/><Relationship Id="rId4" Type="http://schemas.openxmlformats.org/officeDocument/2006/relationships/image" Target="../media/image75.png"/></Relationships>
</file>

<file path=ppt/slides/_rels/slide7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3.xml"/><Relationship Id="rId1" Type="http://schemas.openxmlformats.org/officeDocument/2006/relationships/slideLayout" Target="../slideLayouts/slideLayout23.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7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7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6.xml"/><Relationship Id="rId1" Type="http://schemas.openxmlformats.org/officeDocument/2006/relationships/slideLayout" Target="../slideLayouts/slideLayout23.xml"/><Relationship Id="rId5" Type="http://schemas.openxmlformats.org/officeDocument/2006/relationships/slide" Target="slide20.xml"/><Relationship Id="rId4" Type="http://schemas.openxmlformats.org/officeDocument/2006/relationships/image" Target="../media/image84.png"/></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7.xml"/><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6.xml.rels><?xml version="1.0" encoding="UTF-8" standalone="yes"?>
<Relationships xmlns="http://schemas.openxmlformats.org/package/2006/relationships"><Relationship Id="rId8" Type="http://schemas.openxmlformats.org/officeDocument/2006/relationships/hyperlink" Target="https://docs.microsoft.com/en-us/azure/machine-learning/concept-azure-machine-learning-architecture#ml-pipelines" TargetMode="External"/><Relationship Id="rId3" Type="http://schemas.openxmlformats.org/officeDocument/2006/relationships/hyperlink" Target="https://docs.microsoft.com/en-us/azure/machine-learning/concept-compute-instance" TargetMode="External"/><Relationship Id="rId7" Type="http://schemas.openxmlformats.org/officeDocument/2006/relationships/hyperlink" Target="https://docs.microsoft.com/en-us/azure/machine-learning/concept-azure-machine-learning-architecture#experiments" TargetMode="External"/><Relationship Id="rId2" Type="http://schemas.openxmlformats.org/officeDocument/2006/relationships/notesSlide" Target="../notesSlides/notesSlide38.xml"/><Relationship Id="rId1" Type="http://schemas.openxmlformats.org/officeDocument/2006/relationships/slideLayout" Target="../slideLayouts/slideLayout23.xml"/><Relationship Id="rId6" Type="http://schemas.openxmlformats.org/officeDocument/2006/relationships/hyperlink" Target="https://docs.microsoft.com/en-us/azure/machine-learning/concept-workspace#resources" TargetMode="External"/><Relationship Id="rId11" Type="http://schemas.openxmlformats.org/officeDocument/2006/relationships/image" Target="../media/image85.png"/><Relationship Id="rId5" Type="http://schemas.openxmlformats.org/officeDocument/2006/relationships/hyperlink" Target="https://docs.microsoft.com/en-us/azure/machine-learning/concept-azure-machine-learning-architecture#compute-targets" TargetMode="External"/><Relationship Id="rId10" Type="http://schemas.openxmlformats.org/officeDocument/2006/relationships/hyperlink" Target="https://docs.microsoft.com/en-us/azure/machine-learning/concept-azure-machine-learning-architecture#endpoints" TargetMode="External"/><Relationship Id="rId4" Type="http://schemas.openxmlformats.org/officeDocument/2006/relationships/hyperlink" Target="https://docs.microsoft.com/en-us/azure/machine-learning/how-to-assign-roles" TargetMode="External"/><Relationship Id="rId9" Type="http://schemas.openxmlformats.org/officeDocument/2006/relationships/hyperlink" Target="https://docs.microsoft.com/en-us/azure/machine-learning/concept-azure-machine-learning-architecture#datasets-and-datastores"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78.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40.xml"/><Relationship Id="rId1" Type="http://schemas.openxmlformats.org/officeDocument/2006/relationships/slideLayout" Target="../slideLayouts/slideLayout23.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7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2.xml"/><Relationship Id="rId1" Type="http://schemas.openxmlformats.org/officeDocument/2006/relationships/slideLayout" Target="../slideLayouts/slideLayout23.xml"/><Relationship Id="rId4" Type="http://schemas.openxmlformats.org/officeDocument/2006/relationships/image" Target="../media/image95.png"/></Relationships>
</file>

<file path=ppt/slides/_rels/slide81.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43.xml"/><Relationship Id="rId1" Type="http://schemas.openxmlformats.org/officeDocument/2006/relationships/slideLayout" Target="../slideLayouts/slideLayout23.xml"/><Relationship Id="rId5" Type="http://schemas.openxmlformats.org/officeDocument/2006/relationships/image" Target="../media/image98.jpeg"/><Relationship Id="rId4" Type="http://schemas.openxmlformats.org/officeDocument/2006/relationships/image" Target="../media/image97.png"/></Relationships>
</file>

<file path=ppt/slides/_rels/slide8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4.xml"/><Relationship Id="rId1" Type="http://schemas.openxmlformats.org/officeDocument/2006/relationships/slideLayout" Target="../slideLayouts/slideLayout23.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8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8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6.xml"/><Relationship Id="rId1" Type="http://schemas.openxmlformats.org/officeDocument/2006/relationships/slideLayout" Target="../slideLayouts/slideLayout23.xml"/><Relationship Id="rId5" Type="http://schemas.openxmlformats.org/officeDocument/2006/relationships/image" Target="../media/image105.png"/><Relationship Id="rId4" Type="http://schemas.openxmlformats.org/officeDocument/2006/relationships/image" Target="../media/image102.png"/></Relationships>
</file>

<file path=ppt/slides/_rels/slide85.xml.rels><?xml version="1.0" encoding="UTF-8" standalone="yes"?>
<Relationships xmlns="http://schemas.openxmlformats.org/package/2006/relationships"><Relationship Id="rId8" Type="http://schemas.openxmlformats.org/officeDocument/2006/relationships/hyperlink" Target="https://www.researchgate.net/publication/305334401_Hierarchical_Attention_Networks_for_Document_Classification" TargetMode="External"/><Relationship Id="rId3" Type="http://schemas.openxmlformats.org/officeDocument/2006/relationships/hyperlink" Target="https://github.com/slundberg/shap" TargetMode="External"/><Relationship Id="rId7" Type="http://schemas.openxmlformats.org/officeDocument/2006/relationships/hyperlink" Target="https://github.com/marcotcr/lime" TargetMode="External"/><Relationship Id="rId2" Type="http://schemas.openxmlformats.org/officeDocument/2006/relationships/notesSlide" Target="../notesSlides/notesSlide47.xml"/><Relationship Id="rId1" Type="http://schemas.openxmlformats.org/officeDocument/2006/relationships/slideLayout" Target="../slideLayouts/slideLayout23.xml"/><Relationship Id="rId6" Type="http://schemas.openxmlformats.org/officeDocument/2006/relationships/hyperlink" Target="https://www.stat.berkeley.edu/~breiman/randomforest2001.pdf" TargetMode="External"/><Relationship Id="rId5" Type="http://schemas.openxmlformats.org/officeDocument/2006/relationships/hyperlink" Target="https://christophm.github.io/interpretable-ml-book/global.html" TargetMode="External"/><Relationship Id="rId4" Type="http://schemas.openxmlformats.org/officeDocument/2006/relationships/hyperlink" Target="https://papers.nips.cc/paper/7062-a-unified-approach-to-interpreting-model-predictions" TargetMode="External"/><Relationship Id="rId9" Type="http://schemas.openxmlformats.org/officeDocument/2006/relationships/image" Target="../media/image106.png"/></Relationships>
</file>

<file path=ppt/slides/_rels/slide8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8.xml"/><Relationship Id="rId1" Type="http://schemas.openxmlformats.org/officeDocument/2006/relationships/slideLayout" Target="../slideLayouts/slideLayout23.xml"/></Relationships>
</file>

<file path=ppt/slides/_rels/slide8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9.xml"/><Relationship Id="rId1" Type="http://schemas.openxmlformats.org/officeDocument/2006/relationships/slideLayout" Target="../slideLayouts/slideLayout23.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426426" y="2182270"/>
            <a:ext cx="9401560" cy="1793104"/>
          </a:xfrm>
        </p:spPr>
        <p:txBody>
          <a:bodyPr/>
          <a:lstStyle/>
          <a:p>
            <a:r>
              <a:rPr lang="en-US" sz="4000" dirty="0">
                <a:solidFill>
                  <a:schemeClr val="bg1"/>
                </a:solidFill>
              </a:rPr>
              <a:t>Azure Machine Learning Overview</a:t>
            </a:r>
            <a:br>
              <a:rPr lang="en-US" sz="4000" dirty="0">
                <a:solidFill>
                  <a:schemeClr val="bg1"/>
                </a:solidFill>
              </a:rPr>
            </a:br>
            <a:endParaRPr lang="en-US" sz="4000" i="1" dirty="0">
              <a:solidFill>
                <a:schemeClr val="bg1"/>
              </a:solidFill>
              <a:latin typeface="+mn-lt"/>
            </a:endParaRPr>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p:txBody>
          <a:bodyPr/>
          <a:lstStyle/>
          <a:p>
            <a:r>
              <a:rPr lang="ko-KR" altLang="en-US" sz="2400" dirty="0">
                <a:solidFill>
                  <a:schemeClr val="bg1"/>
                </a:solidFill>
              </a:rPr>
              <a:t>한국 마이크로소프트</a:t>
            </a:r>
            <a:endParaRPr lang="en-US" sz="2400" dirty="0">
              <a:solidFill>
                <a:schemeClr val="bg1"/>
              </a:solidFill>
            </a:endParaRPr>
          </a:p>
        </p:txBody>
      </p:sp>
    </p:spTree>
    <p:extLst>
      <p:ext uri="{BB962C8B-B14F-4D97-AF65-F5344CB8AC3E}">
        <p14:creationId xmlns:p14="http://schemas.microsoft.com/office/powerpoint/2010/main" val="186999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5AA59-C74D-4189-81E5-F9F942832E0A}"/>
              </a:ext>
            </a:extLst>
          </p:cNvPr>
          <p:cNvSpPr>
            <a:spLocks noGrp="1"/>
          </p:cNvSpPr>
          <p:nvPr>
            <p:ph type="title"/>
          </p:nvPr>
        </p:nvSpPr>
        <p:spPr>
          <a:xfrm>
            <a:off x="426424" y="302551"/>
            <a:ext cx="11336039" cy="758022"/>
          </a:xfrm>
        </p:spPr>
        <p:txBody>
          <a:bodyPr lIns="91440"/>
          <a:lstStyle/>
          <a:p>
            <a:r>
              <a:rPr lang="ko-KR" altLang="en-US" dirty="0"/>
              <a:t>모델 등록 및 관리</a:t>
            </a:r>
            <a:endParaRPr lang="en-US" dirty="0"/>
          </a:p>
        </p:txBody>
      </p:sp>
      <p:sp>
        <p:nvSpPr>
          <p:cNvPr id="9" name="Text Placeholder 2">
            <a:extLst>
              <a:ext uri="{FF2B5EF4-FFF2-40B4-BE49-F238E27FC236}">
                <a16:creationId xmlns:a16="http://schemas.microsoft.com/office/drawing/2014/main" id="{B9A0E4F9-CD63-4DF3-88B3-B6BD9B75E16B}"/>
              </a:ext>
            </a:extLst>
          </p:cNvPr>
          <p:cNvSpPr txBox="1">
            <a:spLocks/>
          </p:cNvSpPr>
          <p:nvPr/>
        </p:nvSpPr>
        <p:spPr>
          <a:xfrm>
            <a:off x="426424" y="1601788"/>
            <a:ext cx="7705804" cy="1208921"/>
          </a:xfrm>
          <a:prstGeom prst="rect">
            <a:avLst/>
          </a:prstGeom>
        </p:spPr>
        <p:txBody>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488"/>
              </a:spcAft>
            </a:pPr>
            <a:r>
              <a:rPr lang="ko-KR" altLang="en-US" sz="1800" b="1" dirty="0">
                <a:solidFill>
                  <a:schemeClr val="tx2"/>
                </a:solidFill>
                <a:latin typeface="+mj-lt"/>
              </a:rPr>
              <a:t>컨테이너 이미지 생성</a:t>
            </a:r>
            <a:endParaRPr lang="en-US" sz="1800" b="1" dirty="0">
              <a:solidFill>
                <a:schemeClr val="tx2"/>
              </a:solidFill>
              <a:latin typeface="+mj-lt"/>
            </a:endParaRPr>
          </a:p>
          <a:p>
            <a:pPr>
              <a:spcAft>
                <a:spcPts val="488"/>
              </a:spcAft>
            </a:pPr>
            <a:r>
              <a:rPr lang="ko-KR" altLang="en-US" sz="1800" dirty="0"/>
              <a:t>모델을 자동으로 </a:t>
            </a:r>
            <a:r>
              <a:rPr lang="en-US" altLang="ko-KR" sz="1800" dirty="0"/>
              <a:t>Docker </a:t>
            </a:r>
            <a:r>
              <a:rPr lang="ko-KR" altLang="en-US" sz="1800" dirty="0"/>
              <a:t>컨테이너로 변환하여 실행 환경에 </a:t>
            </a:r>
            <a:endParaRPr lang="en-US" altLang="ko-KR" sz="1800" dirty="0"/>
          </a:p>
          <a:p>
            <a:pPr>
              <a:spcAft>
                <a:spcPts val="488"/>
              </a:spcAft>
            </a:pPr>
            <a:r>
              <a:rPr lang="ko-KR" altLang="en-US" sz="1800" dirty="0"/>
              <a:t>배포될 수 있도록 함</a:t>
            </a:r>
            <a:endParaRPr lang="en-US" altLang="ko-KR" sz="1800" dirty="0"/>
          </a:p>
          <a:p>
            <a:pPr>
              <a:spcAft>
                <a:spcPts val="488"/>
              </a:spcAft>
            </a:pPr>
            <a:endParaRPr lang="en-US" sz="1800" dirty="0">
              <a:solidFill>
                <a:schemeClr val="tx2"/>
              </a:solidFill>
              <a:latin typeface="+mj-lt"/>
            </a:endParaRPr>
          </a:p>
          <a:p>
            <a:pPr>
              <a:spcAft>
                <a:spcPts val="488"/>
              </a:spcAft>
            </a:pPr>
            <a:r>
              <a:rPr lang="ko-KR" altLang="en-US" sz="1800" b="1" dirty="0">
                <a:solidFill>
                  <a:schemeClr val="tx2"/>
                </a:solidFill>
                <a:latin typeface="+mj-lt"/>
              </a:rPr>
              <a:t>버전 관리</a:t>
            </a:r>
            <a:endParaRPr lang="en-US" sz="1800" b="1" dirty="0">
              <a:solidFill>
                <a:schemeClr val="tx2"/>
              </a:solidFill>
              <a:latin typeface="+mj-lt"/>
            </a:endParaRPr>
          </a:p>
          <a:p>
            <a:pPr>
              <a:spcAft>
                <a:spcPts val="988"/>
              </a:spcAft>
            </a:pPr>
            <a:r>
              <a:rPr lang="ko-KR" altLang="en-US" sz="1800" dirty="0"/>
              <a:t>모델에 버전 번호를 부여하고 변화를 추적</a:t>
            </a:r>
            <a:endParaRPr lang="en-US" altLang="ko-KR" sz="1800" dirty="0"/>
          </a:p>
          <a:p>
            <a:pPr>
              <a:spcAft>
                <a:spcPts val="988"/>
              </a:spcAft>
            </a:pPr>
            <a:endParaRPr lang="en-US" sz="1800" dirty="0">
              <a:solidFill>
                <a:schemeClr val="tx2"/>
              </a:solidFill>
              <a:latin typeface="+mj-lt"/>
            </a:endParaRPr>
          </a:p>
          <a:p>
            <a:pPr>
              <a:spcAft>
                <a:spcPts val="488"/>
              </a:spcAft>
            </a:pPr>
            <a:r>
              <a:rPr lang="ko-KR" altLang="en-US" sz="1800" b="1" dirty="0">
                <a:solidFill>
                  <a:schemeClr val="tx2"/>
                </a:solidFill>
                <a:latin typeface="+mj-lt"/>
              </a:rPr>
              <a:t>모델 저장소</a:t>
            </a:r>
            <a:endParaRPr lang="en-US" sz="1800" dirty="0">
              <a:solidFill>
                <a:schemeClr val="tx2"/>
              </a:solidFill>
              <a:latin typeface="+mj-lt"/>
            </a:endParaRPr>
          </a:p>
          <a:p>
            <a:pPr>
              <a:spcAft>
                <a:spcPts val="488"/>
              </a:spcAft>
            </a:pPr>
            <a:r>
              <a:rPr lang="ko-KR" altLang="en-US" sz="1800" dirty="0"/>
              <a:t>모델 저장 및 공유</a:t>
            </a:r>
            <a:r>
              <a:rPr lang="en-US" altLang="ko-KR" sz="1800" dirty="0"/>
              <a:t>, CI/CD </a:t>
            </a:r>
            <a:r>
              <a:rPr lang="ko-KR" altLang="en-US" sz="1800" dirty="0"/>
              <a:t>파이프라인과의 통합</a:t>
            </a:r>
            <a:endParaRPr lang="en-US" altLang="ko-KR" sz="1800" dirty="0"/>
          </a:p>
          <a:p>
            <a:pPr>
              <a:spcAft>
                <a:spcPts val="488"/>
              </a:spcAft>
            </a:pPr>
            <a:endParaRPr lang="en-US" sz="1800" dirty="0">
              <a:solidFill>
                <a:schemeClr val="tx2"/>
              </a:solidFill>
              <a:latin typeface="+mj-lt"/>
            </a:endParaRPr>
          </a:p>
          <a:p>
            <a:pPr>
              <a:spcAft>
                <a:spcPts val="488"/>
              </a:spcAft>
            </a:pPr>
            <a:r>
              <a:rPr lang="ko-KR" altLang="en-US" sz="1800" b="1" dirty="0">
                <a:solidFill>
                  <a:schemeClr val="tx2"/>
                </a:solidFill>
                <a:latin typeface="+mj-lt"/>
              </a:rPr>
              <a:t>실험 추적</a:t>
            </a:r>
            <a:endParaRPr lang="en-US" sz="1800" b="1" dirty="0">
              <a:solidFill>
                <a:schemeClr val="tx2"/>
              </a:solidFill>
              <a:latin typeface="+mj-lt"/>
            </a:endParaRPr>
          </a:p>
          <a:p>
            <a:pPr>
              <a:spcAft>
                <a:spcPts val="488"/>
              </a:spcAft>
            </a:pPr>
            <a:r>
              <a:rPr lang="ko-KR" altLang="en-US" sz="1800" dirty="0"/>
              <a:t>협업을 가능하게 하고 감사를 위해 변경 내용 추적 가능</a:t>
            </a:r>
            <a:endParaRPr lang="en-US" sz="1800" dirty="0"/>
          </a:p>
        </p:txBody>
      </p:sp>
      <p:grpSp>
        <p:nvGrpSpPr>
          <p:cNvPr id="13" name="Group 12">
            <a:extLst>
              <a:ext uri="{FF2B5EF4-FFF2-40B4-BE49-F238E27FC236}">
                <a16:creationId xmlns:a16="http://schemas.microsoft.com/office/drawing/2014/main" id="{0AB4A06C-B44F-4733-88EA-F77101BE46FB}"/>
              </a:ext>
            </a:extLst>
          </p:cNvPr>
          <p:cNvGrpSpPr/>
          <p:nvPr/>
        </p:nvGrpSpPr>
        <p:grpSpPr>
          <a:xfrm>
            <a:off x="9917941" y="-6858000"/>
            <a:ext cx="1477450" cy="6858000"/>
            <a:chOff x="9917941" y="0"/>
            <a:chExt cx="1477450" cy="6858000"/>
          </a:xfrm>
        </p:grpSpPr>
        <p:grpSp>
          <p:nvGrpSpPr>
            <p:cNvPr id="20" name="Group 19">
              <a:extLst>
                <a:ext uri="{FF2B5EF4-FFF2-40B4-BE49-F238E27FC236}">
                  <a16:creationId xmlns:a16="http://schemas.microsoft.com/office/drawing/2014/main" id="{5BEB227B-2E84-43B0-983B-47A9F587F6A3}"/>
                </a:ext>
              </a:extLst>
            </p:cNvPr>
            <p:cNvGrpSpPr/>
            <p:nvPr/>
          </p:nvGrpSpPr>
          <p:grpSpPr>
            <a:xfrm>
              <a:off x="9917941" y="2697187"/>
              <a:ext cx="1477450" cy="1221346"/>
              <a:chOff x="9524460" y="2632636"/>
              <a:chExt cx="2021177" cy="1670823"/>
            </a:xfrm>
          </p:grpSpPr>
          <p:sp>
            <p:nvSpPr>
              <p:cNvPr id="21" name="gear_3">
                <a:extLst>
                  <a:ext uri="{FF2B5EF4-FFF2-40B4-BE49-F238E27FC236}">
                    <a16:creationId xmlns:a16="http://schemas.microsoft.com/office/drawing/2014/main" id="{1587D9C7-1ED6-42E4-AE7D-59938EB29E06}"/>
                  </a:ext>
                </a:extLst>
              </p:cNvPr>
              <p:cNvSpPr>
                <a:spLocks noChangeAspect="1" noEditPoints="1"/>
              </p:cNvSpPr>
              <p:nvPr/>
            </p:nvSpPr>
            <p:spPr bwMode="auto">
              <a:xfrm>
                <a:off x="9524460" y="3183698"/>
                <a:ext cx="1110355" cy="1119761"/>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9050">
                <a:solidFill>
                  <a:schemeClr val="tx2"/>
                </a:solidFill>
                <a:prstDash val="solid"/>
                <a:miter lim="800000"/>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gear_3">
                <a:extLst>
                  <a:ext uri="{FF2B5EF4-FFF2-40B4-BE49-F238E27FC236}">
                    <a16:creationId xmlns:a16="http://schemas.microsoft.com/office/drawing/2014/main" id="{9D1020AA-4F88-4ACE-95F9-6CF6885EEDB5}"/>
                  </a:ext>
                </a:extLst>
              </p:cNvPr>
              <p:cNvSpPr>
                <a:spLocks noChangeAspect="1" noEditPoints="1"/>
              </p:cNvSpPr>
              <p:nvPr/>
            </p:nvSpPr>
            <p:spPr bwMode="auto">
              <a:xfrm>
                <a:off x="10421433" y="2632636"/>
                <a:ext cx="735342" cy="741571"/>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9050">
                <a:solidFill>
                  <a:schemeClr val="tx2"/>
                </a:solidFill>
                <a:prstDash val="solid"/>
                <a:miter lim="800000"/>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 name="gear_3">
                <a:extLst>
                  <a:ext uri="{FF2B5EF4-FFF2-40B4-BE49-F238E27FC236}">
                    <a16:creationId xmlns:a16="http://schemas.microsoft.com/office/drawing/2014/main" id="{0DA7A933-B59C-4DAD-B1CC-26EEDD09F453}"/>
                  </a:ext>
                </a:extLst>
              </p:cNvPr>
              <p:cNvSpPr>
                <a:spLocks noChangeAspect="1" noEditPoints="1"/>
              </p:cNvSpPr>
              <p:nvPr/>
            </p:nvSpPr>
            <p:spPr bwMode="auto">
              <a:xfrm>
                <a:off x="11022746" y="3309209"/>
                <a:ext cx="522891" cy="527320"/>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9050">
                <a:solidFill>
                  <a:schemeClr val="tx2"/>
                </a:solidFill>
                <a:prstDash val="solid"/>
                <a:miter lim="800000"/>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28" name="Group 27">
              <a:extLst>
                <a:ext uri="{FF2B5EF4-FFF2-40B4-BE49-F238E27FC236}">
                  <a16:creationId xmlns:a16="http://schemas.microsoft.com/office/drawing/2014/main" id="{4F565284-6182-415A-8A69-4148E491BA02}"/>
                </a:ext>
              </a:extLst>
            </p:cNvPr>
            <p:cNvGrpSpPr/>
            <p:nvPr/>
          </p:nvGrpSpPr>
          <p:grpSpPr>
            <a:xfrm>
              <a:off x="10656666" y="0"/>
              <a:ext cx="0" cy="6858000"/>
              <a:chOff x="10656666" y="0"/>
              <a:chExt cx="0" cy="6858000"/>
            </a:xfrm>
          </p:grpSpPr>
          <p:cxnSp>
            <p:nvCxnSpPr>
              <p:cNvPr id="29" name="Straight Connector 28">
                <a:extLst>
                  <a:ext uri="{FF2B5EF4-FFF2-40B4-BE49-F238E27FC236}">
                    <a16:creationId xmlns:a16="http://schemas.microsoft.com/office/drawing/2014/main" id="{BB9DFEC5-7264-4B39-A20F-AD682EA975F3}"/>
                  </a:ext>
                </a:extLst>
              </p:cNvPr>
              <p:cNvCxnSpPr>
                <a:cxnSpLocks/>
              </p:cNvCxnSpPr>
              <p:nvPr/>
            </p:nvCxnSpPr>
            <p:spPr>
              <a:xfrm>
                <a:off x="10656666" y="0"/>
                <a:ext cx="0" cy="212063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9F4205D-41A4-446B-B377-3129B3EDDD7A}"/>
                  </a:ext>
                </a:extLst>
              </p:cNvPr>
              <p:cNvCxnSpPr>
                <a:cxnSpLocks/>
              </p:cNvCxnSpPr>
              <p:nvPr/>
            </p:nvCxnSpPr>
            <p:spPr>
              <a:xfrm>
                <a:off x="10656666" y="4822140"/>
                <a:ext cx="0" cy="203586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9" name="Line 19">
            <a:extLst>
              <a:ext uri="{FF2B5EF4-FFF2-40B4-BE49-F238E27FC236}">
                <a16:creationId xmlns:a16="http://schemas.microsoft.com/office/drawing/2014/main" id="{4BF9620B-655D-48FB-A9A2-4D07BA294315}"/>
              </a:ext>
            </a:extLst>
          </p:cNvPr>
          <p:cNvSpPr>
            <a:spLocks noChangeShapeType="1"/>
          </p:cNvSpPr>
          <p:nvPr/>
        </p:nvSpPr>
        <p:spPr bwMode="auto">
          <a:xfrm rot="16200000">
            <a:off x="8619205" y="3070235"/>
            <a:ext cx="0"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nvGrpSpPr>
          <p:cNvPr id="6" name="Group 5">
            <a:extLst>
              <a:ext uri="{FF2B5EF4-FFF2-40B4-BE49-F238E27FC236}">
                <a16:creationId xmlns:a16="http://schemas.microsoft.com/office/drawing/2014/main" id="{3948E456-10E2-4469-85AF-BDC6B8984D62}"/>
              </a:ext>
            </a:extLst>
          </p:cNvPr>
          <p:cNvGrpSpPr/>
          <p:nvPr/>
        </p:nvGrpSpPr>
        <p:grpSpPr>
          <a:xfrm>
            <a:off x="9925869" y="0"/>
            <a:ext cx="1465791" cy="6858000"/>
            <a:chOff x="9925869" y="0"/>
            <a:chExt cx="1465791" cy="6858000"/>
          </a:xfrm>
        </p:grpSpPr>
        <p:grpSp>
          <p:nvGrpSpPr>
            <p:cNvPr id="37" name="Group 36">
              <a:extLst>
                <a:ext uri="{FF2B5EF4-FFF2-40B4-BE49-F238E27FC236}">
                  <a16:creationId xmlns:a16="http://schemas.microsoft.com/office/drawing/2014/main" id="{AF4DF54E-FDE5-41F5-8BE9-4102FEC48B41}"/>
                </a:ext>
              </a:extLst>
            </p:cNvPr>
            <p:cNvGrpSpPr/>
            <p:nvPr/>
          </p:nvGrpSpPr>
          <p:grpSpPr>
            <a:xfrm>
              <a:off x="9925869" y="2697187"/>
              <a:ext cx="1465791" cy="1273365"/>
              <a:chOff x="7840707" y="2412949"/>
              <a:chExt cx="1792982" cy="1557603"/>
            </a:xfrm>
          </p:grpSpPr>
          <p:sp>
            <p:nvSpPr>
              <p:cNvPr id="38" name="credit">
                <a:extLst>
                  <a:ext uri="{FF2B5EF4-FFF2-40B4-BE49-F238E27FC236}">
                    <a16:creationId xmlns:a16="http://schemas.microsoft.com/office/drawing/2014/main" id="{B29BF653-95FC-4C1F-91B8-1264C66A5EC1}"/>
                  </a:ext>
                </a:extLst>
              </p:cNvPr>
              <p:cNvSpPr>
                <a:spLocks noChangeAspect="1" noEditPoints="1"/>
              </p:cNvSpPr>
              <p:nvPr/>
            </p:nvSpPr>
            <p:spPr bwMode="auto">
              <a:xfrm>
                <a:off x="8382076" y="2935591"/>
                <a:ext cx="786331" cy="553342"/>
              </a:xfrm>
              <a:custGeom>
                <a:avLst/>
                <a:gdLst>
                  <a:gd name="T0" fmla="*/ 0 w 335"/>
                  <a:gd name="T1" fmla="*/ 28 h 234"/>
                  <a:gd name="T2" fmla="*/ 28 w 335"/>
                  <a:gd name="T3" fmla="*/ 0 h 234"/>
                  <a:gd name="T4" fmla="*/ 306 w 335"/>
                  <a:gd name="T5" fmla="*/ 0 h 234"/>
                  <a:gd name="T6" fmla="*/ 335 w 335"/>
                  <a:gd name="T7" fmla="*/ 28 h 234"/>
                  <a:gd name="T8" fmla="*/ 335 w 335"/>
                  <a:gd name="T9" fmla="*/ 206 h 234"/>
                  <a:gd name="T10" fmla="*/ 306 w 335"/>
                  <a:gd name="T11" fmla="*/ 234 h 234"/>
                  <a:gd name="T12" fmla="*/ 28 w 335"/>
                  <a:gd name="T13" fmla="*/ 234 h 234"/>
                  <a:gd name="T14" fmla="*/ 0 w 335"/>
                  <a:gd name="T15" fmla="*/ 206 h 234"/>
                  <a:gd name="T16" fmla="*/ 0 w 335"/>
                  <a:gd name="T17" fmla="*/ 28 h 234"/>
                  <a:gd name="T18" fmla="*/ 0 w 335"/>
                  <a:gd name="T19" fmla="*/ 57 h 234"/>
                  <a:gd name="T20" fmla="*/ 335 w 335"/>
                  <a:gd name="T21" fmla="*/ 57 h 234"/>
                  <a:gd name="T22" fmla="*/ 221 w 335"/>
                  <a:gd name="T23" fmla="*/ 105 h 234"/>
                  <a:gd name="T24" fmla="*/ 41 w 335"/>
                  <a:gd name="T25" fmla="*/ 10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5" h="234">
                    <a:moveTo>
                      <a:pt x="0" y="28"/>
                    </a:moveTo>
                    <a:cubicBezTo>
                      <a:pt x="0" y="13"/>
                      <a:pt x="12" y="0"/>
                      <a:pt x="28" y="0"/>
                    </a:cubicBezTo>
                    <a:cubicBezTo>
                      <a:pt x="306" y="0"/>
                      <a:pt x="306" y="0"/>
                      <a:pt x="306" y="0"/>
                    </a:cubicBezTo>
                    <a:cubicBezTo>
                      <a:pt x="322" y="0"/>
                      <a:pt x="335" y="13"/>
                      <a:pt x="335" y="28"/>
                    </a:cubicBezTo>
                    <a:cubicBezTo>
                      <a:pt x="335" y="206"/>
                      <a:pt x="335" y="206"/>
                      <a:pt x="335" y="206"/>
                    </a:cubicBezTo>
                    <a:cubicBezTo>
                      <a:pt x="335" y="222"/>
                      <a:pt x="322" y="234"/>
                      <a:pt x="306" y="234"/>
                    </a:cubicBezTo>
                    <a:cubicBezTo>
                      <a:pt x="28" y="234"/>
                      <a:pt x="28" y="234"/>
                      <a:pt x="28" y="234"/>
                    </a:cubicBezTo>
                    <a:cubicBezTo>
                      <a:pt x="12" y="234"/>
                      <a:pt x="0" y="222"/>
                      <a:pt x="0" y="206"/>
                    </a:cubicBezTo>
                    <a:lnTo>
                      <a:pt x="0" y="28"/>
                    </a:lnTo>
                    <a:close/>
                    <a:moveTo>
                      <a:pt x="0" y="57"/>
                    </a:moveTo>
                    <a:cubicBezTo>
                      <a:pt x="335" y="57"/>
                      <a:pt x="335" y="57"/>
                      <a:pt x="335" y="57"/>
                    </a:cubicBezTo>
                    <a:moveTo>
                      <a:pt x="221" y="105"/>
                    </a:moveTo>
                    <a:cubicBezTo>
                      <a:pt x="41" y="105"/>
                      <a:pt x="41" y="105"/>
                      <a:pt x="41" y="105"/>
                    </a:cubicBezTo>
                  </a:path>
                </a:pathLst>
              </a:custGeom>
              <a:ln w="1905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9" name="Group 38">
                <a:extLst>
                  <a:ext uri="{FF2B5EF4-FFF2-40B4-BE49-F238E27FC236}">
                    <a16:creationId xmlns:a16="http://schemas.microsoft.com/office/drawing/2014/main" id="{AB9A52CD-0AB5-4518-9115-9666880CC97F}"/>
                  </a:ext>
                </a:extLst>
              </p:cNvPr>
              <p:cNvGrpSpPr/>
              <p:nvPr/>
            </p:nvGrpSpPr>
            <p:grpSpPr>
              <a:xfrm rot="18900000">
                <a:off x="7840707" y="2412949"/>
                <a:ext cx="1792982" cy="1557603"/>
                <a:chOff x="7840707" y="2412949"/>
                <a:chExt cx="1792982" cy="1557603"/>
              </a:xfrm>
            </p:grpSpPr>
            <p:grpSp>
              <p:nvGrpSpPr>
                <p:cNvPr id="40" name="Group 39">
                  <a:extLst>
                    <a:ext uri="{FF2B5EF4-FFF2-40B4-BE49-F238E27FC236}">
                      <a16:creationId xmlns:a16="http://schemas.microsoft.com/office/drawing/2014/main" id="{5EEA0272-A679-4A5E-81E1-96E448560191}"/>
                    </a:ext>
                  </a:extLst>
                </p:cNvPr>
                <p:cNvGrpSpPr/>
                <p:nvPr/>
              </p:nvGrpSpPr>
              <p:grpSpPr>
                <a:xfrm>
                  <a:off x="8125292" y="2412949"/>
                  <a:ext cx="1508397" cy="1374761"/>
                  <a:chOff x="4723382" y="2415376"/>
                  <a:chExt cx="2374103" cy="2163771"/>
                </a:xfrm>
              </p:grpSpPr>
              <p:sp>
                <p:nvSpPr>
                  <p:cNvPr id="44" name="Freeform 22">
                    <a:extLst>
                      <a:ext uri="{FF2B5EF4-FFF2-40B4-BE49-F238E27FC236}">
                        <a16:creationId xmlns:a16="http://schemas.microsoft.com/office/drawing/2014/main" id="{F100E200-F6E8-4DD2-90C5-79811B1D8C71}"/>
                      </a:ext>
                    </a:extLst>
                  </p:cNvPr>
                  <p:cNvSpPr>
                    <a:spLocks/>
                  </p:cNvSpPr>
                  <p:nvPr/>
                </p:nvSpPr>
                <p:spPr bwMode="auto">
                  <a:xfrm rot="16200000">
                    <a:off x="6785060" y="3189956"/>
                    <a:ext cx="201294" cy="423556"/>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45" name="Arc 44">
                    <a:extLst>
                      <a:ext uri="{FF2B5EF4-FFF2-40B4-BE49-F238E27FC236}">
                        <a16:creationId xmlns:a16="http://schemas.microsoft.com/office/drawing/2014/main" id="{02BB7BE8-5B60-4594-A5B2-55C72AC6D944}"/>
                      </a:ext>
                    </a:extLst>
                  </p:cNvPr>
                  <p:cNvSpPr/>
                  <p:nvPr/>
                </p:nvSpPr>
                <p:spPr>
                  <a:xfrm>
                    <a:off x="4723382" y="2415376"/>
                    <a:ext cx="2163771" cy="2163771"/>
                  </a:xfrm>
                  <a:prstGeom prst="arc">
                    <a:avLst>
                      <a:gd name="adj1" fmla="val 15775537"/>
                      <a:gd name="adj2" fmla="val 0"/>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2F229012-898D-4EAD-90F5-BF3C957E70F2}"/>
                    </a:ext>
                  </a:extLst>
                </p:cNvPr>
                <p:cNvGrpSpPr/>
                <p:nvPr/>
              </p:nvGrpSpPr>
              <p:grpSpPr>
                <a:xfrm rot="10800000">
                  <a:off x="7840707" y="2595791"/>
                  <a:ext cx="1508397" cy="1374761"/>
                  <a:chOff x="4723382" y="2415376"/>
                  <a:chExt cx="2374103" cy="2163771"/>
                </a:xfrm>
              </p:grpSpPr>
              <p:sp>
                <p:nvSpPr>
                  <p:cNvPr id="42" name="Freeform 22">
                    <a:extLst>
                      <a:ext uri="{FF2B5EF4-FFF2-40B4-BE49-F238E27FC236}">
                        <a16:creationId xmlns:a16="http://schemas.microsoft.com/office/drawing/2014/main" id="{C1C93B36-73E7-4FBF-A888-D241EFD73434}"/>
                      </a:ext>
                    </a:extLst>
                  </p:cNvPr>
                  <p:cNvSpPr>
                    <a:spLocks/>
                  </p:cNvSpPr>
                  <p:nvPr/>
                </p:nvSpPr>
                <p:spPr bwMode="auto">
                  <a:xfrm rot="16200000">
                    <a:off x="6785060" y="3189956"/>
                    <a:ext cx="201294" cy="423556"/>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43" name="Arc 42">
                    <a:extLst>
                      <a:ext uri="{FF2B5EF4-FFF2-40B4-BE49-F238E27FC236}">
                        <a16:creationId xmlns:a16="http://schemas.microsoft.com/office/drawing/2014/main" id="{D475EBB6-7880-465E-A412-BB8A91E294A4}"/>
                      </a:ext>
                    </a:extLst>
                  </p:cNvPr>
                  <p:cNvSpPr/>
                  <p:nvPr/>
                </p:nvSpPr>
                <p:spPr>
                  <a:xfrm>
                    <a:off x="4723382" y="2415376"/>
                    <a:ext cx="2163771" cy="2163771"/>
                  </a:xfrm>
                  <a:prstGeom prst="arc">
                    <a:avLst>
                      <a:gd name="adj1" fmla="val 15775537"/>
                      <a:gd name="adj2" fmla="val 0"/>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nvGrpSpPr>
            <p:cNvPr id="48" name="Group 47">
              <a:extLst>
                <a:ext uri="{FF2B5EF4-FFF2-40B4-BE49-F238E27FC236}">
                  <a16:creationId xmlns:a16="http://schemas.microsoft.com/office/drawing/2014/main" id="{74212452-3319-4D1B-8502-1C53C4B0B895}"/>
                </a:ext>
              </a:extLst>
            </p:cNvPr>
            <p:cNvGrpSpPr/>
            <p:nvPr/>
          </p:nvGrpSpPr>
          <p:grpSpPr>
            <a:xfrm>
              <a:off x="10658764" y="0"/>
              <a:ext cx="0" cy="6858000"/>
              <a:chOff x="10656666" y="0"/>
              <a:chExt cx="0" cy="6858000"/>
            </a:xfrm>
          </p:grpSpPr>
          <p:cxnSp>
            <p:nvCxnSpPr>
              <p:cNvPr id="49" name="Straight Connector 48">
                <a:extLst>
                  <a:ext uri="{FF2B5EF4-FFF2-40B4-BE49-F238E27FC236}">
                    <a16:creationId xmlns:a16="http://schemas.microsoft.com/office/drawing/2014/main" id="{FC07FE07-F475-479C-87EF-CF93EAD25913}"/>
                  </a:ext>
                </a:extLst>
              </p:cNvPr>
              <p:cNvCxnSpPr>
                <a:cxnSpLocks/>
              </p:cNvCxnSpPr>
              <p:nvPr/>
            </p:nvCxnSpPr>
            <p:spPr>
              <a:xfrm>
                <a:off x="10656666" y="0"/>
                <a:ext cx="0" cy="212063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46042C7-44EE-4C1F-8305-487A5F12CD61}"/>
                  </a:ext>
                </a:extLst>
              </p:cNvPr>
              <p:cNvCxnSpPr>
                <a:cxnSpLocks/>
              </p:cNvCxnSpPr>
              <p:nvPr/>
            </p:nvCxnSpPr>
            <p:spPr>
              <a:xfrm>
                <a:off x="10656666" y="4822140"/>
                <a:ext cx="0" cy="203586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4" name="Group 53">
            <a:extLst>
              <a:ext uri="{FF2B5EF4-FFF2-40B4-BE49-F238E27FC236}">
                <a16:creationId xmlns:a16="http://schemas.microsoft.com/office/drawing/2014/main" id="{D0E0B3FD-42AD-492E-8B76-53E37A5E7C4B}"/>
              </a:ext>
            </a:extLst>
          </p:cNvPr>
          <p:cNvGrpSpPr/>
          <p:nvPr/>
        </p:nvGrpSpPr>
        <p:grpSpPr>
          <a:xfrm>
            <a:off x="8619205" y="6858000"/>
            <a:ext cx="2870455" cy="6858000"/>
            <a:chOff x="8619205" y="0"/>
            <a:chExt cx="2870455" cy="6858000"/>
          </a:xfrm>
        </p:grpSpPr>
        <p:sp>
          <p:nvSpPr>
            <p:cNvPr id="55" name="Line 19">
              <a:extLst>
                <a:ext uri="{FF2B5EF4-FFF2-40B4-BE49-F238E27FC236}">
                  <a16:creationId xmlns:a16="http://schemas.microsoft.com/office/drawing/2014/main" id="{F4737E88-7BEC-45D2-B020-3ECEA79E1127}"/>
                </a:ext>
              </a:extLst>
            </p:cNvPr>
            <p:cNvSpPr>
              <a:spLocks noChangeShapeType="1"/>
            </p:cNvSpPr>
            <p:nvPr/>
          </p:nvSpPr>
          <p:spPr bwMode="auto">
            <a:xfrm rot="16200000">
              <a:off x="8619205" y="3070235"/>
              <a:ext cx="0"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pic>
          <p:nvPicPr>
            <p:cNvPr id="56" name="Picture 2" descr="https://encrypted-tbn0.gstatic.com/images?q=tbn:ANd9GcSCcrYCTyE97KyjynwhoHhEf0LNwfF58kMuH1vBWO7mV2SWo13brQ">
              <a:extLst>
                <a:ext uri="{FF2B5EF4-FFF2-40B4-BE49-F238E27FC236}">
                  <a16:creationId xmlns:a16="http://schemas.microsoft.com/office/drawing/2014/main" id="{A0A82678-65D6-4635-96B3-B8BC05DB06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866" t="17837" r="17605" b="13924"/>
            <a:stretch/>
          </p:blipFill>
          <p:spPr bwMode="auto">
            <a:xfrm>
              <a:off x="9805495" y="2598059"/>
              <a:ext cx="1684165" cy="1867808"/>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Group 56">
              <a:extLst>
                <a:ext uri="{FF2B5EF4-FFF2-40B4-BE49-F238E27FC236}">
                  <a16:creationId xmlns:a16="http://schemas.microsoft.com/office/drawing/2014/main" id="{AC02AFBD-FB03-4EA4-8B2C-B19A008E0A0B}"/>
                </a:ext>
              </a:extLst>
            </p:cNvPr>
            <p:cNvGrpSpPr/>
            <p:nvPr/>
          </p:nvGrpSpPr>
          <p:grpSpPr>
            <a:xfrm>
              <a:off x="10658764" y="0"/>
              <a:ext cx="0" cy="6858000"/>
              <a:chOff x="10656666" y="0"/>
              <a:chExt cx="0" cy="6858000"/>
            </a:xfrm>
          </p:grpSpPr>
          <p:cxnSp>
            <p:nvCxnSpPr>
              <p:cNvPr id="58" name="Straight Connector 57">
                <a:extLst>
                  <a:ext uri="{FF2B5EF4-FFF2-40B4-BE49-F238E27FC236}">
                    <a16:creationId xmlns:a16="http://schemas.microsoft.com/office/drawing/2014/main" id="{1EBB45A4-5BFB-4063-8FD8-1402E182A246}"/>
                  </a:ext>
                </a:extLst>
              </p:cNvPr>
              <p:cNvCxnSpPr>
                <a:cxnSpLocks/>
              </p:cNvCxnSpPr>
              <p:nvPr/>
            </p:nvCxnSpPr>
            <p:spPr>
              <a:xfrm>
                <a:off x="10656666" y="0"/>
                <a:ext cx="0" cy="212063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2812618-EF9B-4B67-BBFA-FF84293AF344}"/>
                  </a:ext>
                </a:extLst>
              </p:cNvPr>
              <p:cNvCxnSpPr>
                <a:cxnSpLocks/>
              </p:cNvCxnSpPr>
              <p:nvPr/>
            </p:nvCxnSpPr>
            <p:spPr>
              <a:xfrm>
                <a:off x="10656666" y="4822140"/>
                <a:ext cx="0" cy="203586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85176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5AA59-C74D-4189-81E5-F9F942832E0A}"/>
              </a:ext>
            </a:extLst>
          </p:cNvPr>
          <p:cNvSpPr>
            <a:spLocks noGrp="1"/>
          </p:cNvSpPr>
          <p:nvPr>
            <p:ph type="title"/>
          </p:nvPr>
        </p:nvSpPr>
        <p:spPr>
          <a:xfrm>
            <a:off x="426424" y="302551"/>
            <a:ext cx="11336039" cy="758022"/>
          </a:xfrm>
        </p:spPr>
        <p:txBody>
          <a:bodyPr lIns="91440"/>
          <a:lstStyle/>
          <a:p>
            <a:r>
              <a:rPr lang="ko-KR" altLang="en-US" dirty="0"/>
              <a:t>모델 배포</a:t>
            </a:r>
            <a:endParaRPr lang="en-US" dirty="0"/>
          </a:p>
        </p:txBody>
      </p:sp>
      <p:sp>
        <p:nvSpPr>
          <p:cNvPr id="9" name="Text Placeholder 2">
            <a:extLst>
              <a:ext uri="{FF2B5EF4-FFF2-40B4-BE49-F238E27FC236}">
                <a16:creationId xmlns:a16="http://schemas.microsoft.com/office/drawing/2014/main" id="{B9A0E4F9-CD63-4DF3-88B3-B6BD9B75E16B}"/>
              </a:ext>
            </a:extLst>
          </p:cNvPr>
          <p:cNvSpPr txBox="1">
            <a:spLocks/>
          </p:cNvSpPr>
          <p:nvPr/>
        </p:nvSpPr>
        <p:spPr>
          <a:xfrm>
            <a:off x="426424" y="1601788"/>
            <a:ext cx="7705797" cy="4558380"/>
          </a:xfrm>
          <a:prstGeom prst="rect">
            <a:avLst/>
          </a:prstGeom>
        </p:spPr>
        <p:txBody>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488"/>
              </a:spcAft>
            </a:pPr>
            <a:r>
              <a:rPr lang="ko-KR" altLang="en-US" sz="1800" b="1" dirty="0">
                <a:solidFill>
                  <a:schemeClr val="tx2"/>
                </a:solidFill>
                <a:latin typeface="+mj-lt"/>
              </a:rPr>
              <a:t>배포 환경 선택</a:t>
            </a:r>
            <a:endParaRPr lang="en-US" sz="1800" b="1" dirty="0">
              <a:solidFill>
                <a:schemeClr val="tx2"/>
              </a:solidFill>
              <a:latin typeface="+mj-lt"/>
            </a:endParaRPr>
          </a:p>
          <a:p>
            <a:pPr>
              <a:spcAft>
                <a:spcPts val="488"/>
              </a:spcAft>
            </a:pPr>
            <a:r>
              <a:rPr lang="en-US" sz="1800" dirty="0"/>
              <a:t>Single VM, VM </a:t>
            </a:r>
            <a:r>
              <a:rPr lang="ko-KR" altLang="en-US" sz="1800" dirty="0"/>
              <a:t>클러스터</a:t>
            </a:r>
            <a:r>
              <a:rPr lang="en-US" sz="1800" dirty="0"/>
              <a:t>, Spark </a:t>
            </a:r>
            <a:r>
              <a:rPr lang="ko-KR" altLang="en-US" sz="1800" dirty="0"/>
              <a:t>및 </a:t>
            </a:r>
            <a:r>
              <a:rPr lang="en-US" altLang="ko-KR" sz="1800" dirty="0"/>
              <a:t>Hadoop </a:t>
            </a:r>
            <a:r>
              <a:rPr lang="ko-KR" altLang="en-US" sz="1800" dirty="0"/>
              <a:t>클러스터</a:t>
            </a:r>
            <a:r>
              <a:rPr lang="en-US" sz="1800" dirty="0"/>
              <a:t>, </a:t>
            </a:r>
          </a:p>
          <a:p>
            <a:pPr>
              <a:spcAft>
                <a:spcPts val="488"/>
              </a:spcAft>
            </a:pPr>
            <a:r>
              <a:rPr lang="en-US" sz="1800" dirty="0"/>
              <a:t>Cloud</a:t>
            </a:r>
            <a:r>
              <a:rPr lang="ko-KR" altLang="en-US" sz="1800" dirty="0"/>
              <a:t>와 </a:t>
            </a:r>
            <a:r>
              <a:rPr lang="en-US" sz="1800" dirty="0"/>
              <a:t>On-premises </a:t>
            </a:r>
            <a:r>
              <a:rPr lang="ko-KR" altLang="en-US" sz="1800" dirty="0"/>
              <a:t>배포</a:t>
            </a:r>
            <a:endParaRPr lang="en-US" sz="1800" dirty="0"/>
          </a:p>
          <a:p>
            <a:pPr>
              <a:spcAft>
                <a:spcPts val="488"/>
              </a:spcAft>
            </a:pPr>
            <a:endParaRPr lang="en-US" sz="1800" dirty="0">
              <a:solidFill>
                <a:schemeClr val="tx2"/>
              </a:solidFill>
              <a:latin typeface="+mj-lt"/>
            </a:endParaRPr>
          </a:p>
          <a:p>
            <a:pPr>
              <a:spcAft>
                <a:spcPts val="488"/>
              </a:spcAft>
            </a:pPr>
            <a:r>
              <a:rPr lang="en-US" sz="1800" b="1" dirty="0">
                <a:solidFill>
                  <a:schemeClr val="tx2"/>
                </a:solidFill>
                <a:latin typeface="+mj-lt"/>
              </a:rPr>
              <a:t>Edge </a:t>
            </a:r>
            <a:r>
              <a:rPr lang="ko-KR" altLang="en-US" sz="1800" b="1" dirty="0">
                <a:solidFill>
                  <a:schemeClr val="tx2"/>
                </a:solidFill>
                <a:latin typeface="+mj-lt"/>
              </a:rPr>
              <a:t>배포</a:t>
            </a:r>
            <a:endParaRPr lang="en-US" sz="1800" b="1" dirty="0">
              <a:solidFill>
                <a:schemeClr val="tx2"/>
              </a:solidFill>
              <a:latin typeface="+mj-lt"/>
            </a:endParaRPr>
          </a:p>
          <a:p>
            <a:pPr>
              <a:spcAft>
                <a:spcPts val="988"/>
              </a:spcAft>
            </a:pPr>
            <a:r>
              <a:rPr lang="ko-KR" altLang="en-US" sz="1800" dirty="0"/>
              <a:t>빠른 응답과 데이터 전송 최소화를 위해 추론 데이터가 발생하는 곳과 </a:t>
            </a:r>
            <a:endParaRPr lang="en-US" altLang="ko-KR" sz="1800" dirty="0"/>
          </a:p>
          <a:p>
            <a:pPr>
              <a:spcAft>
                <a:spcPts val="988"/>
              </a:spcAft>
            </a:pPr>
            <a:r>
              <a:rPr lang="ko-KR" altLang="en-US" sz="1800" dirty="0"/>
              <a:t>최대한 가까이에서 추론 가능</a:t>
            </a:r>
            <a:endParaRPr lang="en-US" altLang="ko-KR" sz="1800" dirty="0"/>
          </a:p>
          <a:p>
            <a:pPr>
              <a:spcAft>
                <a:spcPts val="988"/>
              </a:spcAft>
            </a:pPr>
            <a:endParaRPr lang="en-US" sz="1800" dirty="0">
              <a:solidFill>
                <a:schemeClr val="tx2"/>
              </a:solidFill>
              <a:latin typeface="+mj-lt"/>
            </a:endParaRPr>
          </a:p>
          <a:p>
            <a:pPr>
              <a:spcAft>
                <a:spcPts val="988"/>
              </a:spcAft>
            </a:pPr>
            <a:r>
              <a:rPr lang="ko-KR" altLang="en-US" sz="1800" b="1" dirty="0">
                <a:solidFill>
                  <a:schemeClr val="tx2"/>
                </a:solidFill>
                <a:latin typeface="+mj-lt"/>
              </a:rPr>
              <a:t>보안</a:t>
            </a:r>
            <a:endParaRPr lang="en-US" sz="1800" b="1" dirty="0">
              <a:solidFill>
                <a:schemeClr val="tx2"/>
              </a:solidFill>
              <a:latin typeface="+mj-lt"/>
            </a:endParaRPr>
          </a:p>
          <a:p>
            <a:pPr>
              <a:spcAft>
                <a:spcPts val="488"/>
              </a:spcAft>
            </a:pPr>
            <a:r>
              <a:rPr lang="en-US" altLang="ko-KR" sz="1800" dirty="0"/>
              <a:t>Edge </a:t>
            </a:r>
            <a:r>
              <a:rPr lang="ko-KR" altLang="en-US" sz="1800" dirty="0"/>
              <a:t>배포 시 안전하고 인증된 디바이스에만 모델 배포가 가능</a:t>
            </a:r>
            <a:endParaRPr lang="en-US" sz="1800" dirty="0"/>
          </a:p>
          <a:p>
            <a:pPr>
              <a:spcAft>
                <a:spcPts val="488"/>
              </a:spcAft>
            </a:pPr>
            <a:endParaRPr lang="en-US" sz="1800" dirty="0">
              <a:solidFill>
                <a:schemeClr val="tx2"/>
              </a:solidFill>
              <a:latin typeface="+mj-lt"/>
            </a:endParaRPr>
          </a:p>
          <a:p>
            <a:pPr>
              <a:spcAft>
                <a:spcPts val="488"/>
              </a:spcAft>
            </a:pPr>
            <a:r>
              <a:rPr lang="ko-KR" altLang="en-US" sz="1800" b="1" dirty="0">
                <a:solidFill>
                  <a:schemeClr val="tx2"/>
                </a:solidFill>
                <a:latin typeface="+mj-lt"/>
              </a:rPr>
              <a:t>모니터링</a:t>
            </a:r>
            <a:endParaRPr lang="en-US" sz="1800" b="1" dirty="0">
              <a:solidFill>
                <a:schemeClr val="tx2"/>
              </a:solidFill>
              <a:latin typeface="+mj-lt"/>
            </a:endParaRPr>
          </a:p>
          <a:p>
            <a:pPr>
              <a:spcAft>
                <a:spcPts val="488"/>
              </a:spcAft>
            </a:pPr>
            <a:r>
              <a:rPr lang="ko-KR" altLang="en-US" sz="1800" dirty="0"/>
              <a:t>서비스 상태</a:t>
            </a:r>
            <a:r>
              <a:rPr lang="en-US" altLang="ko-KR" sz="1800" dirty="0"/>
              <a:t>, </a:t>
            </a:r>
            <a:r>
              <a:rPr lang="ko-KR" altLang="en-US" sz="1800" dirty="0"/>
              <a:t>성능</a:t>
            </a:r>
            <a:r>
              <a:rPr lang="en-US" altLang="ko-KR" sz="1800" dirty="0"/>
              <a:t>, </a:t>
            </a:r>
            <a:r>
              <a:rPr lang="ko-KR" altLang="en-US" sz="1800" dirty="0"/>
              <a:t>보안 모니터링</a:t>
            </a:r>
            <a:endParaRPr lang="en-US" sz="1800" dirty="0"/>
          </a:p>
        </p:txBody>
      </p:sp>
      <p:grpSp>
        <p:nvGrpSpPr>
          <p:cNvPr id="38" name="Group 37">
            <a:extLst>
              <a:ext uri="{FF2B5EF4-FFF2-40B4-BE49-F238E27FC236}">
                <a16:creationId xmlns:a16="http://schemas.microsoft.com/office/drawing/2014/main" id="{BC308329-8234-4BDA-BC93-10B8BB52B404}"/>
              </a:ext>
            </a:extLst>
          </p:cNvPr>
          <p:cNvGrpSpPr/>
          <p:nvPr/>
        </p:nvGrpSpPr>
        <p:grpSpPr>
          <a:xfrm>
            <a:off x="9925869" y="-6899977"/>
            <a:ext cx="1465791" cy="6858000"/>
            <a:chOff x="9925869" y="0"/>
            <a:chExt cx="1465791" cy="6858000"/>
          </a:xfrm>
        </p:grpSpPr>
        <p:grpSp>
          <p:nvGrpSpPr>
            <p:cNvPr id="39" name="Group 38">
              <a:extLst>
                <a:ext uri="{FF2B5EF4-FFF2-40B4-BE49-F238E27FC236}">
                  <a16:creationId xmlns:a16="http://schemas.microsoft.com/office/drawing/2014/main" id="{493C9C0B-29F5-49F1-9540-20ABC3893B01}"/>
                </a:ext>
              </a:extLst>
            </p:cNvPr>
            <p:cNvGrpSpPr/>
            <p:nvPr/>
          </p:nvGrpSpPr>
          <p:grpSpPr>
            <a:xfrm>
              <a:off x="9925869" y="2697187"/>
              <a:ext cx="1465791" cy="1273365"/>
              <a:chOff x="7840707" y="2412949"/>
              <a:chExt cx="1792982" cy="1557603"/>
            </a:xfrm>
          </p:grpSpPr>
          <p:sp>
            <p:nvSpPr>
              <p:cNvPr id="43" name="credit">
                <a:extLst>
                  <a:ext uri="{FF2B5EF4-FFF2-40B4-BE49-F238E27FC236}">
                    <a16:creationId xmlns:a16="http://schemas.microsoft.com/office/drawing/2014/main" id="{DBC69DC3-B1C7-4606-BAEE-B4A35183CB62}"/>
                  </a:ext>
                </a:extLst>
              </p:cNvPr>
              <p:cNvSpPr>
                <a:spLocks noChangeAspect="1" noEditPoints="1"/>
              </p:cNvSpPr>
              <p:nvPr/>
            </p:nvSpPr>
            <p:spPr bwMode="auto">
              <a:xfrm>
                <a:off x="8382076" y="2935591"/>
                <a:ext cx="786331" cy="553342"/>
              </a:xfrm>
              <a:custGeom>
                <a:avLst/>
                <a:gdLst>
                  <a:gd name="T0" fmla="*/ 0 w 335"/>
                  <a:gd name="T1" fmla="*/ 28 h 234"/>
                  <a:gd name="T2" fmla="*/ 28 w 335"/>
                  <a:gd name="T3" fmla="*/ 0 h 234"/>
                  <a:gd name="T4" fmla="*/ 306 w 335"/>
                  <a:gd name="T5" fmla="*/ 0 h 234"/>
                  <a:gd name="T6" fmla="*/ 335 w 335"/>
                  <a:gd name="T7" fmla="*/ 28 h 234"/>
                  <a:gd name="T8" fmla="*/ 335 w 335"/>
                  <a:gd name="T9" fmla="*/ 206 h 234"/>
                  <a:gd name="T10" fmla="*/ 306 w 335"/>
                  <a:gd name="T11" fmla="*/ 234 h 234"/>
                  <a:gd name="T12" fmla="*/ 28 w 335"/>
                  <a:gd name="T13" fmla="*/ 234 h 234"/>
                  <a:gd name="T14" fmla="*/ 0 w 335"/>
                  <a:gd name="T15" fmla="*/ 206 h 234"/>
                  <a:gd name="T16" fmla="*/ 0 w 335"/>
                  <a:gd name="T17" fmla="*/ 28 h 234"/>
                  <a:gd name="T18" fmla="*/ 0 w 335"/>
                  <a:gd name="T19" fmla="*/ 57 h 234"/>
                  <a:gd name="T20" fmla="*/ 335 w 335"/>
                  <a:gd name="T21" fmla="*/ 57 h 234"/>
                  <a:gd name="T22" fmla="*/ 221 w 335"/>
                  <a:gd name="T23" fmla="*/ 105 h 234"/>
                  <a:gd name="T24" fmla="*/ 41 w 335"/>
                  <a:gd name="T25" fmla="*/ 10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5" h="234">
                    <a:moveTo>
                      <a:pt x="0" y="28"/>
                    </a:moveTo>
                    <a:cubicBezTo>
                      <a:pt x="0" y="13"/>
                      <a:pt x="12" y="0"/>
                      <a:pt x="28" y="0"/>
                    </a:cubicBezTo>
                    <a:cubicBezTo>
                      <a:pt x="306" y="0"/>
                      <a:pt x="306" y="0"/>
                      <a:pt x="306" y="0"/>
                    </a:cubicBezTo>
                    <a:cubicBezTo>
                      <a:pt x="322" y="0"/>
                      <a:pt x="335" y="13"/>
                      <a:pt x="335" y="28"/>
                    </a:cubicBezTo>
                    <a:cubicBezTo>
                      <a:pt x="335" y="206"/>
                      <a:pt x="335" y="206"/>
                      <a:pt x="335" y="206"/>
                    </a:cubicBezTo>
                    <a:cubicBezTo>
                      <a:pt x="335" y="222"/>
                      <a:pt x="322" y="234"/>
                      <a:pt x="306" y="234"/>
                    </a:cubicBezTo>
                    <a:cubicBezTo>
                      <a:pt x="28" y="234"/>
                      <a:pt x="28" y="234"/>
                      <a:pt x="28" y="234"/>
                    </a:cubicBezTo>
                    <a:cubicBezTo>
                      <a:pt x="12" y="234"/>
                      <a:pt x="0" y="222"/>
                      <a:pt x="0" y="206"/>
                    </a:cubicBezTo>
                    <a:lnTo>
                      <a:pt x="0" y="28"/>
                    </a:lnTo>
                    <a:close/>
                    <a:moveTo>
                      <a:pt x="0" y="57"/>
                    </a:moveTo>
                    <a:cubicBezTo>
                      <a:pt x="335" y="57"/>
                      <a:pt x="335" y="57"/>
                      <a:pt x="335" y="57"/>
                    </a:cubicBezTo>
                    <a:moveTo>
                      <a:pt x="221" y="105"/>
                    </a:moveTo>
                    <a:cubicBezTo>
                      <a:pt x="41" y="105"/>
                      <a:pt x="41" y="105"/>
                      <a:pt x="41" y="105"/>
                    </a:cubicBezTo>
                  </a:path>
                </a:pathLst>
              </a:custGeom>
              <a:ln w="1905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4" name="Group 43">
                <a:extLst>
                  <a:ext uri="{FF2B5EF4-FFF2-40B4-BE49-F238E27FC236}">
                    <a16:creationId xmlns:a16="http://schemas.microsoft.com/office/drawing/2014/main" id="{5695E8D3-E1D7-4B10-BF72-CC7B7DBFA93A}"/>
                  </a:ext>
                </a:extLst>
              </p:cNvPr>
              <p:cNvGrpSpPr/>
              <p:nvPr/>
            </p:nvGrpSpPr>
            <p:grpSpPr>
              <a:xfrm rot="18900000">
                <a:off x="7840707" y="2412949"/>
                <a:ext cx="1792982" cy="1557603"/>
                <a:chOff x="7840707" y="2412949"/>
                <a:chExt cx="1792982" cy="1557603"/>
              </a:xfrm>
            </p:grpSpPr>
            <p:grpSp>
              <p:nvGrpSpPr>
                <p:cNvPr id="45" name="Group 44">
                  <a:extLst>
                    <a:ext uri="{FF2B5EF4-FFF2-40B4-BE49-F238E27FC236}">
                      <a16:creationId xmlns:a16="http://schemas.microsoft.com/office/drawing/2014/main" id="{DDE006B1-BEEE-4E09-855C-4B25E9183A08}"/>
                    </a:ext>
                  </a:extLst>
                </p:cNvPr>
                <p:cNvGrpSpPr/>
                <p:nvPr/>
              </p:nvGrpSpPr>
              <p:grpSpPr>
                <a:xfrm>
                  <a:off x="8125292" y="2412949"/>
                  <a:ext cx="1508397" cy="1374761"/>
                  <a:chOff x="4723382" y="2415376"/>
                  <a:chExt cx="2374103" cy="2163771"/>
                </a:xfrm>
              </p:grpSpPr>
              <p:sp>
                <p:nvSpPr>
                  <p:cNvPr id="49" name="Freeform 22">
                    <a:extLst>
                      <a:ext uri="{FF2B5EF4-FFF2-40B4-BE49-F238E27FC236}">
                        <a16:creationId xmlns:a16="http://schemas.microsoft.com/office/drawing/2014/main" id="{5824586F-CE4F-4E74-904E-E58E4A6D0565}"/>
                      </a:ext>
                    </a:extLst>
                  </p:cNvPr>
                  <p:cNvSpPr>
                    <a:spLocks/>
                  </p:cNvSpPr>
                  <p:nvPr/>
                </p:nvSpPr>
                <p:spPr bwMode="auto">
                  <a:xfrm rot="16200000">
                    <a:off x="6785060" y="3189956"/>
                    <a:ext cx="201294" cy="423556"/>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50" name="Arc 49">
                    <a:extLst>
                      <a:ext uri="{FF2B5EF4-FFF2-40B4-BE49-F238E27FC236}">
                        <a16:creationId xmlns:a16="http://schemas.microsoft.com/office/drawing/2014/main" id="{1C70998C-1BFD-47E8-A177-8B38DCF59524}"/>
                      </a:ext>
                    </a:extLst>
                  </p:cNvPr>
                  <p:cNvSpPr/>
                  <p:nvPr/>
                </p:nvSpPr>
                <p:spPr>
                  <a:xfrm>
                    <a:off x="4723382" y="2415376"/>
                    <a:ext cx="2163771" cy="2163771"/>
                  </a:xfrm>
                  <a:prstGeom prst="arc">
                    <a:avLst>
                      <a:gd name="adj1" fmla="val 15775537"/>
                      <a:gd name="adj2" fmla="val 0"/>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05E1ACFC-920C-4C17-9CAC-1190EB145311}"/>
                    </a:ext>
                  </a:extLst>
                </p:cNvPr>
                <p:cNvGrpSpPr/>
                <p:nvPr/>
              </p:nvGrpSpPr>
              <p:grpSpPr>
                <a:xfrm rot="10800000">
                  <a:off x="7840707" y="2595791"/>
                  <a:ext cx="1508397" cy="1374761"/>
                  <a:chOff x="4723382" y="2415376"/>
                  <a:chExt cx="2374103" cy="2163771"/>
                </a:xfrm>
              </p:grpSpPr>
              <p:sp>
                <p:nvSpPr>
                  <p:cNvPr id="47" name="Freeform 22">
                    <a:extLst>
                      <a:ext uri="{FF2B5EF4-FFF2-40B4-BE49-F238E27FC236}">
                        <a16:creationId xmlns:a16="http://schemas.microsoft.com/office/drawing/2014/main" id="{750A43D7-92AD-4E00-A822-F3B34EC2B595}"/>
                      </a:ext>
                    </a:extLst>
                  </p:cNvPr>
                  <p:cNvSpPr>
                    <a:spLocks/>
                  </p:cNvSpPr>
                  <p:nvPr/>
                </p:nvSpPr>
                <p:spPr bwMode="auto">
                  <a:xfrm rot="16200000">
                    <a:off x="6785060" y="3189956"/>
                    <a:ext cx="201294" cy="423556"/>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48" name="Arc 47">
                    <a:extLst>
                      <a:ext uri="{FF2B5EF4-FFF2-40B4-BE49-F238E27FC236}">
                        <a16:creationId xmlns:a16="http://schemas.microsoft.com/office/drawing/2014/main" id="{376314B9-0E8F-4C85-B9DC-073FF17D9A66}"/>
                      </a:ext>
                    </a:extLst>
                  </p:cNvPr>
                  <p:cNvSpPr/>
                  <p:nvPr/>
                </p:nvSpPr>
                <p:spPr>
                  <a:xfrm>
                    <a:off x="4723382" y="2415376"/>
                    <a:ext cx="2163771" cy="2163771"/>
                  </a:xfrm>
                  <a:prstGeom prst="arc">
                    <a:avLst>
                      <a:gd name="adj1" fmla="val 15775537"/>
                      <a:gd name="adj2" fmla="val 0"/>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nvGrpSpPr>
            <p:cNvPr id="40" name="Group 39">
              <a:extLst>
                <a:ext uri="{FF2B5EF4-FFF2-40B4-BE49-F238E27FC236}">
                  <a16:creationId xmlns:a16="http://schemas.microsoft.com/office/drawing/2014/main" id="{61FDBE94-1073-4C07-8E2C-93C1C7751E53}"/>
                </a:ext>
              </a:extLst>
            </p:cNvPr>
            <p:cNvGrpSpPr/>
            <p:nvPr/>
          </p:nvGrpSpPr>
          <p:grpSpPr>
            <a:xfrm>
              <a:off x="10658764" y="0"/>
              <a:ext cx="0" cy="6858000"/>
              <a:chOff x="10656666" y="0"/>
              <a:chExt cx="0" cy="6858000"/>
            </a:xfrm>
          </p:grpSpPr>
          <p:cxnSp>
            <p:nvCxnSpPr>
              <p:cNvPr id="41" name="Straight Connector 40">
                <a:extLst>
                  <a:ext uri="{FF2B5EF4-FFF2-40B4-BE49-F238E27FC236}">
                    <a16:creationId xmlns:a16="http://schemas.microsoft.com/office/drawing/2014/main" id="{86A597FA-9300-48C8-BB29-0D208C83B997}"/>
                  </a:ext>
                </a:extLst>
              </p:cNvPr>
              <p:cNvCxnSpPr>
                <a:cxnSpLocks/>
              </p:cNvCxnSpPr>
              <p:nvPr/>
            </p:nvCxnSpPr>
            <p:spPr>
              <a:xfrm>
                <a:off x="10656666" y="0"/>
                <a:ext cx="0" cy="212063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37B3D63-7A95-4553-B3A7-BB3B1F84BD02}"/>
                  </a:ext>
                </a:extLst>
              </p:cNvPr>
              <p:cNvCxnSpPr>
                <a:cxnSpLocks/>
              </p:cNvCxnSpPr>
              <p:nvPr/>
            </p:nvCxnSpPr>
            <p:spPr>
              <a:xfrm>
                <a:off x="10656666" y="4822140"/>
                <a:ext cx="0" cy="203586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4CB529A7-33B8-4EDF-9AA1-57DD637CA762}"/>
              </a:ext>
            </a:extLst>
          </p:cNvPr>
          <p:cNvGrpSpPr/>
          <p:nvPr/>
        </p:nvGrpSpPr>
        <p:grpSpPr>
          <a:xfrm>
            <a:off x="8619205" y="0"/>
            <a:ext cx="2870455" cy="6858000"/>
            <a:chOff x="8619205" y="0"/>
            <a:chExt cx="2870455" cy="6858000"/>
          </a:xfrm>
        </p:grpSpPr>
        <p:sp>
          <p:nvSpPr>
            <p:cNvPr id="19" name="Line 19">
              <a:extLst>
                <a:ext uri="{FF2B5EF4-FFF2-40B4-BE49-F238E27FC236}">
                  <a16:creationId xmlns:a16="http://schemas.microsoft.com/office/drawing/2014/main" id="{4BF9620B-655D-48FB-A9A2-4D07BA294315}"/>
                </a:ext>
              </a:extLst>
            </p:cNvPr>
            <p:cNvSpPr>
              <a:spLocks noChangeShapeType="1"/>
            </p:cNvSpPr>
            <p:nvPr/>
          </p:nvSpPr>
          <p:spPr bwMode="auto">
            <a:xfrm rot="16200000">
              <a:off x="8619205" y="3070235"/>
              <a:ext cx="0"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pic>
          <p:nvPicPr>
            <p:cNvPr id="37" name="Picture 2" descr="https://encrypted-tbn0.gstatic.com/images?q=tbn:ANd9GcSCcrYCTyE97KyjynwhoHhEf0LNwfF58kMuH1vBWO7mV2SWo13brQ">
              <a:extLst>
                <a:ext uri="{FF2B5EF4-FFF2-40B4-BE49-F238E27FC236}">
                  <a16:creationId xmlns:a16="http://schemas.microsoft.com/office/drawing/2014/main" id="{C1058BC4-2154-4C92-9E14-38D3C42FB1A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866" t="17837" r="17605" b="13924"/>
            <a:stretch/>
          </p:blipFill>
          <p:spPr bwMode="auto">
            <a:xfrm>
              <a:off x="9805495" y="2598059"/>
              <a:ext cx="1684165" cy="1867808"/>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Group 52">
              <a:extLst>
                <a:ext uri="{FF2B5EF4-FFF2-40B4-BE49-F238E27FC236}">
                  <a16:creationId xmlns:a16="http://schemas.microsoft.com/office/drawing/2014/main" id="{69D7BEA6-10D7-4F6F-9BC8-116D4E4540CF}"/>
                </a:ext>
              </a:extLst>
            </p:cNvPr>
            <p:cNvGrpSpPr/>
            <p:nvPr/>
          </p:nvGrpSpPr>
          <p:grpSpPr>
            <a:xfrm>
              <a:off x="10658764" y="0"/>
              <a:ext cx="0" cy="6858000"/>
              <a:chOff x="10656666" y="0"/>
              <a:chExt cx="0" cy="6858000"/>
            </a:xfrm>
          </p:grpSpPr>
          <p:cxnSp>
            <p:nvCxnSpPr>
              <p:cNvPr id="54" name="Straight Connector 53">
                <a:extLst>
                  <a:ext uri="{FF2B5EF4-FFF2-40B4-BE49-F238E27FC236}">
                    <a16:creationId xmlns:a16="http://schemas.microsoft.com/office/drawing/2014/main" id="{A889B9D4-5C9D-444F-A9E0-87A0BF257C37}"/>
                  </a:ext>
                </a:extLst>
              </p:cNvPr>
              <p:cNvCxnSpPr>
                <a:cxnSpLocks/>
              </p:cNvCxnSpPr>
              <p:nvPr/>
            </p:nvCxnSpPr>
            <p:spPr>
              <a:xfrm>
                <a:off x="10656666" y="0"/>
                <a:ext cx="0" cy="212063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33FD096-CEF2-4FC2-B71B-6358DF03DB92}"/>
                  </a:ext>
                </a:extLst>
              </p:cNvPr>
              <p:cNvCxnSpPr>
                <a:cxnSpLocks/>
              </p:cNvCxnSpPr>
              <p:nvPr/>
            </p:nvCxnSpPr>
            <p:spPr>
              <a:xfrm>
                <a:off x="10656666" y="4822140"/>
                <a:ext cx="0" cy="203586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364671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A5098D-3321-4367-8333-2E9BDA5F03AD}"/>
              </a:ext>
            </a:extLst>
          </p:cNvPr>
          <p:cNvSpPr>
            <a:spLocks noGrp="1"/>
          </p:cNvSpPr>
          <p:nvPr>
            <p:ph type="title"/>
          </p:nvPr>
        </p:nvSpPr>
        <p:spPr/>
        <p:txBody>
          <a:bodyPr/>
          <a:lstStyle/>
          <a:p>
            <a:r>
              <a:rPr lang="en-US" dirty="0"/>
              <a:t>Azure Machine Learning: </a:t>
            </a:r>
            <a:br>
              <a:rPr lang="en-US" dirty="0"/>
            </a:br>
            <a:r>
              <a:rPr lang="ko-KR" altLang="en-US" dirty="0"/>
              <a:t>구성 요소</a:t>
            </a:r>
            <a:endParaRPr lang="en-US" dirty="0"/>
          </a:p>
        </p:txBody>
      </p:sp>
      <p:grpSp>
        <p:nvGrpSpPr>
          <p:cNvPr id="4" name="Group 3">
            <a:extLst>
              <a:ext uri="{FF2B5EF4-FFF2-40B4-BE49-F238E27FC236}">
                <a16:creationId xmlns:a16="http://schemas.microsoft.com/office/drawing/2014/main" id="{C647B98A-DCED-49E8-B7FD-F3550D611B53}"/>
              </a:ext>
            </a:extLst>
          </p:cNvPr>
          <p:cNvGrpSpPr/>
          <p:nvPr/>
        </p:nvGrpSpPr>
        <p:grpSpPr>
          <a:xfrm>
            <a:off x="4227031" y="914409"/>
            <a:ext cx="3737938" cy="2436777"/>
            <a:chOff x="4058436" y="690665"/>
            <a:chExt cx="3737938" cy="2436777"/>
          </a:xfrm>
        </p:grpSpPr>
        <p:sp>
          <p:nvSpPr>
            <p:cNvPr id="5" name="Rectangle 4">
              <a:extLst>
                <a:ext uri="{FF2B5EF4-FFF2-40B4-BE49-F238E27FC236}">
                  <a16:creationId xmlns:a16="http://schemas.microsoft.com/office/drawing/2014/main" id="{5242DDC3-2D95-4CAA-AC6B-8B5C1E8FB79F}"/>
                </a:ext>
              </a:extLst>
            </p:cNvPr>
            <p:cNvSpPr/>
            <p:nvPr/>
          </p:nvSpPr>
          <p:spPr bwMode="auto">
            <a:xfrm>
              <a:off x="4058436" y="690665"/>
              <a:ext cx="3737938" cy="243677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brain_2">
              <a:extLst>
                <a:ext uri="{FF2B5EF4-FFF2-40B4-BE49-F238E27FC236}">
                  <a16:creationId xmlns:a16="http://schemas.microsoft.com/office/drawing/2014/main" id="{7DB65EA2-C8A4-4822-8AAE-195B87DECB79}"/>
                </a:ext>
              </a:extLst>
            </p:cNvPr>
            <p:cNvSpPr>
              <a:spLocks noChangeAspect="1" noEditPoints="1"/>
            </p:cNvSpPr>
            <p:nvPr/>
          </p:nvSpPr>
          <p:spPr bwMode="auto">
            <a:xfrm>
              <a:off x="4873315" y="1125954"/>
              <a:ext cx="2108180" cy="1413596"/>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90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0223086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D898F9A4-AEB7-40E4-A43B-DB35EF014B19}"/>
              </a:ext>
            </a:extLst>
          </p:cNvPr>
          <p:cNvSpPr/>
          <p:nvPr/>
        </p:nvSpPr>
        <p:spPr bwMode="auto">
          <a:xfrm>
            <a:off x="548899" y="1530135"/>
            <a:ext cx="11213564" cy="5025313"/>
          </a:xfrm>
          <a:prstGeom prst="rect">
            <a:avLst/>
          </a:prstGeom>
          <a:ln w="12700" cap="sq">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endParaRPr lang="en-US" sz="1800">
              <a:solidFill>
                <a:prstClr val="white"/>
              </a:solidFill>
              <a:latin typeface="Segoe UI"/>
            </a:endParaRPr>
          </a:p>
        </p:txBody>
      </p:sp>
      <p:sp>
        <p:nvSpPr>
          <p:cNvPr id="3" name="Title 2">
            <a:extLst>
              <a:ext uri="{FF2B5EF4-FFF2-40B4-BE49-F238E27FC236}">
                <a16:creationId xmlns:a16="http://schemas.microsoft.com/office/drawing/2014/main" id="{12AF8EB9-E135-4A8A-A1AD-6F8B3C3C7EDE}"/>
              </a:ext>
            </a:extLst>
          </p:cNvPr>
          <p:cNvSpPr>
            <a:spLocks noGrp="1"/>
          </p:cNvSpPr>
          <p:nvPr>
            <p:ph type="title"/>
          </p:nvPr>
        </p:nvSpPr>
        <p:spPr>
          <a:xfrm>
            <a:off x="426424" y="302551"/>
            <a:ext cx="11336039" cy="758022"/>
          </a:xfrm>
        </p:spPr>
        <p:txBody>
          <a:bodyPr/>
          <a:lstStyle/>
          <a:p>
            <a:r>
              <a:rPr lang="en-US" dirty="0"/>
              <a:t>Azure ML service</a:t>
            </a:r>
          </a:p>
        </p:txBody>
      </p:sp>
      <p:sp>
        <p:nvSpPr>
          <p:cNvPr id="2" name="Text Placeholder 1">
            <a:extLst>
              <a:ext uri="{FF2B5EF4-FFF2-40B4-BE49-F238E27FC236}">
                <a16:creationId xmlns:a16="http://schemas.microsoft.com/office/drawing/2014/main" id="{0750FDDA-11A8-476C-94C9-86D0FCBD7841}"/>
              </a:ext>
            </a:extLst>
          </p:cNvPr>
          <p:cNvSpPr>
            <a:spLocks noGrp="1"/>
          </p:cNvSpPr>
          <p:nvPr>
            <p:ph type="body" sz="quarter" idx="12"/>
          </p:nvPr>
        </p:nvSpPr>
        <p:spPr>
          <a:xfrm>
            <a:off x="426423" y="991608"/>
            <a:ext cx="11339774" cy="271592"/>
          </a:xfrm>
        </p:spPr>
        <p:txBody>
          <a:bodyPr/>
          <a:lstStyle/>
          <a:p>
            <a:r>
              <a:rPr lang="ko-KR" altLang="en-US" dirty="0"/>
              <a:t>주요 구성요소</a:t>
            </a:r>
            <a:endParaRPr lang="en-US" dirty="0"/>
          </a:p>
        </p:txBody>
      </p:sp>
      <p:sp>
        <p:nvSpPr>
          <p:cNvPr id="38" name="TextBox 37">
            <a:extLst>
              <a:ext uri="{FF2B5EF4-FFF2-40B4-BE49-F238E27FC236}">
                <a16:creationId xmlns:a16="http://schemas.microsoft.com/office/drawing/2014/main" id="{A9E7FF1E-8969-4851-BBE7-A96D576F23C8}"/>
              </a:ext>
            </a:extLst>
          </p:cNvPr>
          <p:cNvSpPr txBox="1"/>
          <p:nvPr/>
        </p:nvSpPr>
        <p:spPr>
          <a:xfrm>
            <a:off x="1242928" y="1921483"/>
            <a:ext cx="4183379" cy="313932"/>
          </a:xfrm>
          <a:prstGeom prst="rect">
            <a:avLst/>
          </a:prstGeom>
          <a:noFill/>
        </p:spPr>
        <p:txBody>
          <a:bodyPr wrap="square" lIns="0" tIns="0" rIns="0" bIns="0" rtlCol="0" anchor="ctr" anchorCtr="1">
            <a:spAutoFit/>
          </a:bodyPr>
          <a:lstStyle/>
          <a:p>
            <a:pPr algn="ctr" defTabSz="634201" eaLnBrk="0" fontAlgn="base" hangingPunct="0">
              <a:spcBef>
                <a:spcPct val="0"/>
              </a:spcBef>
              <a:spcAft>
                <a:spcPct val="0"/>
              </a:spcAft>
              <a:defRPr/>
            </a:pPr>
            <a:r>
              <a:rPr lang="ko-KR" altLang="en-US" sz="2040" b="1" kern="0" dirty="0">
                <a:solidFill>
                  <a:srgbClr val="0078D4"/>
                </a:solidFill>
                <a:latin typeface="Segoe UI Semibold" panose="020B0702040204020203" pitchFamily="34" charset="0"/>
              </a:rPr>
              <a:t>워크스페이스</a:t>
            </a:r>
            <a:r>
              <a:rPr lang="en-US" altLang="ko-KR" sz="2040" b="1" kern="0" dirty="0">
                <a:solidFill>
                  <a:srgbClr val="0078D4"/>
                </a:solidFill>
                <a:latin typeface="Segoe UI Semibold" panose="020B0702040204020203" pitchFamily="34" charset="0"/>
              </a:rPr>
              <a:t>(</a:t>
            </a:r>
            <a:r>
              <a:rPr lang="en-US" sz="2040" b="1" kern="0" dirty="0">
                <a:solidFill>
                  <a:srgbClr val="0078D4"/>
                </a:solidFill>
                <a:latin typeface="Segoe UI Semibold" panose="020B0702040204020203" pitchFamily="34" charset="0"/>
              </a:rPr>
              <a:t>Workspace)</a:t>
            </a:r>
          </a:p>
        </p:txBody>
      </p:sp>
      <p:grpSp>
        <p:nvGrpSpPr>
          <p:cNvPr id="19" name="Group 18">
            <a:extLst>
              <a:ext uri="{FF2B5EF4-FFF2-40B4-BE49-F238E27FC236}">
                <a16:creationId xmlns:a16="http://schemas.microsoft.com/office/drawing/2014/main" id="{23F6777E-C315-4976-B4F9-56FA0BE29EC5}"/>
              </a:ext>
            </a:extLst>
          </p:cNvPr>
          <p:cNvGrpSpPr/>
          <p:nvPr/>
        </p:nvGrpSpPr>
        <p:grpSpPr>
          <a:xfrm>
            <a:off x="780389" y="1758205"/>
            <a:ext cx="877637" cy="722760"/>
            <a:chOff x="10170589" y="2944568"/>
            <a:chExt cx="1749777" cy="1440993"/>
          </a:xfrm>
        </p:grpSpPr>
        <p:sp>
          <p:nvSpPr>
            <p:cNvPr id="20" name="Freeform: Shape 19">
              <a:extLst>
                <a:ext uri="{FF2B5EF4-FFF2-40B4-BE49-F238E27FC236}">
                  <a16:creationId xmlns:a16="http://schemas.microsoft.com/office/drawing/2014/main" id="{36CD3DD6-AB24-4731-9309-72AB61490279}"/>
                </a:ext>
              </a:extLst>
            </p:cNvPr>
            <p:cNvSpPr/>
            <p:nvPr/>
          </p:nvSpPr>
          <p:spPr>
            <a:xfrm>
              <a:off x="10170589" y="2944568"/>
              <a:ext cx="1543921" cy="1440993"/>
            </a:xfrm>
            <a:custGeom>
              <a:avLst/>
              <a:gdLst>
                <a:gd name="connsiteX0" fmla="*/ 1469998 w 1543920"/>
                <a:gd name="connsiteY0" fmla="*/ 374302 h 1440992"/>
                <a:gd name="connsiteX1" fmla="*/ 1469998 w 1543920"/>
                <a:gd name="connsiteY1" fmla="*/ 252378 h 1440992"/>
                <a:gd name="connsiteX2" fmla="*/ 714226 w 1543920"/>
                <a:gd name="connsiteY2" fmla="*/ 252378 h 1440992"/>
                <a:gd name="connsiteX3" fmla="*/ 541094 w 1543920"/>
                <a:gd name="connsiteY3" fmla="*/ 77196 h 1440992"/>
                <a:gd name="connsiteX4" fmla="*/ 77196 w 1543920"/>
                <a:gd name="connsiteY4" fmla="*/ 77196 h 1440992"/>
                <a:gd name="connsiteX5" fmla="*/ 77196 w 1543920"/>
                <a:gd name="connsiteY5" fmla="*/ 1361053 h 1440992"/>
                <a:gd name="connsiteX6" fmla="*/ 156681 w 1543920"/>
                <a:gd name="connsiteY6" fmla="*/ 1427565 h 1440992"/>
                <a:gd name="connsiteX7" fmla="*/ 1456936 w 1543920"/>
                <a:gd name="connsiteY7" fmla="*/ 1427565 h 1440992"/>
                <a:gd name="connsiteX8" fmla="*/ 1523366 w 1543920"/>
                <a:gd name="connsiteY8" fmla="*/ 1361053 h 1440992"/>
                <a:gd name="connsiteX9" fmla="*/ 1523366 w 1543920"/>
                <a:gd name="connsiteY9" fmla="*/ 374302 h 1440992"/>
                <a:gd name="connsiteX10" fmla="*/ 1469998 w 1543920"/>
                <a:gd name="connsiteY10" fmla="*/ 374302 h 1440992"/>
                <a:gd name="connsiteX11" fmla="*/ 1469998 w 1543920"/>
                <a:gd name="connsiteY11" fmla="*/ 374302 h 144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3920" h="1440992">
                  <a:moveTo>
                    <a:pt x="1469998" y="374302"/>
                  </a:moveTo>
                  <a:cubicBezTo>
                    <a:pt x="1469998" y="252378"/>
                    <a:pt x="1469998" y="252378"/>
                    <a:pt x="1469998" y="252378"/>
                  </a:cubicBezTo>
                  <a:cubicBezTo>
                    <a:pt x="714226" y="252378"/>
                    <a:pt x="714226" y="252378"/>
                    <a:pt x="714226" y="252378"/>
                  </a:cubicBezTo>
                  <a:cubicBezTo>
                    <a:pt x="541094" y="77196"/>
                    <a:pt x="541094" y="77196"/>
                    <a:pt x="541094" y="77196"/>
                  </a:cubicBezTo>
                  <a:cubicBezTo>
                    <a:pt x="77196" y="77196"/>
                    <a:pt x="77196" y="77196"/>
                    <a:pt x="77196" y="77196"/>
                  </a:cubicBezTo>
                  <a:cubicBezTo>
                    <a:pt x="77196" y="1361053"/>
                    <a:pt x="77196" y="1361053"/>
                    <a:pt x="77196" y="1361053"/>
                  </a:cubicBezTo>
                  <a:cubicBezTo>
                    <a:pt x="77196" y="1400958"/>
                    <a:pt x="117470" y="1427565"/>
                    <a:pt x="156681" y="1427565"/>
                  </a:cubicBezTo>
                  <a:cubicBezTo>
                    <a:pt x="1456936" y="1427565"/>
                    <a:pt x="1456936" y="1427565"/>
                    <a:pt x="1456936" y="1427565"/>
                  </a:cubicBezTo>
                  <a:cubicBezTo>
                    <a:pt x="1496152" y="1427565"/>
                    <a:pt x="1523366" y="1400958"/>
                    <a:pt x="1523366" y="1361053"/>
                  </a:cubicBezTo>
                  <a:cubicBezTo>
                    <a:pt x="1523366" y="374302"/>
                    <a:pt x="1523366" y="374302"/>
                    <a:pt x="1523366" y="374302"/>
                  </a:cubicBezTo>
                  <a:cubicBezTo>
                    <a:pt x="1469998" y="374302"/>
                    <a:pt x="1469998" y="374302"/>
                    <a:pt x="1469998" y="374302"/>
                  </a:cubicBezTo>
                  <a:cubicBezTo>
                    <a:pt x="1469998" y="374302"/>
                    <a:pt x="1469998" y="374302"/>
                    <a:pt x="1469998" y="374302"/>
                  </a:cubicBezTo>
                  <a:close/>
                </a:path>
              </a:pathLst>
            </a:custGeom>
            <a:solidFill>
              <a:schemeClr val="bg1"/>
            </a:solidFill>
            <a:ln w="9525" cap="flat">
              <a:solidFill>
                <a:schemeClr val="tx2"/>
              </a:soli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BB942D04-82E7-4E93-BE8C-1D9944E77F58}"/>
                </a:ext>
              </a:extLst>
            </p:cNvPr>
            <p:cNvSpPr/>
            <p:nvPr/>
          </p:nvSpPr>
          <p:spPr>
            <a:xfrm>
              <a:off x="10170589" y="2944568"/>
              <a:ext cx="1543921" cy="1440993"/>
            </a:xfrm>
            <a:custGeom>
              <a:avLst/>
              <a:gdLst>
                <a:gd name="connsiteX0" fmla="*/ 549744 w 1543920"/>
                <a:gd name="connsiteY0" fmla="*/ 77196 h 1440992"/>
                <a:gd name="connsiteX1" fmla="*/ 77196 w 1543920"/>
                <a:gd name="connsiteY1" fmla="*/ 77196 h 1440992"/>
                <a:gd name="connsiteX2" fmla="*/ 77196 w 1543920"/>
                <a:gd name="connsiteY2" fmla="*/ 1361053 h 1440992"/>
                <a:gd name="connsiteX3" fmla="*/ 146823 w 1543920"/>
                <a:gd name="connsiteY3" fmla="*/ 1427565 h 1440992"/>
                <a:gd name="connsiteX4" fmla="*/ 216451 w 1543920"/>
                <a:gd name="connsiteY4" fmla="*/ 1361053 h 1440992"/>
                <a:gd name="connsiteX5" fmla="*/ 216451 w 1543920"/>
                <a:gd name="connsiteY5" fmla="*/ 374302 h 1440992"/>
                <a:gd name="connsiteX6" fmla="*/ 1523366 w 1543920"/>
                <a:gd name="connsiteY6" fmla="*/ 374302 h 1440992"/>
                <a:gd name="connsiteX7" fmla="*/ 1523366 w 1543920"/>
                <a:gd name="connsiteY7" fmla="*/ 374302 h 1440992"/>
                <a:gd name="connsiteX8" fmla="*/ 1523366 w 1543920"/>
                <a:gd name="connsiteY8" fmla="*/ 374302 h 1440992"/>
                <a:gd name="connsiteX9" fmla="*/ 1523366 w 1543920"/>
                <a:gd name="connsiteY9" fmla="*/ 252378 h 1440992"/>
                <a:gd name="connsiteX10" fmla="*/ 897882 w 1543920"/>
                <a:gd name="connsiteY10" fmla="*/ 252378 h 1440992"/>
                <a:gd name="connsiteX11" fmla="*/ 731212 w 1543920"/>
                <a:gd name="connsiteY11" fmla="*/ 252378 h 1440992"/>
                <a:gd name="connsiteX12" fmla="*/ 549744 w 1543920"/>
                <a:gd name="connsiteY12" fmla="*/ 77196 h 144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43920" h="1440992">
                  <a:moveTo>
                    <a:pt x="549744" y="77196"/>
                  </a:moveTo>
                  <a:cubicBezTo>
                    <a:pt x="77196" y="77196"/>
                    <a:pt x="77196" y="77196"/>
                    <a:pt x="77196" y="77196"/>
                  </a:cubicBezTo>
                  <a:cubicBezTo>
                    <a:pt x="77196" y="1361053"/>
                    <a:pt x="77196" y="1361053"/>
                    <a:pt x="77196" y="1361053"/>
                  </a:cubicBezTo>
                  <a:cubicBezTo>
                    <a:pt x="77196" y="1400958"/>
                    <a:pt x="105724" y="1427565"/>
                    <a:pt x="146823" y="1427565"/>
                  </a:cubicBezTo>
                  <a:cubicBezTo>
                    <a:pt x="175352" y="1427565"/>
                    <a:pt x="216451" y="1400958"/>
                    <a:pt x="216451" y="1361053"/>
                  </a:cubicBezTo>
                  <a:cubicBezTo>
                    <a:pt x="216451" y="374302"/>
                    <a:pt x="216451" y="374302"/>
                    <a:pt x="216451" y="374302"/>
                  </a:cubicBezTo>
                  <a:cubicBezTo>
                    <a:pt x="1523366" y="374302"/>
                    <a:pt x="1523366" y="374302"/>
                    <a:pt x="1523366" y="374302"/>
                  </a:cubicBezTo>
                  <a:cubicBezTo>
                    <a:pt x="1523366" y="374302"/>
                    <a:pt x="1523366" y="374302"/>
                    <a:pt x="1523366" y="374302"/>
                  </a:cubicBezTo>
                  <a:cubicBezTo>
                    <a:pt x="1523366" y="374302"/>
                    <a:pt x="1523366" y="374302"/>
                    <a:pt x="1523366" y="374302"/>
                  </a:cubicBezTo>
                  <a:cubicBezTo>
                    <a:pt x="1523366" y="252378"/>
                    <a:pt x="1523366" y="252378"/>
                    <a:pt x="1523366" y="252378"/>
                  </a:cubicBezTo>
                  <a:cubicBezTo>
                    <a:pt x="897882" y="252378"/>
                    <a:pt x="897882" y="252378"/>
                    <a:pt x="897882" y="252378"/>
                  </a:cubicBezTo>
                  <a:cubicBezTo>
                    <a:pt x="731212" y="252378"/>
                    <a:pt x="731212" y="252378"/>
                    <a:pt x="731212" y="252378"/>
                  </a:cubicBezTo>
                  <a:cubicBezTo>
                    <a:pt x="549744" y="77196"/>
                    <a:pt x="549744" y="77196"/>
                    <a:pt x="549744" y="77196"/>
                  </a:cubicBezTo>
                  <a:close/>
                </a:path>
              </a:pathLst>
            </a:custGeom>
            <a:solidFill>
              <a:schemeClr val="bg1"/>
            </a:solidFill>
            <a:ln w="9525" cap="flat">
              <a:solidFill>
                <a:schemeClr val="tx2"/>
              </a:solidFill>
              <a:prstDash val="solid"/>
              <a:miter/>
            </a:ln>
          </p:spPr>
          <p:txBody>
            <a:bodyPr rtlCol="0" anchor="ctr"/>
            <a:lstStyle/>
            <a:p>
              <a:endParaRPr lang="en-US"/>
            </a:p>
          </p:txBody>
        </p:sp>
        <p:grpSp>
          <p:nvGrpSpPr>
            <p:cNvPr id="23" name="Group 22">
              <a:extLst>
                <a:ext uri="{FF2B5EF4-FFF2-40B4-BE49-F238E27FC236}">
                  <a16:creationId xmlns:a16="http://schemas.microsoft.com/office/drawing/2014/main" id="{037D154E-4587-477B-AC93-68640734DF63}"/>
                </a:ext>
              </a:extLst>
            </p:cNvPr>
            <p:cNvGrpSpPr/>
            <p:nvPr/>
          </p:nvGrpSpPr>
          <p:grpSpPr>
            <a:xfrm>
              <a:off x="10730474" y="2967896"/>
              <a:ext cx="1189892" cy="1272330"/>
              <a:chOff x="8882196" y="3721867"/>
              <a:chExt cx="285941" cy="305752"/>
            </a:xfrm>
            <a:solidFill>
              <a:schemeClr val="bg1"/>
            </a:solidFill>
          </p:grpSpPr>
          <p:sp>
            <p:nvSpPr>
              <p:cNvPr id="25" name="Rectangle 24">
                <a:extLst>
                  <a:ext uri="{FF2B5EF4-FFF2-40B4-BE49-F238E27FC236}">
                    <a16:creationId xmlns:a16="http://schemas.microsoft.com/office/drawing/2014/main" id="{19211359-0F4E-42C0-9D77-0A5D07DE0E9D}"/>
                  </a:ext>
                </a:extLst>
              </p:cNvPr>
              <p:cNvSpPr/>
              <p:nvPr/>
            </p:nvSpPr>
            <p:spPr bwMode="auto">
              <a:xfrm>
                <a:off x="8901347" y="3950022"/>
                <a:ext cx="247639" cy="77597"/>
              </a:xfrm>
              <a:prstGeom prst="rect">
                <a:avLst/>
              </a:prstGeom>
              <a:grp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Freeform 123">
                <a:extLst>
                  <a:ext uri="{FF2B5EF4-FFF2-40B4-BE49-F238E27FC236}">
                    <a16:creationId xmlns:a16="http://schemas.microsoft.com/office/drawing/2014/main" id="{B19AC6FE-77E7-4221-855A-BDA59C1F65F6}"/>
                  </a:ext>
                </a:extLst>
              </p:cNvPr>
              <p:cNvSpPr/>
              <p:nvPr/>
            </p:nvSpPr>
            <p:spPr bwMode="auto">
              <a:xfrm>
                <a:off x="8882196" y="3721867"/>
                <a:ext cx="180942" cy="305752"/>
              </a:xfrm>
              <a:custGeom>
                <a:avLst/>
                <a:gdLst>
                  <a:gd name="connsiteX0" fmla="*/ 1641764 w 2847109"/>
                  <a:gd name="connsiteY0" fmla="*/ 0 h 4810991"/>
                  <a:gd name="connsiteX1" fmla="*/ 2847109 w 2847109"/>
                  <a:gd name="connsiteY1" fmla="*/ 0 h 4810991"/>
                  <a:gd name="connsiteX2" fmla="*/ 2847109 w 2847109"/>
                  <a:gd name="connsiteY2" fmla="*/ 1797627 h 4810991"/>
                  <a:gd name="connsiteX3" fmla="*/ 290946 w 2847109"/>
                  <a:gd name="connsiteY3" fmla="*/ 4810991 h 4810991"/>
                  <a:gd name="connsiteX4" fmla="*/ 0 w 2847109"/>
                  <a:gd name="connsiteY4" fmla="*/ 3647209 h 4810991"/>
                  <a:gd name="connsiteX5" fmla="*/ 1662546 w 2847109"/>
                  <a:gd name="connsiteY5" fmla="*/ 1787236 h 4810991"/>
                  <a:gd name="connsiteX6" fmla="*/ 1641764 w 2847109"/>
                  <a:gd name="connsiteY6" fmla="*/ 0 h 481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7109" h="4810991">
                    <a:moveTo>
                      <a:pt x="1641764" y="0"/>
                    </a:moveTo>
                    <a:lnTo>
                      <a:pt x="2847109" y="0"/>
                    </a:lnTo>
                    <a:lnTo>
                      <a:pt x="2847109" y="1797627"/>
                    </a:lnTo>
                    <a:lnTo>
                      <a:pt x="290946" y="4810991"/>
                    </a:lnTo>
                    <a:lnTo>
                      <a:pt x="0" y="3647209"/>
                    </a:lnTo>
                    <a:lnTo>
                      <a:pt x="1662546" y="1787236"/>
                    </a:lnTo>
                    <a:lnTo>
                      <a:pt x="1641764" y="0"/>
                    </a:lnTo>
                    <a:close/>
                  </a:path>
                </a:pathLst>
              </a:custGeom>
              <a:grp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Freeform 124">
                <a:extLst>
                  <a:ext uri="{FF2B5EF4-FFF2-40B4-BE49-F238E27FC236}">
                    <a16:creationId xmlns:a16="http://schemas.microsoft.com/office/drawing/2014/main" id="{0F31C74C-6305-4CD9-9DA5-A7DD79946916}"/>
                  </a:ext>
                </a:extLst>
              </p:cNvPr>
              <p:cNvSpPr/>
              <p:nvPr/>
            </p:nvSpPr>
            <p:spPr bwMode="auto">
              <a:xfrm>
                <a:off x="9035402" y="3857904"/>
                <a:ext cx="132735" cy="169715"/>
              </a:xfrm>
              <a:custGeom>
                <a:avLst/>
                <a:gdLst>
                  <a:gd name="connsiteX0" fmla="*/ 0 w 2088573"/>
                  <a:gd name="connsiteY0" fmla="*/ 883227 h 2670464"/>
                  <a:gd name="connsiteX1" fmla="*/ 737755 w 2088573"/>
                  <a:gd name="connsiteY1" fmla="*/ 0 h 2670464"/>
                  <a:gd name="connsiteX2" fmla="*/ 2088573 w 2088573"/>
                  <a:gd name="connsiteY2" fmla="*/ 1517073 h 2670464"/>
                  <a:gd name="connsiteX3" fmla="*/ 1797627 w 2088573"/>
                  <a:gd name="connsiteY3" fmla="*/ 2670464 h 2670464"/>
                  <a:gd name="connsiteX4" fmla="*/ 0 w 2088573"/>
                  <a:gd name="connsiteY4" fmla="*/ 883227 h 267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573" h="2670464">
                    <a:moveTo>
                      <a:pt x="0" y="883227"/>
                    </a:moveTo>
                    <a:lnTo>
                      <a:pt x="737755" y="0"/>
                    </a:lnTo>
                    <a:lnTo>
                      <a:pt x="2088573" y="1517073"/>
                    </a:lnTo>
                    <a:lnTo>
                      <a:pt x="1797627" y="2670464"/>
                    </a:lnTo>
                    <a:lnTo>
                      <a:pt x="0" y="883227"/>
                    </a:lnTo>
                    <a:close/>
                  </a:path>
                </a:pathLst>
              </a:custGeom>
              <a:grp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0" name="Group 29">
            <a:extLst>
              <a:ext uri="{FF2B5EF4-FFF2-40B4-BE49-F238E27FC236}">
                <a16:creationId xmlns:a16="http://schemas.microsoft.com/office/drawing/2014/main" id="{3D397771-9145-46EC-9BBC-3F110A1D9A9C}"/>
              </a:ext>
            </a:extLst>
          </p:cNvPr>
          <p:cNvGrpSpPr/>
          <p:nvPr/>
        </p:nvGrpSpPr>
        <p:grpSpPr>
          <a:xfrm>
            <a:off x="2747991" y="3787679"/>
            <a:ext cx="508845" cy="508845"/>
            <a:chOff x="6064661" y="2331652"/>
            <a:chExt cx="674488" cy="674488"/>
          </a:xfrm>
        </p:grpSpPr>
        <p:grpSp>
          <p:nvGrpSpPr>
            <p:cNvPr id="31" name="Group 30">
              <a:extLst>
                <a:ext uri="{FF2B5EF4-FFF2-40B4-BE49-F238E27FC236}">
                  <a16:creationId xmlns:a16="http://schemas.microsoft.com/office/drawing/2014/main" id="{CD9783FF-783E-4F09-9C92-0E99E0458036}"/>
                </a:ext>
              </a:extLst>
            </p:cNvPr>
            <p:cNvGrpSpPr/>
            <p:nvPr/>
          </p:nvGrpSpPr>
          <p:grpSpPr>
            <a:xfrm>
              <a:off x="6064661" y="2331652"/>
              <a:ext cx="674488" cy="674488"/>
              <a:chOff x="6064661" y="2331652"/>
              <a:chExt cx="674488" cy="674488"/>
            </a:xfrm>
          </p:grpSpPr>
          <p:sp>
            <p:nvSpPr>
              <p:cNvPr id="33" name="Oval 32">
                <a:extLst>
                  <a:ext uri="{FF2B5EF4-FFF2-40B4-BE49-F238E27FC236}">
                    <a16:creationId xmlns:a16="http://schemas.microsoft.com/office/drawing/2014/main" id="{9800990A-FF5D-40A7-B6A7-87640CB99728}"/>
                  </a:ext>
                </a:extLst>
              </p:cNvPr>
              <p:cNvSpPr/>
              <p:nvPr/>
            </p:nvSpPr>
            <p:spPr bwMode="auto">
              <a:xfrm>
                <a:off x="6211116" y="2331652"/>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BD6C6FB3-89AE-40FD-9523-BFB0492150BE}"/>
                  </a:ext>
                </a:extLst>
              </p:cNvPr>
              <p:cNvSpPr/>
              <p:nvPr/>
            </p:nvSpPr>
            <p:spPr bwMode="auto">
              <a:xfrm rot="3600000">
                <a:off x="6211116" y="2328651"/>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3C9C0708-7B5D-4EC8-866F-ED4383A9E013}"/>
                  </a:ext>
                </a:extLst>
              </p:cNvPr>
              <p:cNvSpPr/>
              <p:nvPr/>
            </p:nvSpPr>
            <p:spPr bwMode="auto">
              <a:xfrm rot="18000000">
                <a:off x="6211116" y="2328651"/>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2" name="Oval 31">
              <a:extLst>
                <a:ext uri="{FF2B5EF4-FFF2-40B4-BE49-F238E27FC236}">
                  <a16:creationId xmlns:a16="http://schemas.microsoft.com/office/drawing/2014/main" id="{7C5E9DB7-2B3B-4BB7-BBC3-B613EA1B388E}"/>
                </a:ext>
              </a:extLst>
            </p:cNvPr>
            <p:cNvSpPr/>
            <p:nvPr/>
          </p:nvSpPr>
          <p:spPr bwMode="auto">
            <a:xfrm>
              <a:off x="6301928" y="2568919"/>
              <a:ext cx="199955" cy="199955"/>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6" name="TextBox 65">
            <a:extLst>
              <a:ext uri="{FF2B5EF4-FFF2-40B4-BE49-F238E27FC236}">
                <a16:creationId xmlns:a16="http://schemas.microsoft.com/office/drawing/2014/main" id="{0E77EC65-FCAA-4CD1-9C95-B9DD727D3B7A}"/>
              </a:ext>
            </a:extLst>
          </p:cNvPr>
          <p:cNvSpPr txBox="1"/>
          <p:nvPr/>
        </p:nvSpPr>
        <p:spPr>
          <a:xfrm>
            <a:off x="3491764" y="4907144"/>
            <a:ext cx="1949313" cy="221599"/>
          </a:xfrm>
          <a:prstGeom prst="rect">
            <a:avLst/>
          </a:prstGeom>
          <a:noFill/>
        </p:spPr>
        <p:txBody>
          <a:bodyPr wrap="square" lIns="0" tIns="0" rIns="0" bIns="0" rtlCol="0" anchor="ctr" anchorCtr="1">
            <a:spAutoFit/>
          </a:bodyPr>
          <a:lstStyle/>
          <a:p>
            <a:pPr>
              <a:lnSpc>
                <a:spcPct val="90000"/>
              </a:lnSpc>
              <a:spcAft>
                <a:spcPts val="988"/>
              </a:spcAft>
              <a:buSzPct val="90000"/>
              <a:defRPr sz="2000" dirty="0" err="1" smtClean="0">
                <a:gradFill>
                  <a:gsLst>
                    <a:gs pos="2917">
                      <a:schemeClr val="tx1"/>
                    </a:gs>
                    <a:gs pos="30000">
                      <a:schemeClr val="tx1"/>
                    </a:gs>
                  </a:gsLst>
                  <a:lin ang="5400000" scaled="0"/>
                </a:gradFill>
              </a:defRPr>
            </a:pPr>
            <a:r>
              <a:rPr lang="ko-KR" altLang="en-US" sz="1600" dirty="0">
                <a:gradFill>
                  <a:gsLst>
                    <a:gs pos="40075">
                      <a:schemeClr val="accent2">
                        <a:lumMod val="50000"/>
                      </a:schemeClr>
                    </a:gs>
                    <a:gs pos="30000">
                      <a:schemeClr val="accent2">
                        <a:lumMod val="50000"/>
                      </a:schemeClr>
                    </a:gs>
                  </a:gsLst>
                  <a:lin ang="5400000" scaled="0"/>
                </a:gradFill>
              </a:rPr>
              <a:t>파이프라인</a:t>
            </a:r>
            <a:r>
              <a:rPr lang="en-US" altLang="ko-KR" sz="1600" dirty="0">
                <a:gradFill>
                  <a:gsLst>
                    <a:gs pos="40075">
                      <a:schemeClr val="accent2">
                        <a:lumMod val="50000"/>
                      </a:schemeClr>
                    </a:gs>
                    <a:gs pos="30000">
                      <a:schemeClr val="accent2">
                        <a:lumMod val="50000"/>
                      </a:schemeClr>
                    </a:gs>
                  </a:gsLst>
                  <a:lin ang="5400000" scaled="0"/>
                </a:gradFill>
              </a:rPr>
              <a:t>(</a:t>
            </a:r>
            <a:r>
              <a:rPr lang="en-US" sz="1600" dirty="0">
                <a:gradFill>
                  <a:gsLst>
                    <a:gs pos="40075">
                      <a:schemeClr val="accent2">
                        <a:lumMod val="50000"/>
                      </a:schemeClr>
                    </a:gs>
                    <a:gs pos="30000">
                      <a:schemeClr val="accent2">
                        <a:lumMod val="50000"/>
                      </a:schemeClr>
                    </a:gs>
                  </a:gsLst>
                  <a:lin ang="5400000" scaled="0"/>
                </a:gradFill>
              </a:rPr>
              <a:t>Pipelines)</a:t>
            </a:r>
          </a:p>
        </p:txBody>
      </p:sp>
      <p:sp>
        <p:nvSpPr>
          <p:cNvPr id="72" name="TextBox 71">
            <a:extLst>
              <a:ext uri="{FF2B5EF4-FFF2-40B4-BE49-F238E27FC236}">
                <a16:creationId xmlns:a16="http://schemas.microsoft.com/office/drawing/2014/main" id="{7CAE88DA-1687-4704-9902-278BCC6D50F5}"/>
              </a:ext>
            </a:extLst>
          </p:cNvPr>
          <p:cNvSpPr txBox="1"/>
          <p:nvPr/>
        </p:nvSpPr>
        <p:spPr>
          <a:xfrm>
            <a:off x="7878600" y="2989443"/>
            <a:ext cx="2053598" cy="365760"/>
          </a:xfrm>
          <a:prstGeom prst="rect">
            <a:avLst/>
          </a:prstGeom>
          <a:noFill/>
        </p:spPr>
        <p:txBody>
          <a:bodyPr wrap="square" lIns="182880" tIns="91440" rIns="91440" bIns="91440" rtlCol="0">
            <a:noAutofit/>
          </a:bodyPr>
          <a:lstStyle/>
          <a:p>
            <a:pPr>
              <a:lnSpc>
                <a:spcPct val="90000"/>
              </a:lnSpc>
              <a:spcAft>
                <a:spcPts val="988"/>
              </a:spcAft>
              <a:buSzPct val="90000"/>
              <a:defRPr sz="2000" dirty="0" err="1" smtClean="0">
                <a:gradFill>
                  <a:gsLst>
                    <a:gs pos="2917">
                      <a:schemeClr val="tx1"/>
                    </a:gs>
                    <a:gs pos="30000">
                      <a:schemeClr val="tx1"/>
                    </a:gs>
                  </a:gsLst>
                  <a:lin ang="5400000" scaled="0"/>
                </a:gradFill>
              </a:defRPr>
            </a:pPr>
            <a:r>
              <a:rPr lang="ko-KR" altLang="en-US" sz="1600" dirty="0">
                <a:gradFill>
                  <a:gsLst>
                    <a:gs pos="40075">
                      <a:schemeClr val="accent2">
                        <a:lumMod val="50000"/>
                      </a:schemeClr>
                    </a:gs>
                    <a:gs pos="30000">
                      <a:schemeClr val="accent2">
                        <a:lumMod val="50000"/>
                      </a:schemeClr>
                    </a:gs>
                  </a:gsLst>
                  <a:lin ang="5400000" scaled="0"/>
                </a:gradFill>
              </a:rPr>
              <a:t>이미지</a:t>
            </a:r>
            <a:r>
              <a:rPr lang="en-US" altLang="ko-KR" sz="1600" dirty="0">
                <a:gradFill>
                  <a:gsLst>
                    <a:gs pos="40075">
                      <a:schemeClr val="accent2">
                        <a:lumMod val="50000"/>
                      </a:schemeClr>
                    </a:gs>
                    <a:gs pos="30000">
                      <a:schemeClr val="accent2">
                        <a:lumMod val="50000"/>
                      </a:schemeClr>
                    </a:gs>
                  </a:gsLst>
                  <a:lin ang="5400000" scaled="0"/>
                </a:gradFill>
              </a:rPr>
              <a:t>(</a:t>
            </a:r>
            <a:r>
              <a:rPr lang="en-US" sz="1600" dirty="0">
                <a:gradFill>
                  <a:gsLst>
                    <a:gs pos="40075">
                      <a:schemeClr val="accent2">
                        <a:lumMod val="50000"/>
                      </a:schemeClr>
                    </a:gs>
                    <a:gs pos="30000">
                      <a:schemeClr val="accent2">
                        <a:lumMod val="50000"/>
                      </a:schemeClr>
                    </a:gs>
                  </a:gsLst>
                  <a:lin ang="5400000" scaled="0"/>
                </a:gradFill>
              </a:rPr>
              <a:t>Images)</a:t>
            </a:r>
          </a:p>
        </p:txBody>
      </p:sp>
      <p:sp>
        <p:nvSpPr>
          <p:cNvPr id="73" name="TextBox 72">
            <a:extLst>
              <a:ext uri="{FF2B5EF4-FFF2-40B4-BE49-F238E27FC236}">
                <a16:creationId xmlns:a16="http://schemas.microsoft.com/office/drawing/2014/main" id="{9D64D9EB-E6F0-423E-A242-F88BC7CFF8FD}"/>
              </a:ext>
            </a:extLst>
          </p:cNvPr>
          <p:cNvSpPr txBox="1"/>
          <p:nvPr/>
        </p:nvSpPr>
        <p:spPr>
          <a:xfrm>
            <a:off x="7878599" y="3922816"/>
            <a:ext cx="2763995" cy="365760"/>
          </a:xfrm>
          <a:prstGeom prst="rect">
            <a:avLst/>
          </a:prstGeom>
          <a:noFill/>
        </p:spPr>
        <p:txBody>
          <a:bodyPr wrap="square" lIns="182880" tIns="91440" rIns="91440" bIns="91440" rtlCol="0">
            <a:noAutofit/>
          </a:bodyPr>
          <a:lstStyle/>
          <a:p>
            <a:pPr>
              <a:lnSpc>
                <a:spcPct val="90000"/>
              </a:lnSpc>
              <a:spcAft>
                <a:spcPts val="988"/>
              </a:spcAft>
              <a:buSzPct val="90000"/>
              <a:defRPr sz="2000" dirty="0" err="1" smtClean="0">
                <a:gradFill>
                  <a:gsLst>
                    <a:gs pos="2917">
                      <a:schemeClr val="tx1"/>
                    </a:gs>
                    <a:gs pos="30000">
                      <a:schemeClr val="tx1"/>
                    </a:gs>
                  </a:gsLst>
                  <a:lin ang="5400000" scaled="0"/>
                </a:gradFill>
              </a:defRPr>
            </a:pPr>
            <a:r>
              <a:rPr lang="ko-KR" altLang="en-US" sz="1600" dirty="0">
                <a:gradFill>
                  <a:gsLst>
                    <a:gs pos="40075">
                      <a:schemeClr val="accent2">
                        <a:lumMod val="50000"/>
                      </a:schemeClr>
                    </a:gs>
                    <a:gs pos="30000">
                      <a:schemeClr val="accent2">
                        <a:lumMod val="50000"/>
                      </a:schemeClr>
                    </a:gs>
                  </a:gsLst>
                  <a:lin ang="5400000" scaled="0"/>
                </a:gradFill>
              </a:rPr>
              <a:t>엔드포인트</a:t>
            </a:r>
            <a:r>
              <a:rPr lang="en-US" altLang="ko-KR" sz="1600" dirty="0">
                <a:gradFill>
                  <a:gsLst>
                    <a:gs pos="40075">
                      <a:schemeClr val="accent2">
                        <a:lumMod val="50000"/>
                      </a:schemeClr>
                    </a:gs>
                    <a:gs pos="30000">
                      <a:schemeClr val="accent2">
                        <a:lumMod val="50000"/>
                      </a:schemeClr>
                    </a:gs>
                  </a:gsLst>
                  <a:lin ang="5400000" scaled="0"/>
                </a:gradFill>
              </a:rPr>
              <a:t>(Endpoint</a:t>
            </a:r>
            <a:r>
              <a:rPr lang="en-US" sz="1600" dirty="0">
                <a:gradFill>
                  <a:gsLst>
                    <a:gs pos="40075">
                      <a:schemeClr val="accent2">
                        <a:lumMod val="50000"/>
                      </a:schemeClr>
                    </a:gs>
                    <a:gs pos="30000">
                      <a:schemeClr val="accent2">
                        <a:lumMod val="50000"/>
                      </a:schemeClr>
                    </a:gs>
                  </a:gsLst>
                  <a:lin ang="5400000" scaled="0"/>
                </a:gradFill>
              </a:rPr>
              <a:t>)</a:t>
            </a:r>
          </a:p>
        </p:txBody>
      </p:sp>
      <p:grpSp>
        <p:nvGrpSpPr>
          <p:cNvPr id="74" name="Group 73">
            <a:extLst>
              <a:ext uri="{FF2B5EF4-FFF2-40B4-BE49-F238E27FC236}">
                <a16:creationId xmlns:a16="http://schemas.microsoft.com/office/drawing/2014/main" id="{751D8A37-0C1B-485F-AF10-30B71868BF45}"/>
              </a:ext>
            </a:extLst>
          </p:cNvPr>
          <p:cNvGrpSpPr/>
          <p:nvPr/>
        </p:nvGrpSpPr>
        <p:grpSpPr>
          <a:xfrm>
            <a:off x="7164737" y="3822509"/>
            <a:ext cx="541482" cy="479768"/>
            <a:chOff x="10902845" y="2693238"/>
            <a:chExt cx="644231" cy="570807"/>
          </a:xfrm>
        </p:grpSpPr>
        <p:sp>
          <p:nvSpPr>
            <p:cNvPr id="75" name="Freeform 146">
              <a:extLst>
                <a:ext uri="{FF2B5EF4-FFF2-40B4-BE49-F238E27FC236}">
                  <a16:creationId xmlns:a16="http://schemas.microsoft.com/office/drawing/2014/main" id="{622408A0-BE1A-43D4-8247-86103A7667FB}"/>
                </a:ext>
              </a:extLst>
            </p:cNvPr>
            <p:cNvSpPr>
              <a:spLocks noChangeAspect="1"/>
            </p:cNvSpPr>
            <p:nvPr/>
          </p:nvSpPr>
          <p:spPr bwMode="auto">
            <a:xfrm>
              <a:off x="10902845" y="2693238"/>
              <a:ext cx="644231" cy="40799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IN" sz="1960" b="1">
                <a:solidFill>
                  <a:srgbClr val="FFFFFF"/>
                </a:solidFill>
                <a:latin typeface="Segoe UI Light"/>
                <a:ea typeface="Segoe UI" pitchFamily="34" charset="0"/>
                <a:cs typeface="Segoe UI" pitchFamily="34" charset="0"/>
              </a:endParaRPr>
            </a:p>
          </p:txBody>
        </p:sp>
        <p:sp>
          <p:nvSpPr>
            <p:cNvPr id="76" name="Rectangle 75">
              <a:extLst>
                <a:ext uri="{FF2B5EF4-FFF2-40B4-BE49-F238E27FC236}">
                  <a16:creationId xmlns:a16="http://schemas.microsoft.com/office/drawing/2014/main" id="{CE8EA262-DE05-46E8-9BFD-764648F84EB8}"/>
                </a:ext>
              </a:extLst>
            </p:cNvPr>
            <p:cNvSpPr/>
            <p:nvPr/>
          </p:nvSpPr>
          <p:spPr bwMode="auto">
            <a:xfrm>
              <a:off x="11138157" y="3021086"/>
              <a:ext cx="205040" cy="1484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040C2254-0D34-487C-A2E2-A5129AEEFA30}"/>
                </a:ext>
              </a:extLst>
            </p:cNvPr>
            <p:cNvCxnSpPr>
              <a:cxnSpLocks/>
            </p:cNvCxnSpPr>
            <p:nvPr/>
          </p:nvCxnSpPr>
          <p:spPr>
            <a:xfrm flipV="1">
              <a:off x="11245742" y="2947705"/>
              <a:ext cx="0" cy="31634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205EB407-F2CE-48C4-9F55-46A465FE75A8}"/>
              </a:ext>
            </a:extLst>
          </p:cNvPr>
          <p:cNvGrpSpPr/>
          <p:nvPr/>
        </p:nvGrpSpPr>
        <p:grpSpPr>
          <a:xfrm>
            <a:off x="7140780" y="2983700"/>
            <a:ext cx="589396" cy="466000"/>
            <a:chOff x="967154" y="1481462"/>
            <a:chExt cx="5331069" cy="4214950"/>
          </a:xfrm>
          <a:noFill/>
        </p:grpSpPr>
        <p:cxnSp>
          <p:nvCxnSpPr>
            <p:cNvPr id="99" name="Straight Connector 98">
              <a:extLst>
                <a:ext uri="{FF2B5EF4-FFF2-40B4-BE49-F238E27FC236}">
                  <a16:creationId xmlns:a16="http://schemas.microsoft.com/office/drawing/2014/main" id="{A306740C-2AA3-4EB9-A261-CD3D74F0F865}"/>
                </a:ext>
              </a:extLst>
            </p:cNvPr>
            <p:cNvCxnSpPr>
              <a:cxnSpLocks/>
            </p:cNvCxnSpPr>
            <p:nvPr/>
          </p:nvCxnSpPr>
          <p:spPr>
            <a:xfrm>
              <a:off x="967154" y="5696412"/>
              <a:ext cx="5331069" cy="0"/>
            </a:xfrm>
            <a:prstGeom prst="line">
              <a:avLst/>
            </a:prstGeom>
            <a:grpFill/>
            <a:ln w="15875">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03047A07-1898-4263-BDCD-9E4D1AA22995}"/>
                </a:ext>
              </a:extLst>
            </p:cNvPr>
            <p:cNvSpPr/>
            <p:nvPr/>
          </p:nvSpPr>
          <p:spPr bwMode="auto">
            <a:xfrm>
              <a:off x="1286608" y="2696308"/>
              <a:ext cx="2793023" cy="3000104"/>
            </a:xfrm>
            <a:prstGeom prst="rect">
              <a:avLst/>
            </a:prstGeom>
            <a:grpFill/>
            <a:ln w="158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Rectangle 100">
              <a:extLst>
                <a:ext uri="{FF2B5EF4-FFF2-40B4-BE49-F238E27FC236}">
                  <a16:creationId xmlns:a16="http://schemas.microsoft.com/office/drawing/2014/main" id="{5201AF38-9274-4785-A5B4-0F067AD23169}"/>
                </a:ext>
              </a:extLst>
            </p:cNvPr>
            <p:cNvSpPr/>
            <p:nvPr/>
          </p:nvSpPr>
          <p:spPr bwMode="auto">
            <a:xfrm>
              <a:off x="2225919" y="4700954"/>
              <a:ext cx="914400" cy="995458"/>
            </a:xfrm>
            <a:prstGeom prst="rect">
              <a:avLst/>
            </a:prstGeom>
            <a:grpFill/>
            <a:ln w="158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Freeform: Shape 404">
              <a:extLst>
                <a:ext uri="{FF2B5EF4-FFF2-40B4-BE49-F238E27FC236}">
                  <a16:creationId xmlns:a16="http://schemas.microsoft.com/office/drawing/2014/main" id="{9D4E3128-E5A7-4064-9D9D-11CAE9468728}"/>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58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Freeform: Shape 405">
              <a:extLst>
                <a:ext uri="{FF2B5EF4-FFF2-40B4-BE49-F238E27FC236}">
                  <a16:creationId xmlns:a16="http://schemas.microsoft.com/office/drawing/2014/main" id="{487BFDAB-7F95-41F0-9072-A45866C05680}"/>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58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8" name="TextBox 77">
            <a:extLst>
              <a:ext uri="{FF2B5EF4-FFF2-40B4-BE49-F238E27FC236}">
                <a16:creationId xmlns:a16="http://schemas.microsoft.com/office/drawing/2014/main" id="{657F0040-B427-4D8D-A460-6C40B007E598}"/>
              </a:ext>
            </a:extLst>
          </p:cNvPr>
          <p:cNvSpPr txBox="1"/>
          <p:nvPr/>
        </p:nvSpPr>
        <p:spPr>
          <a:xfrm>
            <a:off x="3308909" y="3004710"/>
            <a:ext cx="2053598" cy="365760"/>
          </a:xfrm>
          <a:prstGeom prst="rect">
            <a:avLst/>
          </a:prstGeom>
          <a:noFill/>
        </p:spPr>
        <p:txBody>
          <a:bodyPr wrap="square" lIns="182880" tIns="91440" rIns="91440" bIns="91440" rtlCol="0">
            <a:noAutofit/>
          </a:bodyPr>
          <a:lstStyle/>
          <a:p>
            <a:pPr>
              <a:lnSpc>
                <a:spcPct val="90000"/>
              </a:lnSpc>
              <a:spcAft>
                <a:spcPts val="988"/>
              </a:spcAft>
              <a:buSzPct val="90000"/>
              <a:defRPr sz="2000" dirty="0" err="1" smtClean="0">
                <a:gradFill>
                  <a:gsLst>
                    <a:gs pos="2917">
                      <a:schemeClr val="tx1"/>
                    </a:gs>
                    <a:gs pos="30000">
                      <a:schemeClr val="tx1"/>
                    </a:gs>
                  </a:gsLst>
                  <a:lin ang="5400000" scaled="0"/>
                </a:gradFill>
              </a:defRPr>
            </a:pPr>
            <a:r>
              <a:rPr lang="ko-KR" altLang="en-US" sz="1600" dirty="0">
                <a:gradFill>
                  <a:gsLst>
                    <a:gs pos="40075">
                      <a:schemeClr val="accent2">
                        <a:lumMod val="50000"/>
                      </a:schemeClr>
                    </a:gs>
                    <a:gs pos="30000">
                      <a:schemeClr val="accent2">
                        <a:lumMod val="50000"/>
                      </a:schemeClr>
                    </a:gs>
                  </a:gsLst>
                  <a:lin ang="5400000" scaled="0"/>
                </a:gradFill>
              </a:rPr>
              <a:t>모델</a:t>
            </a:r>
            <a:r>
              <a:rPr lang="en-US" altLang="ko-KR" sz="1600" dirty="0">
                <a:gradFill>
                  <a:gsLst>
                    <a:gs pos="40075">
                      <a:schemeClr val="accent2">
                        <a:lumMod val="50000"/>
                      </a:schemeClr>
                    </a:gs>
                    <a:gs pos="30000">
                      <a:schemeClr val="accent2">
                        <a:lumMod val="50000"/>
                      </a:schemeClr>
                    </a:gs>
                  </a:gsLst>
                  <a:lin ang="5400000" scaled="0"/>
                </a:gradFill>
              </a:rPr>
              <a:t>(</a:t>
            </a:r>
            <a:r>
              <a:rPr lang="en-US" sz="1600" dirty="0">
                <a:gradFill>
                  <a:gsLst>
                    <a:gs pos="40075">
                      <a:schemeClr val="accent2">
                        <a:lumMod val="50000"/>
                      </a:schemeClr>
                    </a:gs>
                    <a:gs pos="30000">
                      <a:schemeClr val="accent2">
                        <a:lumMod val="50000"/>
                      </a:schemeClr>
                    </a:gs>
                  </a:gsLst>
                  <a:lin ang="5400000" scaled="0"/>
                </a:gradFill>
              </a:rPr>
              <a:t>Models)</a:t>
            </a:r>
          </a:p>
        </p:txBody>
      </p:sp>
      <p:grpSp>
        <p:nvGrpSpPr>
          <p:cNvPr id="104" name="Group 103">
            <a:extLst>
              <a:ext uri="{FF2B5EF4-FFF2-40B4-BE49-F238E27FC236}">
                <a16:creationId xmlns:a16="http://schemas.microsoft.com/office/drawing/2014/main" id="{05E30825-0E8F-4B31-BA9B-CD0D4AC1C55C}"/>
              </a:ext>
            </a:extLst>
          </p:cNvPr>
          <p:cNvGrpSpPr>
            <a:grpSpLocks noChangeAspect="1"/>
          </p:cNvGrpSpPr>
          <p:nvPr/>
        </p:nvGrpSpPr>
        <p:grpSpPr>
          <a:xfrm rot="1800000">
            <a:off x="2826954" y="2986891"/>
            <a:ext cx="394508" cy="457200"/>
            <a:chOff x="6281977" y="1925712"/>
            <a:chExt cx="609366" cy="706203"/>
          </a:xfrm>
        </p:grpSpPr>
        <p:sp>
          <p:nvSpPr>
            <p:cNvPr id="105" name="Hexagon 104">
              <a:extLst>
                <a:ext uri="{FF2B5EF4-FFF2-40B4-BE49-F238E27FC236}">
                  <a16:creationId xmlns:a16="http://schemas.microsoft.com/office/drawing/2014/main" id="{4407B4F5-B895-4BDC-8732-38C23AAD7070}"/>
                </a:ext>
              </a:extLst>
            </p:cNvPr>
            <p:cNvSpPr/>
            <p:nvPr/>
          </p:nvSpPr>
          <p:spPr bwMode="auto">
            <a:xfrm rot="16200000">
              <a:off x="6261742" y="2000529"/>
              <a:ext cx="651443" cy="557784"/>
            </a:xfrm>
            <a:prstGeom prst="hexagon">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6" name="Straight Connector 105">
              <a:extLst>
                <a:ext uri="{FF2B5EF4-FFF2-40B4-BE49-F238E27FC236}">
                  <a16:creationId xmlns:a16="http://schemas.microsoft.com/office/drawing/2014/main" id="{5D2DAE09-5364-4721-9D4D-F2F0ED17D0E9}"/>
                </a:ext>
              </a:extLst>
            </p:cNvPr>
            <p:cNvCxnSpPr>
              <a:stCxn id="105" idx="3"/>
              <a:endCxn id="105" idx="0"/>
            </p:cNvCxnSpPr>
            <p:nvPr/>
          </p:nvCxnSpPr>
          <p:spPr>
            <a:xfrm flipV="1">
              <a:off x="6587464" y="1953700"/>
              <a:ext cx="0" cy="65144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7" name="Group 106">
              <a:extLst>
                <a:ext uri="{FF2B5EF4-FFF2-40B4-BE49-F238E27FC236}">
                  <a16:creationId xmlns:a16="http://schemas.microsoft.com/office/drawing/2014/main" id="{E18DFE56-51D7-4A85-9C78-7938A19130B3}"/>
                </a:ext>
              </a:extLst>
            </p:cNvPr>
            <p:cNvGrpSpPr/>
            <p:nvPr/>
          </p:nvGrpSpPr>
          <p:grpSpPr>
            <a:xfrm>
              <a:off x="6584950" y="2093649"/>
              <a:ext cx="281406" cy="372551"/>
              <a:chOff x="6584950" y="2093146"/>
              <a:chExt cx="281406" cy="372551"/>
            </a:xfrm>
          </p:grpSpPr>
          <p:cxnSp>
            <p:nvCxnSpPr>
              <p:cNvPr id="120" name="Straight Connector 119">
                <a:extLst>
                  <a:ext uri="{FF2B5EF4-FFF2-40B4-BE49-F238E27FC236}">
                    <a16:creationId xmlns:a16="http://schemas.microsoft.com/office/drawing/2014/main" id="{D64ECA6C-DD94-4856-8EB8-74665D9D1176}"/>
                  </a:ext>
                </a:extLst>
              </p:cNvPr>
              <p:cNvCxnSpPr>
                <a:cxnSpLocks/>
                <a:stCxn id="105" idx="2"/>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FE8B6DBE-E7D5-4D12-B527-FB1EE905278D}"/>
                  </a:ext>
                </a:extLst>
              </p:cNvPr>
              <p:cNvCxnSpPr>
                <a:stCxn id="105" idx="1"/>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49BAD500-F8F2-42A8-B3B8-21CC0B210B8A}"/>
                  </a:ext>
                </a:extLst>
              </p:cNvPr>
              <p:cNvCxnSpPr>
                <a:cxnSpLocks/>
                <a:stCxn id="105" idx="1"/>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215F60D7-D6F5-41D4-8257-209F91EAE5B0}"/>
                </a:ext>
              </a:extLst>
            </p:cNvPr>
            <p:cNvGrpSpPr/>
            <p:nvPr/>
          </p:nvGrpSpPr>
          <p:grpSpPr>
            <a:xfrm flipH="1">
              <a:off x="6304801" y="2093649"/>
              <a:ext cx="281406" cy="372551"/>
              <a:chOff x="6584950" y="2093146"/>
              <a:chExt cx="281406" cy="372551"/>
            </a:xfrm>
          </p:grpSpPr>
          <p:cxnSp>
            <p:nvCxnSpPr>
              <p:cNvPr id="117" name="Straight Connector 116">
                <a:extLst>
                  <a:ext uri="{FF2B5EF4-FFF2-40B4-BE49-F238E27FC236}">
                    <a16:creationId xmlns:a16="http://schemas.microsoft.com/office/drawing/2014/main" id="{2B713B8E-944F-4E8C-B4FA-003F7ACE6E84}"/>
                  </a:ext>
                </a:extLst>
              </p:cNvPr>
              <p:cNvCxnSpPr>
                <a:cxnSpLocks/>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9CE33B95-6B50-4D85-9ECC-EE3A5AC1ECDA}"/>
                  </a:ext>
                </a:extLst>
              </p:cNvPr>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28882476-01D2-4398-A716-BE5674C58E34}"/>
                  </a:ext>
                </a:extLst>
              </p:cNvPr>
              <p:cNvCxnSpPr>
                <a:cxnSpLocks/>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9" name="Oval 108">
              <a:extLst>
                <a:ext uri="{FF2B5EF4-FFF2-40B4-BE49-F238E27FC236}">
                  <a16:creationId xmlns:a16="http://schemas.microsoft.com/office/drawing/2014/main" id="{0ED6D594-CAF7-4D01-B097-E10D09424407}"/>
                </a:ext>
              </a:extLst>
            </p:cNvPr>
            <p:cNvSpPr/>
            <p:nvPr/>
          </p:nvSpPr>
          <p:spPr bwMode="auto">
            <a:xfrm>
              <a:off x="6281977"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CB943D3E-F75A-40D1-BDFC-8E7600FE345A}"/>
                </a:ext>
              </a:extLst>
            </p:cNvPr>
            <p:cNvSpPr/>
            <p:nvPr/>
          </p:nvSpPr>
          <p:spPr bwMode="auto">
            <a:xfrm>
              <a:off x="6558202" y="217336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CF0CCAAE-3982-4108-B1C9-299C9C4247CE}"/>
                </a:ext>
              </a:extLst>
            </p:cNvPr>
            <p:cNvSpPr/>
            <p:nvPr/>
          </p:nvSpPr>
          <p:spPr bwMode="auto">
            <a:xfrm>
              <a:off x="6831252"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CFC2E1A8-B6ED-4ACB-BB32-6030FB15E45B}"/>
                </a:ext>
              </a:extLst>
            </p:cNvPr>
            <p:cNvSpPr/>
            <p:nvPr/>
          </p:nvSpPr>
          <p:spPr bwMode="auto">
            <a:xfrm>
              <a:off x="6558202" y="23876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Oval 112">
              <a:extLst>
                <a:ext uri="{FF2B5EF4-FFF2-40B4-BE49-F238E27FC236}">
                  <a16:creationId xmlns:a16="http://schemas.microsoft.com/office/drawing/2014/main" id="{F3DEB68B-17A5-49A7-8C73-1EEE69BD15F9}"/>
                </a:ext>
              </a:extLst>
            </p:cNvPr>
            <p:cNvSpPr/>
            <p:nvPr/>
          </p:nvSpPr>
          <p:spPr bwMode="auto">
            <a:xfrm>
              <a:off x="6834427"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E72A5333-C4F6-409B-B619-6ED8692A698D}"/>
                </a:ext>
              </a:extLst>
            </p:cNvPr>
            <p:cNvSpPr/>
            <p:nvPr/>
          </p:nvSpPr>
          <p:spPr bwMode="auto">
            <a:xfrm>
              <a:off x="6558202" y="2574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20BADA11-CEC8-43F7-8FF9-8210B25CDC47}"/>
                </a:ext>
              </a:extLst>
            </p:cNvPr>
            <p:cNvSpPr/>
            <p:nvPr/>
          </p:nvSpPr>
          <p:spPr bwMode="auto">
            <a:xfrm>
              <a:off x="6291502"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B3C30D88-D4B8-40E9-ACF1-93E117DA15DF}"/>
                </a:ext>
              </a:extLst>
            </p:cNvPr>
            <p:cNvSpPr/>
            <p:nvPr/>
          </p:nvSpPr>
          <p:spPr bwMode="auto">
            <a:xfrm>
              <a:off x="6558202" y="192571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23" name="Freeform: Shape 830">
            <a:extLst>
              <a:ext uri="{FF2B5EF4-FFF2-40B4-BE49-F238E27FC236}">
                <a16:creationId xmlns:a16="http://schemas.microsoft.com/office/drawing/2014/main" id="{A0BBD2E3-45C8-4944-9C4D-26E6AFB180AC}"/>
              </a:ext>
            </a:extLst>
          </p:cNvPr>
          <p:cNvSpPr>
            <a:spLocks noChangeArrowheads="1"/>
          </p:cNvSpPr>
          <p:nvPr/>
        </p:nvSpPr>
        <p:spPr bwMode="auto">
          <a:xfrm>
            <a:off x="7290733" y="4733459"/>
            <a:ext cx="415486" cy="485872"/>
          </a:xfrm>
          <a:custGeom>
            <a:avLst/>
            <a:gdLst>
              <a:gd name="connsiteX0" fmla="*/ 1913 w 3330348"/>
              <a:gd name="connsiteY0" fmla="*/ 3068274 h 4532979"/>
              <a:gd name="connsiteX1" fmla="*/ 33829 w 3330348"/>
              <a:gd name="connsiteY1" fmla="*/ 3129345 h 4532979"/>
              <a:gd name="connsiteX2" fmla="*/ 1665174 w 3330348"/>
              <a:gd name="connsiteY2" fmla="*/ 3385824 h 4532979"/>
              <a:gd name="connsiteX3" fmla="*/ 3296519 w 3330348"/>
              <a:gd name="connsiteY3" fmla="*/ 3129345 h 4532979"/>
              <a:gd name="connsiteX4" fmla="*/ 3328434 w 3330348"/>
              <a:gd name="connsiteY4" fmla="*/ 3068274 h 4532979"/>
              <a:gd name="connsiteX5" fmla="*/ 3330348 w 3330348"/>
              <a:gd name="connsiteY5" fmla="*/ 4211766 h 4532979"/>
              <a:gd name="connsiteX6" fmla="*/ 1665174 w 3330348"/>
              <a:gd name="connsiteY6" fmla="*/ 4532979 h 4532979"/>
              <a:gd name="connsiteX7" fmla="*/ 0 w 3330348"/>
              <a:gd name="connsiteY7" fmla="*/ 4211766 h 4532979"/>
              <a:gd name="connsiteX8" fmla="*/ 1913 w 3330348"/>
              <a:gd name="connsiteY8" fmla="*/ 3068274 h 4532979"/>
              <a:gd name="connsiteX9" fmla="*/ 1913 w 3330348"/>
              <a:gd name="connsiteY9" fmla="*/ 1762531 h 4532979"/>
              <a:gd name="connsiteX10" fmla="*/ 33829 w 3330348"/>
              <a:gd name="connsiteY10" fmla="*/ 1823602 h 4532979"/>
              <a:gd name="connsiteX11" fmla="*/ 1665174 w 3330348"/>
              <a:gd name="connsiteY11" fmla="*/ 2080081 h 4532979"/>
              <a:gd name="connsiteX12" fmla="*/ 3296519 w 3330348"/>
              <a:gd name="connsiteY12" fmla="*/ 1823602 h 4532979"/>
              <a:gd name="connsiteX13" fmla="*/ 3328434 w 3330348"/>
              <a:gd name="connsiteY13" fmla="*/ 1762531 h 4532979"/>
              <a:gd name="connsiteX14" fmla="*/ 3330348 w 3330348"/>
              <a:gd name="connsiteY14" fmla="*/ 2906023 h 4532979"/>
              <a:gd name="connsiteX15" fmla="*/ 1665174 w 3330348"/>
              <a:gd name="connsiteY15" fmla="*/ 3227236 h 4532979"/>
              <a:gd name="connsiteX16" fmla="*/ 0 w 3330348"/>
              <a:gd name="connsiteY16" fmla="*/ 2906023 h 4532979"/>
              <a:gd name="connsiteX17" fmla="*/ 1913 w 3330348"/>
              <a:gd name="connsiteY17" fmla="*/ 1762531 h 4532979"/>
              <a:gd name="connsiteX18" fmla="*/ 1913 w 3330348"/>
              <a:gd name="connsiteY18" fmla="*/ 456788 h 4532979"/>
              <a:gd name="connsiteX19" fmla="*/ 33829 w 3330348"/>
              <a:gd name="connsiteY19" fmla="*/ 517859 h 4532979"/>
              <a:gd name="connsiteX20" fmla="*/ 1665174 w 3330348"/>
              <a:gd name="connsiteY20" fmla="*/ 774338 h 4532979"/>
              <a:gd name="connsiteX21" fmla="*/ 3296519 w 3330348"/>
              <a:gd name="connsiteY21" fmla="*/ 517859 h 4532979"/>
              <a:gd name="connsiteX22" fmla="*/ 3328434 w 3330348"/>
              <a:gd name="connsiteY22" fmla="*/ 456788 h 4532979"/>
              <a:gd name="connsiteX23" fmla="*/ 3330348 w 3330348"/>
              <a:gd name="connsiteY23" fmla="*/ 1600280 h 4532979"/>
              <a:gd name="connsiteX24" fmla="*/ 1665174 w 3330348"/>
              <a:gd name="connsiteY24" fmla="*/ 1921493 h 4532979"/>
              <a:gd name="connsiteX25" fmla="*/ 0 w 3330348"/>
              <a:gd name="connsiteY25" fmla="*/ 1600280 h 4532979"/>
              <a:gd name="connsiteX26" fmla="*/ 1913 w 3330348"/>
              <a:gd name="connsiteY26" fmla="*/ 456788 h 4532979"/>
              <a:gd name="connsiteX27" fmla="*/ 1665174 w 3330348"/>
              <a:gd name="connsiteY27" fmla="*/ 0 h 4532979"/>
              <a:gd name="connsiteX28" fmla="*/ 3267703 w 3330348"/>
              <a:gd name="connsiteY28" fmla="*/ 309127 h 4532979"/>
              <a:gd name="connsiteX29" fmla="*/ 1665174 w 3330348"/>
              <a:gd name="connsiteY29" fmla="*/ 618254 h 4532979"/>
              <a:gd name="connsiteX30" fmla="*/ 62645 w 3330348"/>
              <a:gd name="connsiteY30" fmla="*/ 309127 h 4532979"/>
              <a:gd name="connsiteX31" fmla="*/ 1665174 w 3330348"/>
              <a:gd name="connsiteY31" fmla="*/ 0 h 453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30348" h="4532979">
                <a:moveTo>
                  <a:pt x="1913" y="3068274"/>
                </a:moveTo>
                <a:cubicBezTo>
                  <a:pt x="12552" y="3088631"/>
                  <a:pt x="12431" y="3109172"/>
                  <a:pt x="33829" y="3129345"/>
                </a:cubicBezTo>
                <a:cubicBezTo>
                  <a:pt x="189101" y="3275719"/>
                  <a:pt x="860482" y="3385824"/>
                  <a:pt x="1665174" y="3385824"/>
                </a:cubicBezTo>
                <a:cubicBezTo>
                  <a:pt x="2469867" y="3385824"/>
                  <a:pt x="3141247" y="3275719"/>
                  <a:pt x="3296519" y="3129345"/>
                </a:cubicBezTo>
                <a:cubicBezTo>
                  <a:pt x="3312446" y="3112160"/>
                  <a:pt x="3317796" y="3088631"/>
                  <a:pt x="3328434" y="3068274"/>
                </a:cubicBezTo>
                <a:cubicBezTo>
                  <a:pt x="3329074" y="3449438"/>
                  <a:pt x="3329709" y="3830602"/>
                  <a:pt x="3330348" y="4211766"/>
                </a:cubicBezTo>
                <a:cubicBezTo>
                  <a:pt x="3330348" y="4389168"/>
                  <a:pt x="2584823" y="4532979"/>
                  <a:pt x="1665174" y="4532979"/>
                </a:cubicBezTo>
                <a:cubicBezTo>
                  <a:pt x="745525" y="4532979"/>
                  <a:pt x="0" y="4389168"/>
                  <a:pt x="0" y="4211766"/>
                </a:cubicBezTo>
                <a:cubicBezTo>
                  <a:pt x="639" y="3830602"/>
                  <a:pt x="1274" y="3449438"/>
                  <a:pt x="1913" y="3068274"/>
                </a:cubicBezTo>
                <a:close/>
                <a:moveTo>
                  <a:pt x="1913" y="1762531"/>
                </a:moveTo>
                <a:cubicBezTo>
                  <a:pt x="12552" y="1782888"/>
                  <a:pt x="12431" y="1803429"/>
                  <a:pt x="33829" y="1823602"/>
                </a:cubicBezTo>
                <a:cubicBezTo>
                  <a:pt x="189101" y="1969976"/>
                  <a:pt x="860482" y="2080081"/>
                  <a:pt x="1665174" y="2080081"/>
                </a:cubicBezTo>
                <a:cubicBezTo>
                  <a:pt x="2469867" y="2080081"/>
                  <a:pt x="3141247" y="1969976"/>
                  <a:pt x="3296519" y="1823602"/>
                </a:cubicBezTo>
                <a:cubicBezTo>
                  <a:pt x="3312446" y="1806417"/>
                  <a:pt x="3317796" y="1782888"/>
                  <a:pt x="3328434" y="1762531"/>
                </a:cubicBezTo>
                <a:cubicBezTo>
                  <a:pt x="3329074" y="2143695"/>
                  <a:pt x="3329709" y="2524859"/>
                  <a:pt x="3330348" y="2906023"/>
                </a:cubicBezTo>
                <a:cubicBezTo>
                  <a:pt x="3330348" y="3083425"/>
                  <a:pt x="2584823" y="3227236"/>
                  <a:pt x="1665174" y="3227236"/>
                </a:cubicBezTo>
                <a:cubicBezTo>
                  <a:pt x="745525" y="3227236"/>
                  <a:pt x="0" y="3083425"/>
                  <a:pt x="0" y="2906023"/>
                </a:cubicBezTo>
                <a:cubicBezTo>
                  <a:pt x="639" y="2524859"/>
                  <a:pt x="1274" y="2143695"/>
                  <a:pt x="1913" y="1762531"/>
                </a:cubicBezTo>
                <a:close/>
                <a:moveTo>
                  <a:pt x="1913" y="456788"/>
                </a:moveTo>
                <a:cubicBezTo>
                  <a:pt x="12552" y="477145"/>
                  <a:pt x="12431" y="497686"/>
                  <a:pt x="33829" y="517859"/>
                </a:cubicBezTo>
                <a:cubicBezTo>
                  <a:pt x="189101" y="664233"/>
                  <a:pt x="860482" y="774338"/>
                  <a:pt x="1665174" y="774338"/>
                </a:cubicBezTo>
                <a:cubicBezTo>
                  <a:pt x="2469867" y="774338"/>
                  <a:pt x="3141247" y="664233"/>
                  <a:pt x="3296519" y="517859"/>
                </a:cubicBezTo>
                <a:cubicBezTo>
                  <a:pt x="3312446" y="500674"/>
                  <a:pt x="3317796" y="477145"/>
                  <a:pt x="3328434" y="456788"/>
                </a:cubicBezTo>
                <a:cubicBezTo>
                  <a:pt x="3329074" y="837952"/>
                  <a:pt x="3329709" y="1219116"/>
                  <a:pt x="3330348" y="1600280"/>
                </a:cubicBezTo>
                <a:cubicBezTo>
                  <a:pt x="3330348" y="1777682"/>
                  <a:pt x="2584823" y="1921493"/>
                  <a:pt x="1665174" y="1921493"/>
                </a:cubicBezTo>
                <a:cubicBezTo>
                  <a:pt x="745525" y="1921493"/>
                  <a:pt x="0" y="1777682"/>
                  <a:pt x="0" y="1600280"/>
                </a:cubicBezTo>
                <a:cubicBezTo>
                  <a:pt x="639" y="1219116"/>
                  <a:pt x="1274" y="837952"/>
                  <a:pt x="1913" y="456788"/>
                </a:cubicBezTo>
                <a:close/>
                <a:moveTo>
                  <a:pt x="1665174" y="0"/>
                </a:moveTo>
                <a:cubicBezTo>
                  <a:pt x="2550226" y="0"/>
                  <a:pt x="3267703" y="138401"/>
                  <a:pt x="3267703" y="309127"/>
                </a:cubicBezTo>
                <a:cubicBezTo>
                  <a:pt x="3267703" y="479853"/>
                  <a:pt x="2550226" y="618254"/>
                  <a:pt x="1665174" y="618254"/>
                </a:cubicBezTo>
                <a:cubicBezTo>
                  <a:pt x="780122" y="618254"/>
                  <a:pt x="62645" y="479853"/>
                  <a:pt x="62645" y="309127"/>
                </a:cubicBezTo>
                <a:cubicBezTo>
                  <a:pt x="62645" y="138401"/>
                  <a:pt x="780122" y="0"/>
                  <a:pt x="1665174" y="0"/>
                </a:cubicBezTo>
                <a:close/>
              </a:path>
            </a:pathLst>
          </a:custGeom>
          <a:solidFill>
            <a:schemeClr val="bg1"/>
          </a:solidFill>
          <a:ln w="12700">
            <a:solidFill>
              <a:schemeClr val="tx2"/>
            </a:solidFill>
            <a:round/>
            <a:headEnd/>
            <a:tailEnd/>
          </a:ln>
        </p:spPr>
        <p:txBody>
          <a:bodyPr vert="horz" wrap="square" lIns="91401" tIns="45700" rIns="91401" bIns="45700" numCol="1" anchor="t" anchorCtr="0" compatLnSpc="1">
            <a:prstTxWarp prst="textNoShape">
              <a:avLst/>
            </a:prstTxWarp>
            <a:noAutofit/>
          </a:bodyPr>
          <a:lstStyle/>
          <a:p>
            <a:pPr defTabSz="932239">
              <a:defRPr/>
            </a:pPr>
            <a:endParaRPr lang="en-US" kern="0">
              <a:solidFill>
                <a:srgbClr val="FFFFFF"/>
              </a:solidFill>
              <a:latin typeface="Segoe UI"/>
            </a:endParaRPr>
          </a:p>
        </p:txBody>
      </p:sp>
      <p:sp>
        <p:nvSpPr>
          <p:cNvPr id="124" name="TextBox 123">
            <a:extLst>
              <a:ext uri="{FF2B5EF4-FFF2-40B4-BE49-F238E27FC236}">
                <a16:creationId xmlns:a16="http://schemas.microsoft.com/office/drawing/2014/main" id="{C263E34D-74AC-460E-957C-D2C04A924468}"/>
              </a:ext>
            </a:extLst>
          </p:cNvPr>
          <p:cNvSpPr txBox="1"/>
          <p:nvPr/>
        </p:nvSpPr>
        <p:spPr>
          <a:xfrm>
            <a:off x="7800912" y="4892579"/>
            <a:ext cx="2961773" cy="221599"/>
          </a:xfrm>
          <a:prstGeom prst="rect">
            <a:avLst/>
          </a:prstGeom>
          <a:noFill/>
        </p:spPr>
        <p:txBody>
          <a:bodyPr wrap="square" lIns="0" tIns="0" rIns="0" bIns="0" rtlCol="0" anchor="ctr" anchorCtr="1">
            <a:spAutoFit/>
          </a:bodyPr>
          <a:lstStyle/>
          <a:p>
            <a:pPr>
              <a:lnSpc>
                <a:spcPct val="90000"/>
              </a:lnSpc>
              <a:spcAft>
                <a:spcPts val="988"/>
              </a:spcAft>
              <a:buSzPct val="90000"/>
              <a:defRPr sz="2000" dirty="0" err="1" smtClean="0">
                <a:gradFill>
                  <a:gsLst>
                    <a:gs pos="2917">
                      <a:schemeClr val="tx1"/>
                    </a:gs>
                    <a:gs pos="30000">
                      <a:schemeClr val="tx1"/>
                    </a:gs>
                  </a:gsLst>
                  <a:lin ang="5400000" scaled="0"/>
                </a:gradFill>
              </a:defRPr>
            </a:pPr>
            <a:r>
              <a:rPr lang="ko-KR" altLang="en-US" sz="1600" dirty="0">
                <a:gradFill>
                  <a:gsLst>
                    <a:gs pos="40075">
                      <a:schemeClr val="accent2">
                        <a:lumMod val="50000"/>
                      </a:schemeClr>
                    </a:gs>
                    <a:gs pos="30000">
                      <a:schemeClr val="accent2">
                        <a:lumMod val="50000"/>
                      </a:schemeClr>
                    </a:gs>
                  </a:gsLst>
                  <a:lin ang="5400000" scaled="0"/>
                </a:gradFill>
              </a:rPr>
              <a:t>데이터 저장소</a:t>
            </a:r>
            <a:r>
              <a:rPr lang="en-US" altLang="ko-KR" sz="1600" dirty="0">
                <a:gradFill>
                  <a:gsLst>
                    <a:gs pos="40075">
                      <a:schemeClr val="accent2">
                        <a:lumMod val="50000"/>
                      </a:schemeClr>
                    </a:gs>
                    <a:gs pos="30000">
                      <a:schemeClr val="accent2">
                        <a:lumMod val="50000"/>
                      </a:schemeClr>
                    </a:gs>
                  </a:gsLst>
                  <a:lin ang="5400000" scaled="0"/>
                </a:gradFill>
              </a:rPr>
              <a:t>(</a:t>
            </a:r>
            <a:r>
              <a:rPr lang="en-US" sz="1600" dirty="0">
                <a:gradFill>
                  <a:gsLst>
                    <a:gs pos="40075">
                      <a:schemeClr val="accent2">
                        <a:lumMod val="50000"/>
                      </a:schemeClr>
                    </a:gs>
                    <a:gs pos="30000">
                      <a:schemeClr val="accent2">
                        <a:lumMod val="50000"/>
                      </a:schemeClr>
                    </a:gs>
                  </a:gsLst>
                  <a:lin ang="5400000" scaled="0"/>
                </a:gradFill>
              </a:rPr>
              <a:t>Data Stores)</a:t>
            </a:r>
          </a:p>
        </p:txBody>
      </p:sp>
      <p:grpSp>
        <p:nvGrpSpPr>
          <p:cNvPr id="5" name="Group 4">
            <a:extLst>
              <a:ext uri="{FF2B5EF4-FFF2-40B4-BE49-F238E27FC236}">
                <a16:creationId xmlns:a16="http://schemas.microsoft.com/office/drawing/2014/main" id="{F2BC9208-970F-4221-935E-732AF2131D2A}"/>
              </a:ext>
            </a:extLst>
          </p:cNvPr>
          <p:cNvGrpSpPr/>
          <p:nvPr/>
        </p:nvGrpSpPr>
        <p:grpSpPr>
          <a:xfrm>
            <a:off x="2778256" y="4573366"/>
            <a:ext cx="472483" cy="688633"/>
            <a:chOff x="5117409" y="3802308"/>
            <a:chExt cx="911785" cy="1535846"/>
          </a:xfrm>
        </p:grpSpPr>
        <p:grpSp>
          <p:nvGrpSpPr>
            <p:cNvPr id="153" name="Group 152">
              <a:extLst>
                <a:ext uri="{FF2B5EF4-FFF2-40B4-BE49-F238E27FC236}">
                  <a16:creationId xmlns:a16="http://schemas.microsoft.com/office/drawing/2014/main" id="{A43EB5D2-EC02-4C9A-A3E7-BA946B1E5504}"/>
                </a:ext>
              </a:extLst>
            </p:cNvPr>
            <p:cNvGrpSpPr/>
            <p:nvPr/>
          </p:nvGrpSpPr>
          <p:grpSpPr>
            <a:xfrm rot="16200000">
              <a:off x="4956540" y="4265499"/>
              <a:ext cx="1233524" cy="911785"/>
              <a:chOff x="3863969" y="5013705"/>
              <a:chExt cx="909508" cy="505347"/>
            </a:xfrm>
          </p:grpSpPr>
          <p:sp>
            <p:nvSpPr>
              <p:cNvPr id="154" name="Cylinder 828">
                <a:extLst>
                  <a:ext uri="{FF2B5EF4-FFF2-40B4-BE49-F238E27FC236}">
                    <a16:creationId xmlns:a16="http://schemas.microsoft.com/office/drawing/2014/main" id="{2ED499E3-B669-4E1F-9DED-6DFB9B6AD403}"/>
                  </a:ext>
                </a:extLst>
              </p:cNvPr>
              <p:cNvSpPr/>
              <p:nvPr/>
            </p:nvSpPr>
            <p:spPr bwMode="auto">
              <a:xfrm rot="5400000">
                <a:off x="3732837" y="5144837"/>
                <a:ext cx="505346" cy="243081"/>
              </a:xfrm>
              <a:prstGeom prst="can">
                <a:avLst>
                  <a:gd name="adj" fmla="val 5000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sp>
            <p:nvSpPr>
              <p:cNvPr id="155" name="Cylinder 828">
                <a:extLst>
                  <a:ext uri="{FF2B5EF4-FFF2-40B4-BE49-F238E27FC236}">
                    <a16:creationId xmlns:a16="http://schemas.microsoft.com/office/drawing/2014/main" id="{8A860207-841E-44FB-8C3B-461D66447B0A}"/>
                  </a:ext>
                </a:extLst>
              </p:cNvPr>
              <p:cNvSpPr/>
              <p:nvPr/>
            </p:nvSpPr>
            <p:spPr bwMode="auto">
              <a:xfrm rot="5400000">
                <a:off x="4110202" y="4958596"/>
                <a:ext cx="430050" cy="615564"/>
              </a:xfrm>
              <a:prstGeom prst="can">
                <a:avLst>
                  <a:gd name="adj" fmla="val 17907"/>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sp>
            <p:nvSpPr>
              <p:cNvPr id="156" name="Cylinder 828">
                <a:extLst>
                  <a:ext uri="{FF2B5EF4-FFF2-40B4-BE49-F238E27FC236}">
                    <a16:creationId xmlns:a16="http://schemas.microsoft.com/office/drawing/2014/main" id="{029753D1-0589-49C4-90DC-F4FF5E2E4181}"/>
                  </a:ext>
                </a:extLst>
              </p:cNvPr>
              <p:cNvSpPr/>
              <p:nvPr/>
            </p:nvSpPr>
            <p:spPr bwMode="auto">
              <a:xfrm rot="5400000">
                <a:off x="4399264" y="5144838"/>
                <a:ext cx="505346" cy="243081"/>
              </a:xfrm>
              <a:prstGeom prst="can">
                <a:avLst>
                  <a:gd name="adj" fmla="val 5000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grpSp>
        <p:grpSp>
          <p:nvGrpSpPr>
            <p:cNvPr id="157" name="Group 20">
              <a:extLst>
                <a:ext uri="{FF2B5EF4-FFF2-40B4-BE49-F238E27FC236}">
                  <a16:creationId xmlns:a16="http://schemas.microsoft.com/office/drawing/2014/main" id="{82F9D3CF-1D04-4562-A6D7-7969BDB8D96E}"/>
                </a:ext>
              </a:extLst>
            </p:cNvPr>
            <p:cNvGrpSpPr>
              <a:grpSpLocks noChangeAspect="1"/>
            </p:cNvGrpSpPr>
            <p:nvPr/>
          </p:nvGrpSpPr>
          <p:grpSpPr bwMode="auto">
            <a:xfrm>
              <a:off x="5354330" y="3802308"/>
              <a:ext cx="479602" cy="419822"/>
              <a:chOff x="3764" y="3313"/>
              <a:chExt cx="353" cy="309"/>
            </a:xfrm>
          </p:grpSpPr>
          <p:sp>
            <p:nvSpPr>
              <p:cNvPr id="158" name="Freeform 21">
                <a:extLst>
                  <a:ext uri="{FF2B5EF4-FFF2-40B4-BE49-F238E27FC236}">
                    <a16:creationId xmlns:a16="http://schemas.microsoft.com/office/drawing/2014/main" id="{AA970CEE-03BE-44FA-A6F3-A442B6DFB6A7}"/>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Freeform 22">
                <a:extLst>
                  <a:ext uri="{FF2B5EF4-FFF2-40B4-BE49-F238E27FC236}">
                    <a16:creationId xmlns:a16="http://schemas.microsoft.com/office/drawing/2014/main" id="{CAA4F36C-9C27-40F4-9821-9E5D911284C2}"/>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Freeform 23">
                <a:extLst>
                  <a:ext uri="{FF2B5EF4-FFF2-40B4-BE49-F238E27FC236}">
                    <a16:creationId xmlns:a16="http://schemas.microsoft.com/office/drawing/2014/main" id="{44610688-E0F8-4099-86CF-6CEFCFFBEA8F}"/>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Freeform 24">
                <a:extLst>
                  <a:ext uri="{FF2B5EF4-FFF2-40B4-BE49-F238E27FC236}">
                    <a16:creationId xmlns:a16="http://schemas.microsoft.com/office/drawing/2014/main" id="{40387AF4-29AA-471D-BAE7-6B9D2AE97829}"/>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Freeform 25">
                <a:extLst>
                  <a:ext uri="{FF2B5EF4-FFF2-40B4-BE49-F238E27FC236}">
                    <a16:creationId xmlns:a16="http://schemas.microsoft.com/office/drawing/2014/main" id="{43A651FA-B8C3-4A76-BD4A-C554742D3EF4}"/>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Freeform 26">
                <a:extLst>
                  <a:ext uri="{FF2B5EF4-FFF2-40B4-BE49-F238E27FC236}">
                    <a16:creationId xmlns:a16="http://schemas.microsoft.com/office/drawing/2014/main" id="{E034E5DC-CE2C-4848-B5A0-7055539F5D54}"/>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 name="Freeform 27">
                <a:extLst>
                  <a:ext uri="{FF2B5EF4-FFF2-40B4-BE49-F238E27FC236}">
                    <a16:creationId xmlns:a16="http://schemas.microsoft.com/office/drawing/2014/main" id="{D3389AE0-6C6B-4C15-997E-2B31B06659E3}"/>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 name="Freeform 28">
                <a:extLst>
                  <a:ext uri="{FF2B5EF4-FFF2-40B4-BE49-F238E27FC236}">
                    <a16:creationId xmlns:a16="http://schemas.microsoft.com/office/drawing/2014/main" id="{D3FB567C-25D3-4515-8859-D783E6A2B25D}"/>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Freeform 29">
                <a:extLst>
                  <a:ext uri="{FF2B5EF4-FFF2-40B4-BE49-F238E27FC236}">
                    <a16:creationId xmlns:a16="http://schemas.microsoft.com/office/drawing/2014/main" id="{99E4D574-FF1C-43EE-98DB-8E108CEB1E58}"/>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Freeform 30">
                <a:extLst>
                  <a:ext uri="{FF2B5EF4-FFF2-40B4-BE49-F238E27FC236}">
                    <a16:creationId xmlns:a16="http://schemas.microsoft.com/office/drawing/2014/main" id="{5A40019F-7FD5-419C-A736-FBAF9716D1ED}"/>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 name="Freeform 31">
                <a:extLst>
                  <a:ext uri="{FF2B5EF4-FFF2-40B4-BE49-F238E27FC236}">
                    <a16:creationId xmlns:a16="http://schemas.microsoft.com/office/drawing/2014/main" id="{1AF56BE7-4014-4237-8624-D08E42A5C214}"/>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 name="Freeform 32">
                <a:extLst>
                  <a:ext uri="{FF2B5EF4-FFF2-40B4-BE49-F238E27FC236}">
                    <a16:creationId xmlns:a16="http://schemas.microsoft.com/office/drawing/2014/main" id="{905DA94E-090E-4E09-AC33-49C75920A334}"/>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 name="Freeform 33">
                <a:extLst>
                  <a:ext uri="{FF2B5EF4-FFF2-40B4-BE49-F238E27FC236}">
                    <a16:creationId xmlns:a16="http://schemas.microsoft.com/office/drawing/2014/main" id="{03C5A157-36EC-4D8A-B5D6-BEEB737EEEA5}"/>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 name="Freeform 34">
                <a:extLst>
                  <a:ext uri="{FF2B5EF4-FFF2-40B4-BE49-F238E27FC236}">
                    <a16:creationId xmlns:a16="http://schemas.microsoft.com/office/drawing/2014/main" id="{66DA49C3-284D-4065-B48A-2AE5D57B6F0D}"/>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2" name="Freeform 35">
                <a:extLst>
                  <a:ext uri="{FF2B5EF4-FFF2-40B4-BE49-F238E27FC236}">
                    <a16:creationId xmlns:a16="http://schemas.microsoft.com/office/drawing/2014/main" id="{8362C396-BAA3-4DF7-B697-674F36269092}"/>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 name="Freeform 36">
                <a:extLst>
                  <a:ext uri="{FF2B5EF4-FFF2-40B4-BE49-F238E27FC236}">
                    <a16:creationId xmlns:a16="http://schemas.microsoft.com/office/drawing/2014/main" id="{C07EA0A0-E7EA-44D7-8A0E-E4D7F30D91F7}"/>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 name="Freeform 37">
                <a:extLst>
                  <a:ext uri="{FF2B5EF4-FFF2-40B4-BE49-F238E27FC236}">
                    <a16:creationId xmlns:a16="http://schemas.microsoft.com/office/drawing/2014/main" id="{5273CE88-CE70-4C9E-A9B6-6024EE9A98D2}"/>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 name="Freeform 38">
                <a:extLst>
                  <a:ext uri="{FF2B5EF4-FFF2-40B4-BE49-F238E27FC236}">
                    <a16:creationId xmlns:a16="http://schemas.microsoft.com/office/drawing/2014/main" id="{DA14CC48-B0CA-45A6-8468-B8025B523D13}"/>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176" name="TextBox 175">
            <a:extLst>
              <a:ext uri="{FF2B5EF4-FFF2-40B4-BE49-F238E27FC236}">
                <a16:creationId xmlns:a16="http://schemas.microsoft.com/office/drawing/2014/main" id="{B11704EE-B0B3-481C-BE3B-E0BC7BC8C8B5}"/>
              </a:ext>
            </a:extLst>
          </p:cNvPr>
          <p:cNvSpPr txBox="1"/>
          <p:nvPr/>
        </p:nvSpPr>
        <p:spPr>
          <a:xfrm>
            <a:off x="3268429" y="3942611"/>
            <a:ext cx="2053593" cy="221599"/>
          </a:xfrm>
          <a:prstGeom prst="rect">
            <a:avLst/>
          </a:prstGeom>
          <a:noFill/>
        </p:spPr>
        <p:txBody>
          <a:bodyPr wrap="square" lIns="0" tIns="0" rIns="0" bIns="0" rtlCol="0" anchor="ctr" anchorCtr="1">
            <a:spAutoFit/>
          </a:bodyPr>
          <a:lstStyle/>
          <a:p>
            <a:pPr>
              <a:lnSpc>
                <a:spcPct val="90000"/>
              </a:lnSpc>
              <a:spcAft>
                <a:spcPts val="988"/>
              </a:spcAft>
              <a:buSzPct val="90000"/>
              <a:defRPr sz="2000" dirty="0" err="1" smtClean="0">
                <a:gradFill>
                  <a:gsLst>
                    <a:gs pos="2917">
                      <a:schemeClr val="tx1"/>
                    </a:gs>
                    <a:gs pos="30000">
                      <a:schemeClr val="tx1"/>
                    </a:gs>
                  </a:gsLst>
                  <a:lin ang="5400000" scaled="0"/>
                </a:gradFill>
              </a:defRPr>
            </a:pPr>
            <a:r>
              <a:rPr lang="ko-KR" altLang="en-US" sz="1600" dirty="0">
                <a:gradFill>
                  <a:gsLst>
                    <a:gs pos="40075">
                      <a:schemeClr val="accent2">
                        <a:lumMod val="50000"/>
                      </a:schemeClr>
                    </a:gs>
                    <a:gs pos="30000">
                      <a:schemeClr val="accent2">
                        <a:lumMod val="50000"/>
                      </a:schemeClr>
                    </a:gs>
                  </a:gsLst>
                  <a:lin ang="5400000" scaled="0"/>
                </a:gradFill>
              </a:rPr>
              <a:t>실험</a:t>
            </a:r>
            <a:r>
              <a:rPr lang="en-US" altLang="ko-KR" sz="1600" dirty="0">
                <a:gradFill>
                  <a:gsLst>
                    <a:gs pos="40075">
                      <a:schemeClr val="accent2">
                        <a:lumMod val="50000"/>
                      </a:schemeClr>
                    </a:gs>
                    <a:gs pos="30000">
                      <a:schemeClr val="accent2">
                        <a:lumMod val="50000"/>
                      </a:schemeClr>
                    </a:gs>
                  </a:gsLst>
                  <a:lin ang="5400000" scaled="0"/>
                </a:gradFill>
              </a:rPr>
              <a:t>(</a:t>
            </a:r>
            <a:r>
              <a:rPr lang="en-US" sz="1600" dirty="0">
                <a:gradFill>
                  <a:gsLst>
                    <a:gs pos="40075">
                      <a:schemeClr val="accent2">
                        <a:lumMod val="50000"/>
                      </a:schemeClr>
                    </a:gs>
                    <a:gs pos="30000">
                      <a:schemeClr val="accent2">
                        <a:lumMod val="50000"/>
                      </a:schemeClr>
                    </a:gs>
                  </a:gsLst>
                  <a:lin ang="5400000" scaled="0"/>
                </a:gradFill>
              </a:rPr>
              <a:t>Experiments)</a:t>
            </a:r>
          </a:p>
        </p:txBody>
      </p:sp>
      <p:sp>
        <p:nvSpPr>
          <p:cNvPr id="177" name="TextBox 176">
            <a:extLst>
              <a:ext uri="{FF2B5EF4-FFF2-40B4-BE49-F238E27FC236}">
                <a16:creationId xmlns:a16="http://schemas.microsoft.com/office/drawing/2014/main" id="{431706B8-700C-4F69-9679-F46AEEB2A8DB}"/>
              </a:ext>
            </a:extLst>
          </p:cNvPr>
          <p:cNvSpPr txBox="1"/>
          <p:nvPr/>
        </p:nvSpPr>
        <p:spPr>
          <a:xfrm>
            <a:off x="3376949" y="5731296"/>
            <a:ext cx="2846907" cy="221599"/>
          </a:xfrm>
          <a:prstGeom prst="rect">
            <a:avLst/>
          </a:prstGeom>
          <a:noFill/>
        </p:spPr>
        <p:txBody>
          <a:bodyPr wrap="square" lIns="0" tIns="0" rIns="0" bIns="0" rtlCol="0" anchor="ctr" anchorCtr="1">
            <a:spAutoFit/>
          </a:bodyPr>
          <a:lstStyle/>
          <a:p>
            <a:pPr>
              <a:lnSpc>
                <a:spcPct val="90000"/>
              </a:lnSpc>
              <a:spcAft>
                <a:spcPts val="988"/>
              </a:spcAft>
              <a:buSzPct val="90000"/>
              <a:defRPr sz="2000" dirty="0" err="1" smtClean="0">
                <a:gradFill>
                  <a:gsLst>
                    <a:gs pos="2917">
                      <a:schemeClr val="tx1"/>
                    </a:gs>
                    <a:gs pos="30000">
                      <a:schemeClr val="tx1"/>
                    </a:gs>
                  </a:gsLst>
                  <a:lin ang="5400000" scaled="0"/>
                </a:gradFill>
              </a:defRPr>
            </a:pPr>
            <a:r>
              <a:rPr lang="ko-KR" altLang="en-US" sz="1600" dirty="0">
                <a:gradFill>
                  <a:gsLst>
                    <a:gs pos="40075">
                      <a:schemeClr val="accent2">
                        <a:lumMod val="50000"/>
                      </a:schemeClr>
                    </a:gs>
                    <a:gs pos="30000">
                      <a:schemeClr val="accent2">
                        <a:lumMod val="50000"/>
                      </a:schemeClr>
                    </a:gs>
                  </a:gsLst>
                  <a:lin ang="5400000" scaled="0"/>
                </a:gradFill>
              </a:rPr>
              <a:t>컴퓨트 대상</a:t>
            </a:r>
            <a:r>
              <a:rPr lang="en-US" altLang="ko-KR" sz="1600" dirty="0">
                <a:gradFill>
                  <a:gsLst>
                    <a:gs pos="40075">
                      <a:schemeClr val="accent2">
                        <a:lumMod val="50000"/>
                      </a:schemeClr>
                    </a:gs>
                    <a:gs pos="30000">
                      <a:schemeClr val="accent2">
                        <a:lumMod val="50000"/>
                      </a:schemeClr>
                    </a:gs>
                  </a:gsLst>
                  <a:lin ang="5400000" scaled="0"/>
                </a:gradFill>
              </a:rPr>
              <a:t>(</a:t>
            </a:r>
            <a:r>
              <a:rPr lang="en-US" sz="1600" dirty="0">
                <a:gradFill>
                  <a:gsLst>
                    <a:gs pos="40075">
                      <a:schemeClr val="accent2">
                        <a:lumMod val="50000"/>
                      </a:schemeClr>
                    </a:gs>
                    <a:gs pos="30000">
                      <a:schemeClr val="accent2">
                        <a:lumMod val="50000"/>
                      </a:schemeClr>
                    </a:gs>
                  </a:gsLst>
                  <a:lin ang="5400000" scaled="0"/>
                </a:gradFill>
              </a:rPr>
              <a:t>Compute Target)</a:t>
            </a:r>
          </a:p>
        </p:txBody>
      </p:sp>
      <p:grpSp>
        <p:nvGrpSpPr>
          <p:cNvPr id="178" name="Group 177">
            <a:extLst>
              <a:ext uri="{FF2B5EF4-FFF2-40B4-BE49-F238E27FC236}">
                <a16:creationId xmlns:a16="http://schemas.microsoft.com/office/drawing/2014/main" id="{1F6D6884-6DF6-4208-A646-B6729ABB599E}"/>
              </a:ext>
            </a:extLst>
          </p:cNvPr>
          <p:cNvGrpSpPr/>
          <p:nvPr/>
        </p:nvGrpSpPr>
        <p:grpSpPr>
          <a:xfrm>
            <a:off x="2807955" y="5642848"/>
            <a:ext cx="442565" cy="440739"/>
            <a:chOff x="7643146" y="2995601"/>
            <a:chExt cx="270958" cy="269839"/>
          </a:xfrm>
        </p:grpSpPr>
        <p:sp>
          <p:nvSpPr>
            <p:cNvPr id="179" name="Freeform 78">
              <a:extLst>
                <a:ext uri="{FF2B5EF4-FFF2-40B4-BE49-F238E27FC236}">
                  <a16:creationId xmlns:a16="http://schemas.microsoft.com/office/drawing/2014/main" id="{C971FAC7-C4F0-42FE-8409-3F0447467686}"/>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80" name="Line 79">
              <a:extLst>
                <a:ext uri="{FF2B5EF4-FFF2-40B4-BE49-F238E27FC236}">
                  <a16:creationId xmlns:a16="http://schemas.microsoft.com/office/drawing/2014/main" id="{95BDAECF-851B-4FAC-BB2D-4896A8543175}"/>
                </a:ext>
              </a:extLst>
            </p:cNvPr>
            <p:cNvSpPr>
              <a:spLocks noChangeShapeType="1"/>
            </p:cNvSpPr>
            <p:nvPr/>
          </p:nvSpPr>
          <p:spPr bwMode="auto">
            <a:xfrm>
              <a:off x="7709206" y="2995601"/>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81" name="Line 80">
              <a:extLst>
                <a:ext uri="{FF2B5EF4-FFF2-40B4-BE49-F238E27FC236}">
                  <a16:creationId xmlns:a16="http://schemas.microsoft.com/office/drawing/2014/main" id="{88C14C6F-F42D-483B-BFB2-3CED28B55326}"/>
                </a:ext>
              </a:extLst>
            </p:cNvPr>
            <p:cNvSpPr>
              <a:spLocks noChangeShapeType="1"/>
            </p:cNvSpPr>
            <p:nvPr/>
          </p:nvSpPr>
          <p:spPr bwMode="auto">
            <a:xfrm>
              <a:off x="7742796" y="2995601"/>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82" name="Line 81">
              <a:extLst>
                <a:ext uri="{FF2B5EF4-FFF2-40B4-BE49-F238E27FC236}">
                  <a16:creationId xmlns:a16="http://schemas.microsoft.com/office/drawing/2014/main" id="{DF5051E9-D3B1-4E50-9A06-AE86F6409BB5}"/>
                </a:ext>
              </a:extLst>
            </p:cNvPr>
            <p:cNvSpPr>
              <a:spLocks noChangeShapeType="1"/>
            </p:cNvSpPr>
            <p:nvPr/>
          </p:nvSpPr>
          <p:spPr bwMode="auto">
            <a:xfrm>
              <a:off x="7778625" y="2995601"/>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83" name="Line 82">
              <a:extLst>
                <a:ext uri="{FF2B5EF4-FFF2-40B4-BE49-F238E27FC236}">
                  <a16:creationId xmlns:a16="http://schemas.microsoft.com/office/drawing/2014/main" id="{F4C2F34B-E37F-42DF-904F-CA522D83C7EF}"/>
                </a:ext>
              </a:extLst>
            </p:cNvPr>
            <p:cNvSpPr>
              <a:spLocks noChangeShapeType="1"/>
            </p:cNvSpPr>
            <p:nvPr/>
          </p:nvSpPr>
          <p:spPr bwMode="auto">
            <a:xfrm>
              <a:off x="7812215" y="2995601"/>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84" name="Line 83">
              <a:extLst>
                <a:ext uri="{FF2B5EF4-FFF2-40B4-BE49-F238E27FC236}">
                  <a16:creationId xmlns:a16="http://schemas.microsoft.com/office/drawing/2014/main" id="{287BF2C2-FE0F-4901-9699-9B99D4E19D2F}"/>
                </a:ext>
              </a:extLst>
            </p:cNvPr>
            <p:cNvSpPr>
              <a:spLocks noChangeShapeType="1"/>
            </p:cNvSpPr>
            <p:nvPr/>
          </p:nvSpPr>
          <p:spPr bwMode="auto">
            <a:xfrm>
              <a:off x="7846924" y="2995601"/>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85" name="Line 84">
              <a:extLst>
                <a:ext uri="{FF2B5EF4-FFF2-40B4-BE49-F238E27FC236}">
                  <a16:creationId xmlns:a16="http://schemas.microsoft.com/office/drawing/2014/main" id="{CA90E787-864F-4074-8A57-8C19D1B0CD11}"/>
                </a:ext>
              </a:extLst>
            </p:cNvPr>
            <p:cNvSpPr>
              <a:spLocks noChangeShapeType="1"/>
            </p:cNvSpPr>
            <p:nvPr/>
          </p:nvSpPr>
          <p:spPr bwMode="auto">
            <a:xfrm flipH="1">
              <a:off x="7882753" y="3060542"/>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86" name="Line 85">
              <a:extLst>
                <a:ext uri="{FF2B5EF4-FFF2-40B4-BE49-F238E27FC236}">
                  <a16:creationId xmlns:a16="http://schemas.microsoft.com/office/drawing/2014/main" id="{16964AF9-EA87-4986-B451-2247FDAFD50B}"/>
                </a:ext>
              </a:extLst>
            </p:cNvPr>
            <p:cNvSpPr>
              <a:spLocks noChangeShapeType="1"/>
            </p:cNvSpPr>
            <p:nvPr/>
          </p:nvSpPr>
          <p:spPr bwMode="auto">
            <a:xfrm flipH="1">
              <a:off x="7882753" y="3096371"/>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87" name="Line 86">
              <a:extLst>
                <a:ext uri="{FF2B5EF4-FFF2-40B4-BE49-F238E27FC236}">
                  <a16:creationId xmlns:a16="http://schemas.microsoft.com/office/drawing/2014/main" id="{34D6B450-10C8-4986-9618-564F870104DE}"/>
                </a:ext>
              </a:extLst>
            </p:cNvPr>
            <p:cNvSpPr>
              <a:spLocks noChangeShapeType="1"/>
            </p:cNvSpPr>
            <p:nvPr/>
          </p:nvSpPr>
          <p:spPr bwMode="auto">
            <a:xfrm flipH="1">
              <a:off x="7882753" y="3129961"/>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88" name="Line 87">
              <a:extLst>
                <a:ext uri="{FF2B5EF4-FFF2-40B4-BE49-F238E27FC236}">
                  <a16:creationId xmlns:a16="http://schemas.microsoft.com/office/drawing/2014/main" id="{0971E6E8-F571-4A94-95DB-064DD95B9ACF}"/>
                </a:ext>
              </a:extLst>
            </p:cNvPr>
            <p:cNvSpPr>
              <a:spLocks noChangeShapeType="1"/>
            </p:cNvSpPr>
            <p:nvPr/>
          </p:nvSpPr>
          <p:spPr bwMode="auto">
            <a:xfrm flipH="1">
              <a:off x="7882753" y="3164670"/>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89" name="Line 88">
              <a:extLst>
                <a:ext uri="{FF2B5EF4-FFF2-40B4-BE49-F238E27FC236}">
                  <a16:creationId xmlns:a16="http://schemas.microsoft.com/office/drawing/2014/main" id="{2A84845D-11F6-4D5B-80BD-14428DA27F95}"/>
                </a:ext>
              </a:extLst>
            </p:cNvPr>
            <p:cNvSpPr>
              <a:spLocks noChangeShapeType="1"/>
            </p:cNvSpPr>
            <p:nvPr/>
          </p:nvSpPr>
          <p:spPr bwMode="auto">
            <a:xfrm flipH="1">
              <a:off x="7882753" y="3200500"/>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90" name="Line 89">
              <a:extLst>
                <a:ext uri="{FF2B5EF4-FFF2-40B4-BE49-F238E27FC236}">
                  <a16:creationId xmlns:a16="http://schemas.microsoft.com/office/drawing/2014/main" id="{A3C60E22-D29A-447D-BC25-F36A3562ED0D}"/>
                </a:ext>
              </a:extLst>
            </p:cNvPr>
            <p:cNvSpPr>
              <a:spLocks noChangeShapeType="1"/>
            </p:cNvSpPr>
            <p:nvPr/>
          </p:nvSpPr>
          <p:spPr bwMode="auto">
            <a:xfrm flipH="1">
              <a:off x="7643146" y="3060542"/>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91" name="Line 90">
              <a:extLst>
                <a:ext uri="{FF2B5EF4-FFF2-40B4-BE49-F238E27FC236}">
                  <a16:creationId xmlns:a16="http://schemas.microsoft.com/office/drawing/2014/main" id="{F3F12813-363F-4438-AB14-7124219B4D3C}"/>
                </a:ext>
              </a:extLst>
            </p:cNvPr>
            <p:cNvSpPr>
              <a:spLocks noChangeShapeType="1"/>
            </p:cNvSpPr>
            <p:nvPr/>
          </p:nvSpPr>
          <p:spPr bwMode="auto">
            <a:xfrm flipH="1">
              <a:off x="7643146" y="3096371"/>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92" name="Line 91">
              <a:extLst>
                <a:ext uri="{FF2B5EF4-FFF2-40B4-BE49-F238E27FC236}">
                  <a16:creationId xmlns:a16="http://schemas.microsoft.com/office/drawing/2014/main" id="{21732EB1-2EA5-445E-A40C-9F97CA17393B}"/>
                </a:ext>
              </a:extLst>
            </p:cNvPr>
            <p:cNvSpPr>
              <a:spLocks noChangeShapeType="1"/>
            </p:cNvSpPr>
            <p:nvPr/>
          </p:nvSpPr>
          <p:spPr bwMode="auto">
            <a:xfrm flipH="1">
              <a:off x="7643146" y="3129961"/>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93" name="Line 92">
              <a:extLst>
                <a:ext uri="{FF2B5EF4-FFF2-40B4-BE49-F238E27FC236}">
                  <a16:creationId xmlns:a16="http://schemas.microsoft.com/office/drawing/2014/main" id="{3A5E5598-A0C5-46A0-852C-4D490271021A}"/>
                </a:ext>
              </a:extLst>
            </p:cNvPr>
            <p:cNvSpPr>
              <a:spLocks noChangeShapeType="1"/>
            </p:cNvSpPr>
            <p:nvPr/>
          </p:nvSpPr>
          <p:spPr bwMode="auto">
            <a:xfrm flipH="1">
              <a:off x="7643146" y="3164670"/>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94" name="Line 93">
              <a:extLst>
                <a:ext uri="{FF2B5EF4-FFF2-40B4-BE49-F238E27FC236}">
                  <a16:creationId xmlns:a16="http://schemas.microsoft.com/office/drawing/2014/main" id="{7CF3BC0F-E12B-477A-B372-03D908EDBC5C}"/>
                </a:ext>
              </a:extLst>
            </p:cNvPr>
            <p:cNvSpPr>
              <a:spLocks noChangeShapeType="1"/>
            </p:cNvSpPr>
            <p:nvPr/>
          </p:nvSpPr>
          <p:spPr bwMode="auto">
            <a:xfrm flipH="1">
              <a:off x="7643146" y="3200500"/>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95" name="Line 94">
              <a:extLst>
                <a:ext uri="{FF2B5EF4-FFF2-40B4-BE49-F238E27FC236}">
                  <a16:creationId xmlns:a16="http://schemas.microsoft.com/office/drawing/2014/main" id="{25D497E1-BDC7-44B2-93BD-2CF6ED9F43AE}"/>
                </a:ext>
              </a:extLst>
            </p:cNvPr>
            <p:cNvSpPr>
              <a:spLocks noChangeShapeType="1"/>
            </p:cNvSpPr>
            <p:nvPr/>
          </p:nvSpPr>
          <p:spPr bwMode="auto">
            <a:xfrm>
              <a:off x="7709206" y="3234089"/>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96" name="Line 95">
              <a:extLst>
                <a:ext uri="{FF2B5EF4-FFF2-40B4-BE49-F238E27FC236}">
                  <a16:creationId xmlns:a16="http://schemas.microsoft.com/office/drawing/2014/main" id="{72FEB8FC-1975-4852-96AA-2B8EB365C2A9}"/>
                </a:ext>
              </a:extLst>
            </p:cNvPr>
            <p:cNvSpPr>
              <a:spLocks noChangeShapeType="1"/>
            </p:cNvSpPr>
            <p:nvPr/>
          </p:nvSpPr>
          <p:spPr bwMode="auto">
            <a:xfrm>
              <a:off x="7742796" y="3234089"/>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97" name="Line 96">
              <a:extLst>
                <a:ext uri="{FF2B5EF4-FFF2-40B4-BE49-F238E27FC236}">
                  <a16:creationId xmlns:a16="http://schemas.microsoft.com/office/drawing/2014/main" id="{B72E478B-F095-4F90-B0D9-50225E362855}"/>
                </a:ext>
              </a:extLst>
            </p:cNvPr>
            <p:cNvSpPr>
              <a:spLocks noChangeShapeType="1"/>
            </p:cNvSpPr>
            <p:nvPr/>
          </p:nvSpPr>
          <p:spPr bwMode="auto">
            <a:xfrm>
              <a:off x="7778625" y="3234089"/>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98" name="Line 97">
              <a:extLst>
                <a:ext uri="{FF2B5EF4-FFF2-40B4-BE49-F238E27FC236}">
                  <a16:creationId xmlns:a16="http://schemas.microsoft.com/office/drawing/2014/main" id="{4DBE430A-80EB-4433-A049-EE978BB9A123}"/>
                </a:ext>
              </a:extLst>
            </p:cNvPr>
            <p:cNvSpPr>
              <a:spLocks noChangeShapeType="1"/>
            </p:cNvSpPr>
            <p:nvPr/>
          </p:nvSpPr>
          <p:spPr bwMode="auto">
            <a:xfrm>
              <a:off x="7812215" y="3234089"/>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99" name="Line 98">
              <a:extLst>
                <a:ext uri="{FF2B5EF4-FFF2-40B4-BE49-F238E27FC236}">
                  <a16:creationId xmlns:a16="http://schemas.microsoft.com/office/drawing/2014/main" id="{81299979-E143-4BA2-916C-CD1A4F195612}"/>
                </a:ext>
              </a:extLst>
            </p:cNvPr>
            <p:cNvSpPr>
              <a:spLocks noChangeShapeType="1"/>
            </p:cNvSpPr>
            <p:nvPr/>
          </p:nvSpPr>
          <p:spPr bwMode="auto">
            <a:xfrm>
              <a:off x="7846924" y="3234089"/>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grpSp>
    </p:spTree>
    <p:extLst>
      <p:ext uri="{BB962C8B-B14F-4D97-AF65-F5344CB8AC3E}">
        <p14:creationId xmlns:p14="http://schemas.microsoft.com/office/powerpoint/2010/main" val="262063833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57DD7-AE70-41FF-AB4C-E91177398815}"/>
              </a:ext>
            </a:extLst>
          </p:cNvPr>
          <p:cNvSpPr>
            <a:spLocks noGrp="1"/>
          </p:cNvSpPr>
          <p:nvPr>
            <p:ph type="title"/>
          </p:nvPr>
        </p:nvSpPr>
        <p:spPr/>
        <p:txBody>
          <a:bodyPr/>
          <a:lstStyle/>
          <a:p>
            <a:r>
              <a:rPr lang="en-US"/>
              <a:t>Azure ML service Workspace Taxonomy</a:t>
            </a:r>
          </a:p>
        </p:txBody>
      </p:sp>
      <p:pic>
        <p:nvPicPr>
          <p:cNvPr id="9218" name="Picture 2" descr="Workspace taxonomy">
            <a:extLst>
              <a:ext uri="{FF2B5EF4-FFF2-40B4-BE49-F238E27FC236}">
                <a16:creationId xmlns:a16="http://schemas.microsoft.com/office/drawing/2014/main" id="{A45357EE-C106-4FAF-82BC-44F15B4820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424" y="1105398"/>
            <a:ext cx="7418891" cy="311138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3E6A309-140F-4C8B-97E9-31884127580C}"/>
              </a:ext>
            </a:extLst>
          </p:cNvPr>
          <p:cNvSpPr txBox="1"/>
          <p:nvPr/>
        </p:nvSpPr>
        <p:spPr>
          <a:xfrm>
            <a:off x="588416" y="4313474"/>
            <a:ext cx="10788830" cy="2431435"/>
          </a:xfrm>
          <a:prstGeom prst="rect">
            <a:avLst/>
          </a:prstGeom>
          <a:noFill/>
        </p:spPr>
        <p:txBody>
          <a:bodyPr wrap="square" lIns="0" tIns="0" rIns="0" bIns="0" rtlCol="0">
            <a:spAutoFit/>
          </a:bodyPr>
          <a:lstStyle/>
          <a:p>
            <a:pPr>
              <a:spcBef>
                <a:spcPts val="600"/>
              </a:spcBef>
            </a:pPr>
            <a:r>
              <a:rPr lang="en-US" altLang="ko-KR" sz="1400" b="1" dirty="0">
                <a:gradFill>
                  <a:gsLst>
                    <a:gs pos="2917">
                      <a:srgbClr val="1A1A1A"/>
                    </a:gs>
                    <a:gs pos="30000">
                      <a:srgbClr val="1A1A1A"/>
                    </a:gs>
                  </a:gsLst>
                  <a:lin ang="5400000" scaled="0"/>
                </a:gradFill>
                <a:latin typeface="Segoe UI"/>
              </a:rPr>
              <a:t>Azure</a:t>
            </a:r>
            <a:r>
              <a:rPr lang="ko-KR" altLang="en-US" sz="1400" b="1" dirty="0">
                <a:gradFill>
                  <a:gsLst>
                    <a:gs pos="2917">
                      <a:srgbClr val="1A1A1A"/>
                    </a:gs>
                    <a:gs pos="30000">
                      <a:srgbClr val="1A1A1A"/>
                    </a:gs>
                  </a:gsLst>
                  <a:lin ang="5400000" scaled="0"/>
                </a:gradFill>
                <a:latin typeface="Segoe UI"/>
              </a:rPr>
              <a:t> </a:t>
            </a:r>
            <a:r>
              <a:rPr lang="en-US" altLang="ko-KR" sz="1400" b="1" dirty="0">
                <a:gradFill>
                  <a:gsLst>
                    <a:gs pos="2917">
                      <a:srgbClr val="1A1A1A"/>
                    </a:gs>
                    <a:gs pos="30000">
                      <a:srgbClr val="1A1A1A"/>
                    </a:gs>
                  </a:gsLst>
                  <a:lin ang="5400000" scaled="0"/>
                </a:gradFill>
                <a:latin typeface="Segoe UI"/>
              </a:rPr>
              <a:t>ML</a:t>
            </a:r>
            <a:r>
              <a:rPr lang="ko-KR" altLang="en-US" sz="1400" b="1" dirty="0">
                <a:gradFill>
                  <a:gsLst>
                    <a:gs pos="2917">
                      <a:srgbClr val="1A1A1A"/>
                    </a:gs>
                    <a:gs pos="30000">
                      <a:srgbClr val="1A1A1A"/>
                    </a:gs>
                  </a:gsLst>
                  <a:lin ang="5400000" scaled="0"/>
                </a:gradFill>
                <a:latin typeface="Segoe UI"/>
              </a:rPr>
              <a:t> 워크스페이스의 각 요소들에</a:t>
            </a:r>
            <a:r>
              <a:rPr lang="en-US" altLang="ko-KR" sz="1400" b="1" dirty="0">
                <a:gradFill>
                  <a:gsLst>
                    <a:gs pos="2917">
                      <a:srgbClr val="1A1A1A"/>
                    </a:gs>
                    <a:gs pos="30000">
                      <a:srgbClr val="1A1A1A"/>
                    </a:gs>
                  </a:gsLst>
                  <a:lin ang="5400000" scaled="0"/>
                </a:gradFill>
                <a:latin typeface="Segoe UI"/>
              </a:rPr>
              <a:t> </a:t>
            </a:r>
            <a:r>
              <a:rPr lang="ko-KR" altLang="en-US" sz="1400" b="1" dirty="0">
                <a:gradFill>
                  <a:gsLst>
                    <a:gs pos="2917">
                      <a:srgbClr val="1A1A1A"/>
                    </a:gs>
                    <a:gs pos="30000">
                      <a:srgbClr val="1A1A1A"/>
                    </a:gs>
                  </a:gsLst>
                  <a:lin ang="5400000" scaled="0"/>
                </a:gradFill>
                <a:latin typeface="Segoe UI"/>
              </a:rPr>
              <a:t>대한 설명</a:t>
            </a:r>
            <a:endParaRPr lang="en-US" altLang="ko-KR" sz="1400" b="1" dirty="0">
              <a:gradFill>
                <a:gsLst>
                  <a:gs pos="2917">
                    <a:srgbClr val="1A1A1A"/>
                  </a:gs>
                  <a:gs pos="30000">
                    <a:srgbClr val="1A1A1A"/>
                  </a:gs>
                </a:gsLst>
                <a:lin ang="5400000" scaled="0"/>
              </a:gradFill>
              <a:latin typeface="Segoe UI"/>
            </a:endParaRPr>
          </a:p>
          <a:p>
            <a:pPr marL="171450" indent="-171450">
              <a:spcBef>
                <a:spcPts val="600"/>
              </a:spcBef>
              <a:buFont typeface="Arial" panose="020B0604020202020204" pitchFamily="34" charset="0"/>
              <a:buChar char="•"/>
            </a:pPr>
            <a:r>
              <a:rPr lang="ko-KR" altLang="en-US" sz="1100" b="1" dirty="0">
                <a:latin typeface="+mn-ea"/>
              </a:rPr>
              <a:t>워크스페이스</a:t>
            </a:r>
            <a:r>
              <a:rPr lang="en-US" altLang="ko-KR" sz="1100" b="1" dirty="0">
                <a:latin typeface="+mn-ea"/>
              </a:rPr>
              <a:t>(Workspace)</a:t>
            </a:r>
            <a:r>
              <a:rPr lang="en-US" altLang="ko-KR" sz="1100" dirty="0">
                <a:latin typeface="+mn-ea"/>
              </a:rPr>
              <a:t>: </a:t>
            </a:r>
            <a:r>
              <a:rPr lang="ko-KR" altLang="en-US" sz="1100" u="sng" dirty="0" err="1">
                <a:latin typeface="+mn-ea"/>
                <a:hlinkClick r:id="rId3"/>
              </a:rPr>
              <a:t>컴퓨트</a:t>
            </a:r>
            <a:r>
              <a:rPr lang="ko-KR" altLang="en-US" sz="1100" u="sng" dirty="0">
                <a:latin typeface="+mn-ea"/>
                <a:hlinkClick r:id="rId3"/>
              </a:rPr>
              <a:t> 인스턴스</a:t>
            </a:r>
            <a:r>
              <a:rPr lang="en-US" altLang="ko-KR" sz="1100" u="sng" dirty="0">
                <a:latin typeface="+mn-ea"/>
                <a:hlinkClick r:id="rId3"/>
              </a:rPr>
              <a:t>(Compute Instance)</a:t>
            </a:r>
            <a:r>
              <a:rPr lang="ko-KR" altLang="en-US" sz="1100" dirty="0">
                <a:latin typeface="+mn-ea"/>
              </a:rPr>
              <a:t>와 기타 </a:t>
            </a:r>
            <a:r>
              <a:rPr lang="en-US" altLang="ko-KR" sz="1100" dirty="0">
                <a:latin typeface="+mn-ea"/>
              </a:rPr>
              <a:t>Python </a:t>
            </a:r>
            <a:r>
              <a:rPr lang="ko-KR" altLang="en-US" sz="1100" dirty="0">
                <a:latin typeface="+mn-ea"/>
              </a:rPr>
              <a:t>환경이 설정된 학습</a:t>
            </a:r>
            <a:r>
              <a:rPr lang="en-US" altLang="ko-KR" sz="1100" dirty="0">
                <a:latin typeface="+mn-ea"/>
              </a:rPr>
              <a:t>/</a:t>
            </a:r>
            <a:r>
              <a:rPr lang="ko-KR" altLang="en-US" sz="1100" dirty="0">
                <a:latin typeface="+mn-ea"/>
              </a:rPr>
              <a:t>서비스용 클라우드 자원을 포함</a:t>
            </a:r>
            <a:endParaRPr lang="en-US" altLang="ko-KR" sz="1100" dirty="0">
              <a:latin typeface="+mn-ea"/>
            </a:endParaRPr>
          </a:p>
          <a:p>
            <a:pPr marL="171450" indent="-171450">
              <a:spcBef>
                <a:spcPts val="600"/>
              </a:spcBef>
              <a:buFont typeface="Arial" panose="020B0604020202020204" pitchFamily="34" charset="0"/>
              <a:buChar char="•"/>
            </a:pPr>
            <a:r>
              <a:rPr lang="ko-KR" altLang="en-US" sz="1100" b="1" u="sng" dirty="0">
                <a:latin typeface="+mn-ea"/>
                <a:hlinkClick r:id="rId4"/>
              </a:rPr>
              <a:t>사용자 역할</a:t>
            </a:r>
            <a:r>
              <a:rPr lang="en-US" altLang="ko-KR" sz="1100" b="1" u="sng" dirty="0">
                <a:latin typeface="+mn-ea"/>
                <a:hlinkClick r:id="rId4"/>
              </a:rPr>
              <a:t>(User roles)</a:t>
            </a:r>
            <a:r>
              <a:rPr lang="en-US" altLang="ko-KR" sz="1100" dirty="0">
                <a:latin typeface="+mn-ea"/>
              </a:rPr>
              <a:t>: </a:t>
            </a:r>
            <a:r>
              <a:rPr lang="ko-KR" altLang="en-US" sz="1100" dirty="0">
                <a:latin typeface="+mn-ea"/>
              </a:rPr>
              <a:t>워크스페이스를 다수의 사용자</a:t>
            </a:r>
            <a:r>
              <a:rPr lang="en-US" altLang="ko-KR" sz="1100" dirty="0">
                <a:latin typeface="+mn-ea"/>
              </a:rPr>
              <a:t>/</a:t>
            </a:r>
            <a:r>
              <a:rPr lang="ko-KR" altLang="en-US" sz="1100" dirty="0">
                <a:latin typeface="+mn-ea"/>
              </a:rPr>
              <a:t>팀</a:t>
            </a:r>
            <a:r>
              <a:rPr lang="en-US" altLang="ko-KR" sz="1100" dirty="0">
                <a:latin typeface="+mn-ea"/>
              </a:rPr>
              <a:t>/</a:t>
            </a:r>
            <a:r>
              <a:rPr lang="ko-KR" altLang="en-US" sz="1100" dirty="0">
                <a:latin typeface="+mn-ea"/>
              </a:rPr>
              <a:t>프로젝트와 공유</a:t>
            </a:r>
            <a:endParaRPr lang="en-US" altLang="ko-KR" sz="1100" dirty="0">
              <a:latin typeface="+mn-ea"/>
            </a:endParaRPr>
          </a:p>
          <a:p>
            <a:pPr marL="171450" indent="-171450">
              <a:spcBef>
                <a:spcPts val="600"/>
              </a:spcBef>
              <a:buFont typeface="Arial" panose="020B0604020202020204" pitchFamily="34" charset="0"/>
              <a:buChar char="•"/>
            </a:pPr>
            <a:r>
              <a:rPr lang="ko-KR" altLang="en-US" sz="1100" b="1" u="sng" dirty="0" err="1">
                <a:latin typeface="+mn-ea"/>
                <a:hlinkClick r:id="rId5"/>
              </a:rPr>
              <a:t>컴퓨트</a:t>
            </a:r>
            <a:r>
              <a:rPr lang="ko-KR" altLang="en-US" sz="1100" b="1" u="sng" dirty="0">
                <a:latin typeface="+mn-ea"/>
                <a:hlinkClick r:id="rId5"/>
              </a:rPr>
              <a:t> 대상</a:t>
            </a:r>
            <a:r>
              <a:rPr lang="en-US" altLang="ko-KR" sz="1100" b="1" u="sng" dirty="0">
                <a:latin typeface="+mn-ea"/>
                <a:hlinkClick r:id="rId5"/>
              </a:rPr>
              <a:t>(Compute targets)</a:t>
            </a:r>
            <a:r>
              <a:rPr lang="en-US" altLang="ko-KR" sz="1100" dirty="0">
                <a:latin typeface="+mn-ea"/>
              </a:rPr>
              <a:t>: </a:t>
            </a:r>
            <a:r>
              <a:rPr lang="ko-KR" altLang="en-US" sz="1100" dirty="0">
                <a:latin typeface="+mn-ea"/>
              </a:rPr>
              <a:t>실험을 실행하는데 사용되는 원격 서버</a:t>
            </a:r>
            <a:r>
              <a:rPr lang="en-US" altLang="ko-KR" sz="1100" dirty="0">
                <a:latin typeface="+mn-ea"/>
              </a:rPr>
              <a:t>/</a:t>
            </a:r>
            <a:r>
              <a:rPr lang="ko-KR" altLang="en-US" sz="1100" dirty="0">
                <a:latin typeface="+mn-ea"/>
              </a:rPr>
              <a:t>클러스터</a:t>
            </a:r>
            <a:endParaRPr lang="en-US" altLang="ko-KR" sz="1100" dirty="0">
              <a:latin typeface="+mn-ea"/>
            </a:endParaRPr>
          </a:p>
          <a:p>
            <a:pPr marL="171450" indent="-171450">
              <a:spcBef>
                <a:spcPts val="600"/>
              </a:spcBef>
              <a:buFont typeface="Arial" panose="020B0604020202020204" pitchFamily="34" charset="0"/>
              <a:buChar char="•"/>
            </a:pPr>
            <a:r>
              <a:rPr lang="ko-KR" altLang="en-US" sz="1100" dirty="0">
                <a:latin typeface="+mn-ea"/>
              </a:rPr>
              <a:t>워크스페이스를 생성하면 메타정보</a:t>
            </a:r>
            <a:r>
              <a:rPr lang="en-US" altLang="ko-KR" sz="1100" dirty="0">
                <a:latin typeface="+mn-ea"/>
              </a:rPr>
              <a:t>, </a:t>
            </a:r>
            <a:r>
              <a:rPr lang="ko-KR" altLang="en-US" sz="1100" dirty="0">
                <a:latin typeface="+mn-ea"/>
              </a:rPr>
              <a:t>로그</a:t>
            </a:r>
            <a:r>
              <a:rPr lang="en-US" altLang="ko-KR" sz="1100" dirty="0">
                <a:latin typeface="+mn-ea"/>
              </a:rPr>
              <a:t>, </a:t>
            </a:r>
            <a:r>
              <a:rPr lang="ko-KR" altLang="en-US" sz="1100" dirty="0" err="1">
                <a:latin typeface="+mn-ea"/>
              </a:rPr>
              <a:t>컨테이너이미지</a:t>
            </a:r>
            <a:r>
              <a:rPr lang="ko-KR" altLang="en-US" sz="1100" dirty="0">
                <a:latin typeface="+mn-ea"/>
              </a:rPr>
              <a:t> 등을 관리하기 위한 </a:t>
            </a:r>
            <a:r>
              <a:rPr lang="ko-KR" altLang="en-US" sz="1100" u="sng" dirty="0">
                <a:latin typeface="+mn-ea"/>
                <a:hlinkClick r:id="rId6"/>
              </a:rPr>
              <a:t>관련 자원</a:t>
            </a:r>
            <a:r>
              <a:rPr lang="ko-KR" altLang="en-US" sz="1100" dirty="0">
                <a:latin typeface="+mn-ea"/>
              </a:rPr>
              <a:t>이 함께 자동생성됨</a:t>
            </a:r>
            <a:endParaRPr lang="en-US" altLang="ko-KR" sz="1100" dirty="0">
              <a:latin typeface="+mn-ea"/>
            </a:endParaRPr>
          </a:p>
          <a:p>
            <a:pPr marL="171450" indent="-171450">
              <a:spcBef>
                <a:spcPts val="600"/>
              </a:spcBef>
              <a:buFont typeface="Arial" panose="020B0604020202020204" pitchFamily="34" charset="0"/>
              <a:buChar char="•"/>
            </a:pPr>
            <a:r>
              <a:rPr lang="ko-KR" altLang="en-US" sz="1100" b="1" u="sng" dirty="0">
                <a:latin typeface="+mn-ea"/>
                <a:hlinkClick r:id="rId7"/>
              </a:rPr>
              <a:t>실험</a:t>
            </a:r>
            <a:r>
              <a:rPr lang="en-US" altLang="ko-KR" sz="1100" b="1" u="sng" dirty="0">
                <a:latin typeface="+mn-ea"/>
                <a:hlinkClick r:id="rId7"/>
              </a:rPr>
              <a:t>(Experiments)</a:t>
            </a:r>
            <a:r>
              <a:rPr lang="en-US" altLang="ko-KR" sz="1100" dirty="0">
                <a:latin typeface="+mn-ea"/>
              </a:rPr>
              <a:t>: </a:t>
            </a:r>
            <a:r>
              <a:rPr lang="ko-KR" altLang="en-US" sz="1100" dirty="0">
                <a:latin typeface="+mn-ea"/>
              </a:rPr>
              <a:t>모델을 생성하기 위한 학습 작업들을 의미함</a:t>
            </a:r>
            <a:endParaRPr lang="en-US" altLang="ko-KR" sz="1100" dirty="0">
              <a:latin typeface="+mn-ea"/>
            </a:endParaRPr>
          </a:p>
          <a:p>
            <a:pPr marL="171450" indent="-171450">
              <a:spcBef>
                <a:spcPts val="600"/>
              </a:spcBef>
              <a:buFont typeface="Arial" panose="020B0604020202020204" pitchFamily="34" charset="0"/>
              <a:buChar char="•"/>
            </a:pPr>
            <a:r>
              <a:rPr lang="ko-KR" altLang="en-US" sz="1100" b="1" u="sng" dirty="0">
                <a:latin typeface="+mn-ea"/>
                <a:hlinkClick r:id="rId8"/>
              </a:rPr>
              <a:t>파이프라인</a:t>
            </a:r>
            <a:r>
              <a:rPr lang="en-US" altLang="ko-KR" sz="1100" b="1" u="sng" dirty="0">
                <a:latin typeface="+mn-ea"/>
                <a:hlinkClick r:id="rId8"/>
              </a:rPr>
              <a:t>(Pipelines)</a:t>
            </a:r>
            <a:r>
              <a:rPr lang="en-US" altLang="ko-KR" sz="1100" dirty="0">
                <a:latin typeface="+mn-ea"/>
              </a:rPr>
              <a:t>: </a:t>
            </a:r>
            <a:r>
              <a:rPr lang="ko-KR" altLang="en-US" sz="1100" dirty="0">
                <a:latin typeface="+mn-ea"/>
              </a:rPr>
              <a:t>모델 </a:t>
            </a:r>
            <a:r>
              <a:rPr lang="en-US" altLang="ko-KR" sz="1100" dirty="0">
                <a:latin typeface="+mn-ea"/>
              </a:rPr>
              <a:t>(</a:t>
            </a:r>
            <a:r>
              <a:rPr lang="ko-KR" altLang="en-US" sz="1100" dirty="0">
                <a:latin typeface="+mn-ea"/>
              </a:rPr>
              <a:t>재</a:t>
            </a:r>
            <a:r>
              <a:rPr lang="en-US" altLang="ko-KR" sz="1100" dirty="0">
                <a:latin typeface="+mn-ea"/>
              </a:rPr>
              <a:t>)</a:t>
            </a:r>
            <a:r>
              <a:rPr lang="ko-KR" altLang="en-US" sz="1100" dirty="0">
                <a:latin typeface="+mn-ea"/>
              </a:rPr>
              <a:t>학습에 활용될 수 있는 재활용가능한 워크플로우</a:t>
            </a:r>
            <a:r>
              <a:rPr lang="en-US" altLang="ko-KR" sz="1100" dirty="0">
                <a:latin typeface="+mn-ea"/>
              </a:rPr>
              <a:t>. </a:t>
            </a:r>
            <a:r>
              <a:rPr lang="ko-KR" altLang="en-US" sz="1100" dirty="0">
                <a:latin typeface="+mn-ea"/>
              </a:rPr>
              <a:t>여러 단계 작업을 포함하며 </a:t>
            </a:r>
            <a:r>
              <a:rPr lang="en-US" altLang="ko-KR" sz="1100" dirty="0">
                <a:latin typeface="+mn-ea"/>
              </a:rPr>
              <a:t>Azure ML </a:t>
            </a:r>
            <a:r>
              <a:rPr lang="ko-KR" altLang="en-US" sz="1100" dirty="0">
                <a:latin typeface="+mn-ea"/>
              </a:rPr>
              <a:t>이외 외부 </a:t>
            </a:r>
            <a:r>
              <a:rPr lang="ko-KR" altLang="en-US" sz="1100" dirty="0" err="1">
                <a:latin typeface="+mn-ea"/>
              </a:rPr>
              <a:t>자원들과의</a:t>
            </a:r>
            <a:r>
              <a:rPr lang="ko-KR" altLang="en-US" sz="1100" dirty="0">
                <a:latin typeface="+mn-ea"/>
              </a:rPr>
              <a:t> 연계가 용이함</a:t>
            </a:r>
            <a:r>
              <a:rPr lang="en-US" altLang="ko-KR" sz="1100" dirty="0">
                <a:latin typeface="+mn-ea"/>
              </a:rPr>
              <a:t>.</a:t>
            </a:r>
          </a:p>
          <a:p>
            <a:pPr marL="171450" indent="-171450">
              <a:spcBef>
                <a:spcPts val="600"/>
              </a:spcBef>
              <a:buFont typeface="Arial" panose="020B0604020202020204" pitchFamily="34" charset="0"/>
              <a:buChar char="•"/>
            </a:pPr>
            <a:r>
              <a:rPr lang="ko-KR" altLang="en-US" sz="1100" b="1" u="sng" dirty="0">
                <a:latin typeface="+mn-ea"/>
                <a:hlinkClick r:id="rId9"/>
              </a:rPr>
              <a:t>데이터셋</a:t>
            </a:r>
            <a:r>
              <a:rPr lang="en-US" altLang="ko-KR" sz="1100" b="1" u="sng" dirty="0">
                <a:latin typeface="+mn-ea"/>
                <a:hlinkClick r:id="rId9"/>
              </a:rPr>
              <a:t>(Datasets)</a:t>
            </a:r>
            <a:r>
              <a:rPr lang="en-US" altLang="ko-KR" sz="1100" dirty="0">
                <a:latin typeface="+mn-ea"/>
              </a:rPr>
              <a:t>: </a:t>
            </a:r>
            <a:r>
              <a:rPr lang="ko-KR" altLang="en-US" sz="1100" dirty="0">
                <a:latin typeface="+mn-ea"/>
              </a:rPr>
              <a:t>모델</a:t>
            </a:r>
            <a:r>
              <a:rPr lang="en-US" altLang="ko-KR" sz="1100" dirty="0">
                <a:latin typeface="+mn-ea"/>
              </a:rPr>
              <a:t> </a:t>
            </a:r>
            <a:r>
              <a:rPr lang="ko-KR" altLang="en-US" sz="1100" dirty="0">
                <a:latin typeface="+mn-ea"/>
              </a:rPr>
              <a:t>학습과 파이프라인 생성에 유용한 데이터 관리 지원</a:t>
            </a:r>
            <a:endParaRPr lang="en-US" altLang="ko-KR" sz="1100" dirty="0">
              <a:latin typeface="+mn-ea"/>
            </a:endParaRPr>
          </a:p>
          <a:p>
            <a:pPr marL="171450" indent="-171450">
              <a:spcBef>
                <a:spcPts val="600"/>
              </a:spcBef>
              <a:buFont typeface="Arial" panose="020B0604020202020204" pitchFamily="34" charset="0"/>
              <a:buChar char="•"/>
            </a:pPr>
            <a:r>
              <a:rPr lang="ko-KR" altLang="en-US" sz="1100" dirty="0">
                <a:latin typeface="+mn-ea"/>
              </a:rPr>
              <a:t>모델이 생성되면</a:t>
            </a:r>
            <a:r>
              <a:rPr lang="en-US" altLang="ko-KR" sz="1100" dirty="0">
                <a:latin typeface="+mn-ea"/>
              </a:rPr>
              <a:t>, </a:t>
            </a:r>
            <a:r>
              <a:rPr lang="ko-KR" altLang="en-US" sz="1100" dirty="0">
                <a:latin typeface="+mn-ea"/>
              </a:rPr>
              <a:t>배포대상 </a:t>
            </a:r>
            <a:r>
              <a:rPr lang="ko-KR" altLang="en-US" sz="1100" b="1" dirty="0">
                <a:latin typeface="+mn-ea"/>
              </a:rPr>
              <a:t>모델을 버전별로 등록</a:t>
            </a:r>
            <a:r>
              <a:rPr lang="ko-KR" altLang="en-US" sz="1100" dirty="0">
                <a:latin typeface="+mn-ea"/>
              </a:rPr>
              <a:t>하는 기능을 제공</a:t>
            </a:r>
            <a:endParaRPr lang="en-US" altLang="ko-KR" sz="1100" dirty="0">
              <a:latin typeface="+mn-ea"/>
            </a:endParaRPr>
          </a:p>
          <a:p>
            <a:pPr marL="171450" indent="-171450">
              <a:spcBef>
                <a:spcPts val="600"/>
              </a:spcBef>
              <a:buFont typeface="Arial" panose="020B0604020202020204" pitchFamily="34" charset="0"/>
              <a:buChar char="•"/>
            </a:pPr>
            <a:r>
              <a:rPr lang="ko-KR" altLang="en-US" sz="1100" dirty="0">
                <a:latin typeface="+mn-ea"/>
              </a:rPr>
              <a:t>등록된 모델과 스코어링 스크립트를 이용해 자동 </a:t>
            </a:r>
            <a:r>
              <a:rPr lang="en-US" altLang="ko-KR" sz="1100" dirty="0">
                <a:latin typeface="+mn-ea"/>
              </a:rPr>
              <a:t>Container </a:t>
            </a:r>
            <a:r>
              <a:rPr lang="ko-KR" altLang="en-US" sz="1100" dirty="0">
                <a:latin typeface="+mn-ea"/>
              </a:rPr>
              <a:t>생성과 배포</a:t>
            </a:r>
            <a:r>
              <a:rPr lang="en-US" altLang="ko-KR" sz="1100" dirty="0">
                <a:latin typeface="+mn-ea"/>
              </a:rPr>
              <a:t>(</a:t>
            </a:r>
            <a:r>
              <a:rPr lang="en-US" altLang="ko-KR" sz="1100" u="sng" dirty="0">
                <a:latin typeface="+mn-ea"/>
                <a:hlinkClick r:id="rId10"/>
              </a:rPr>
              <a:t>deployment endpoint</a:t>
            </a:r>
            <a:r>
              <a:rPr lang="ko-KR" altLang="en-US" sz="1100" dirty="0">
                <a:latin typeface="+mn-ea"/>
              </a:rPr>
              <a:t>생성</a:t>
            </a:r>
            <a:r>
              <a:rPr lang="en-US" altLang="ko-KR" sz="1100" dirty="0">
                <a:latin typeface="+mn-ea"/>
              </a:rPr>
              <a:t>)</a:t>
            </a:r>
            <a:r>
              <a:rPr lang="ko-KR" altLang="en-US" sz="1100" dirty="0">
                <a:latin typeface="+mn-ea"/>
              </a:rPr>
              <a:t>를 지원</a:t>
            </a:r>
            <a:endParaRPr lang="en-US" altLang="ko-KR" sz="1100" dirty="0">
              <a:latin typeface="+mn-ea"/>
            </a:endParaRPr>
          </a:p>
        </p:txBody>
      </p:sp>
    </p:spTree>
    <p:extLst>
      <p:ext uri="{BB962C8B-B14F-4D97-AF65-F5344CB8AC3E}">
        <p14:creationId xmlns:p14="http://schemas.microsoft.com/office/powerpoint/2010/main" val="219440750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CFF67-662A-4B39-9366-625E9E733AB8}"/>
              </a:ext>
            </a:extLst>
          </p:cNvPr>
          <p:cNvSpPr>
            <a:spLocks noGrp="1"/>
          </p:cNvSpPr>
          <p:nvPr>
            <p:ph type="title"/>
          </p:nvPr>
        </p:nvSpPr>
        <p:spPr/>
        <p:txBody>
          <a:bodyPr/>
          <a:lstStyle/>
          <a:p>
            <a:br>
              <a:rPr lang="en-US" dirty="0"/>
            </a:br>
            <a:r>
              <a:rPr lang="en-US" dirty="0"/>
              <a:t>SDK</a:t>
            </a:r>
            <a:r>
              <a:rPr lang="ko-KR" altLang="en-US" dirty="0"/>
              <a:t>를 사용한 </a:t>
            </a:r>
            <a:br>
              <a:rPr lang="en-US" altLang="ko-KR" dirty="0"/>
            </a:br>
            <a:r>
              <a:rPr lang="en-US" altLang="ko-KR" dirty="0"/>
              <a:t>Azure Machine Learning </a:t>
            </a:r>
            <a:r>
              <a:rPr lang="ko-KR" altLang="en-US" dirty="0"/>
              <a:t>실행 방법</a:t>
            </a:r>
            <a:br>
              <a:rPr lang="en-US" altLang="ko-KR" dirty="0"/>
            </a:br>
            <a:r>
              <a:rPr lang="en-US" altLang="ko-KR" sz="2800" dirty="0"/>
              <a:t>(Sample Notebooks/image-classification-</a:t>
            </a:r>
            <a:r>
              <a:rPr lang="en-US" altLang="ko-KR" sz="2800" dirty="0" err="1"/>
              <a:t>mnist</a:t>
            </a:r>
            <a:r>
              <a:rPr lang="en-US" altLang="ko-KR" sz="2800" dirty="0"/>
              <a:t>-data)</a:t>
            </a:r>
            <a:endParaRPr lang="en-US" dirty="0"/>
          </a:p>
        </p:txBody>
      </p:sp>
      <p:grpSp>
        <p:nvGrpSpPr>
          <p:cNvPr id="3" name="Group 11">
            <a:extLst>
              <a:ext uri="{FF2B5EF4-FFF2-40B4-BE49-F238E27FC236}">
                <a16:creationId xmlns:a16="http://schemas.microsoft.com/office/drawing/2014/main" id="{8E70F151-197B-4B82-97DB-4BEFD4A51A00}"/>
              </a:ext>
            </a:extLst>
          </p:cNvPr>
          <p:cNvGrpSpPr>
            <a:grpSpLocks noChangeAspect="1"/>
          </p:cNvGrpSpPr>
          <p:nvPr/>
        </p:nvGrpSpPr>
        <p:grpSpPr bwMode="auto">
          <a:xfrm>
            <a:off x="5469531" y="1540701"/>
            <a:ext cx="1252937" cy="1364809"/>
            <a:chOff x="3861" y="4291602"/>
            <a:chExt cx="112" cy="244433"/>
          </a:xfrm>
        </p:grpSpPr>
        <p:sp>
          <p:nvSpPr>
            <p:cNvPr id="4" name="Freeform 12">
              <a:extLst>
                <a:ext uri="{FF2B5EF4-FFF2-40B4-BE49-F238E27FC236}">
                  <a16:creationId xmlns:a16="http://schemas.microsoft.com/office/drawing/2014/main" id="{DF4D09FC-F84A-4B8A-B3DA-CAE1F36F7287}"/>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5" name="Line 13">
              <a:extLst>
                <a:ext uri="{FF2B5EF4-FFF2-40B4-BE49-F238E27FC236}">
                  <a16:creationId xmlns:a16="http://schemas.microsoft.com/office/drawing/2014/main" id="{864AE2D4-A547-42F9-9B3B-C68D9313038D}"/>
                </a:ext>
              </a:extLst>
            </p:cNvPr>
            <p:cNvSpPr>
              <a:spLocks noChangeShapeType="1"/>
            </p:cNvSpPr>
            <p:nvPr/>
          </p:nvSpPr>
          <p:spPr bwMode="auto">
            <a:xfrm>
              <a:off x="3872" y="4469918"/>
              <a:ext cx="90"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6" name="Line 14">
              <a:extLst>
                <a:ext uri="{FF2B5EF4-FFF2-40B4-BE49-F238E27FC236}">
                  <a16:creationId xmlns:a16="http://schemas.microsoft.com/office/drawing/2014/main" id="{095846D3-69CB-4E3D-91BE-4113C8DABB0F}"/>
                </a:ext>
              </a:extLst>
            </p:cNvPr>
            <p:cNvSpPr>
              <a:spLocks noChangeShapeType="1"/>
            </p:cNvSpPr>
            <p:nvPr/>
          </p:nvSpPr>
          <p:spPr bwMode="auto">
            <a:xfrm>
              <a:off x="3923" y="4335680"/>
              <a:ext cx="16"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7" name="Line 15">
              <a:extLst>
                <a:ext uri="{FF2B5EF4-FFF2-40B4-BE49-F238E27FC236}">
                  <a16:creationId xmlns:a16="http://schemas.microsoft.com/office/drawing/2014/main" id="{0E6D54C9-8745-46AF-8AD9-2390EBE6788C}"/>
                </a:ext>
              </a:extLst>
            </p:cNvPr>
            <p:cNvSpPr>
              <a:spLocks noChangeShapeType="1"/>
            </p:cNvSpPr>
            <p:nvPr/>
          </p:nvSpPr>
          <p:spPr bwMode="auto">
            <a:xfrm>
              <a:off x="3923" y="4379758"/>
              <a:ext cx="16"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8" name="Line 16">
              <a:extLst>
                <a:ext uri="{FF2B5EF4-FFF2-40B4-BE49-F238E27FC236}">
                  <a16:creationId xmlns:a16="http://schemas.microsoft.com/office/drawing/2014/main" id="{0C074C03-6145-408B-8CC6-4E6138BE3DA5}"/>
                </a:ext>
              </a:extLst>
            </p:cNvPr>
            <p:cNvSpPr>
              <a:spLocks noChangeShapeType="1"/>
            </p:cNvSpPr>
            <p:nvPr/>
          </p:nvSpPr>
          <p:spPr bwMode="auto">
            <a:xfrm>
              <a:off x="3923" y="4425840"/>
              <a:ext cx="28"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9" name="Line 17">
              <a:extLst>
                <a:ext uri="{FF2B5EF4-FFF2-40B4-BE49-F238E27FC236}">
                  <a16:creationId xmlns:a16="http://schemas.microsoft.com/office/drawing/2014/main" id="{A9C2B2FF-40FA-473A-9DB8-13945BB409D4}"/>
                </a:ext>
              </a:extLst>
            </p:cNvPr>
            <p:cNvSpPr>
              <a:spLocks noChangeShapeType="1"/>
            </p:cNvSpPr>
            <p:nvPr/>
          </p:nvSpPr>
          <p:spPr bwMode="auto">
            <a:xfrm>
              <a:off x="3883" y="4291602"/>
              <a:ext cx="68"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grpSp>
    </p:spTree>
    <p:extLst>
      <p:ext uri="{BB962C8B-B14F-4D97-AF65-F5344CB8AC3E}">
        <p14:creationId xmlns:p14="http://schemas.microsoft.com/office/powerpoint/2010/main" val="317073852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7C0D3E52-41F2-1046-8180-0F4FE4AA7A39}"/>
              </a:ext>
            </a:extLst>
          </p:cNvPr>
          <p:cNvSpPr txBox="1"/>
          <p:nvPr/>
        </p:nvSpPr>
        <p:spPr>
          <a:xfrm>
            <a:off x="1163014" y="6363143"/>
            <a:ext cx="1439946" cy="307777"/>
          </a:xfrm>
          <a:prstGeom prst="rect">
            <a:avLst/>
          </a:prstGeom>
          <a:noFill/>
        </p:spPr>
        <p:txBody>
          <a:bodyPr wrap="none" lIns="0" tIns="0" rIns="0" bIns="0" rtlCol="0">
            <a:spAutoFit/>
          </a:bodyPr>
          <a:lstStyle>
            <a:defPPr>
              <a:defRPr lang="en-US"/>
            </a:defPPr>
            <a:lvl1pPr>
              <a:defRPr sz="2000">
                <a:solidFill>
                  <a:schemeClr val="accent6">
                    <a:lumMod val="50000"/>
                  </a:schemeClr>
                </a:solidFill>
              </a:defRPr>
            </a:lvl1pPr>
          </a:lstStyle>
          <a:p>
            <a:r>
              <a:rPr lang="en-US"/>
              <a:t>My Computer</a:t>
            </a:r>
          </a:p>
        </p:txBody>
      </p:sp>
      <p:grpSp>
        <p:nvGrpSpPr>
          <p:cNvPr id="218" name="Group 217">
            <a:extLst>
              <a:ext uri="{FF2B5EF4-FFF2-40B4-BE49-F238E27FC236}">
                <a16:creationId xmlns:a16="http://schemas.microsoft.com/office/drawing/2014/main" id="{ABFDFFB8-D64A-074D-9C5A-07B2A90C7ACC}"/>
              </a:ext>
            </a:extLst>
          </p:cNvPr>
          <p:cNvGrpSpPr/>
          <p:nvPr/>
        </p:nvGrpSpPr>
        <p:grpSpPr>
          <a:xfrm>
            <a:off x="5045166" y="1557726"/>
            <a:ext cx="2607146" cy="352396"/>
            <a:chOff x="4685553" y="961340"/>
            <a:chExt cx="2607146" cy="352396"/>
          </a:xfrm>
        </p:grpSpPr>
        <p:cxnSp>
          <p:nvCxnSpPr>
            <p:cNvPr id="67" name="Straight Arrow Connector 66">
              <a:extLst>
                <a:ext uri="{FF2B5EF4-FFF2-40B4-BE49-F238E27FC236}">
                  <a16:creationId xmlns:a16="http://schemas.microsoft.com/office/drawing/2014/main" id="{7ECF3AA3-AB21-2A4E-8C10-01696D2AB558}"/>
                </a:ext>
              </a:extLst>
            </p:cNvPr>
            <p:cNvCxnSpPr>
              <a:cxnSpLocks/>
            </p:cNvCxnSpPr>
            <p:nvPr/>
          </p:nvCxnSpPr>
          <p:spPr>
            <a:xfrm flipV="1">
              <a:off x="4685553" y="1296185"/>
              <a:ext cx="2607146" cy="17551"/>
            </a:xfrm>
            <a:prstGeom prst="straightConnector1">
              <a:avLst/>
            </a:prstGeom>
            <a:ln>
              <a:solidFill>
                <a:schemeClr val="tx2"/>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BCCD8AF-4177-4347-B3B1-AA6478862A6A}"/>
                </a:ext>
              </a:extLst>
            </p:cNvPr>
            <p:cNvSpPr txBox="1"/>
            <p:nvPr/>
          </p:nvSpPr>
          <p:spPr>
            <a:xfrm>
              <a:off x="5155595" y="961340"/>
              <a:ext cx="1964384" cy="246221"/>
            </a:xfrm>
            <a:prstGeom prst="rect">
              <a:avLst/>
            </a:prstGeom>
            <a:noFill/>
            <a:ln>
              <a:noFill/>
            </a:ln>
          </p:spPr>
          <p:txBody>
            <a:bodyPr wrap="non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dirty="0">
                  <a:latin typeface="Segoe UI Semilight" panose="020B0402040204020203" pitchFamily="34" charset="0"/>
                  <a:cs typeface="Segoe UI Semilight" panose="020B0402040204020203" pitchFamily="34" charset="0"/>
                </a:rPr>
                <a:t>2. Docker </a:t>
              </a:r>
              <a:r>
                <a:rPr lang="ko-KR" altLang="en-US" dirty="0">
                  <a:latin typeface="Segoe UI Semilight" panose="020B0402040204020203" pitchFamily="34" charset="0"/>
                  <a:cs typeface="Segoe UI Semilight" panose="020B0402040204020203" pitchFamily="34" charset="0"/>
                </a:rPr>
                <a:t>이미지 생성</a:t>
              </a:r>
              <a:endParaRPr lang="en-US" dirty="0">
                <a:latin typeface="Segoe UI Semilight" panose="020B0402040204020203" pitchFamily="34" charset="0"/>
                <a:cs typeface="Segoe UI Semilight" panose="020B0402040204020203" pitchFamily="34" charset="0"/>
              </a:endParaRPr>
            </a:p>
          </p:txBody>
        </p:sp>
      </p:grpSp>
      <p:grpSp>
        <p:nvGrpSpPr>
          <p:cNvPr id="163" name="Group 162">
            <a:extLst>
              <a:ext uri="{FF2B5EF4-FFF2-40B4-BE49-F238E27FC236}">
                <a16:creationId xmlns:a16="http://schemas.microsoft.com/office/drawing/2014/main" id="{A4B4FAC4-F2C2-4E49-99A1-FA373BD11F55}"/>
              </a:ext>
            </a:extLst>
          </p:cNvPr>
          <p:cNvGrpSpPr/>
          <p:nvPr/>
        </p:nvGrpSpPr>
        <p:grpSpPr>
          <a:xfrm>
            <a:off x="3725244" y="1435600"/>
            <a:ext cx="1199880" cy="1059727"/>
            <a:chOff x="3282531" y="916564"/>
            <a:chExt cx="1199880" cy="1059727"/>
          </a:xfrm>
        </p:grpSpPr>
        <p:pic>
          <p:nvPicPr>
            <p:cNvPr id="34" name="Graphic 33">
              <a:extLst>
                <a:ext uri="{FF2B5EF4-FFF2-40B4-BE49-F238E27FC236}">
                  <a16:creationId xmlns:a16="http://schemas.microsoft.com/office/drawing/2014/main" id="{0F272C94-3B33-004F-B992-B6F07E85BC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16711" y="916564"/>
              <a:ext cx="731520" cy="731520"/>
            </a:xfrm>
            <a:prstGeom prst="rect">
              <a:avLst/>
            </a:prstGeom>
          </p:spPr>
        </p:pic>
        <p:sp>
          <p:nvSpPr>
            <p:cNvPr id="122" name="TextBox 121">
              <a:extLst>
                <a:ext uri="{FF2B5EF4-FFF2-40B4-BE49-F238E27FC236}">
                  <a16:creationId xmlns:a16="http://schemas.microsoft.com/office/drawing/2014/main" id="{3DFFBA51-DDB4-C446-8DDD-CA7D00BD282B}"/>
                </a:ext>
              </a:extLst>
            </p:cNvPr>
            <p:cNvSpPr txBox="1"/>
            <p:nvPr/>
          </p:nvSpPr>
          <p:spPr>
            <a:xfrm>
              <a:off x="3282531" y="1668514"/>
              <a:ext cx="1199880" cy="307777"/>
            </a:xfrm>
            <a:prstGeom prst="rect">
              <a:avLst/>
            </a:prstGeom>
            <a:noFill/>
          </p:spPr>
          <p:txBody>
            <a:bodyPr wrap="none" lIns="0" tIns="0" rIns="0" bIns="0" rtlCol="0">
              <a:spAutoFit/>
            </a:bodyPr>
            <a:lstStyle/>
            <a:p>
              <a:pPr algn="l"/>
              <a:r>
                <a:rPr lang="en-US" sz="2000">
                  <a:solidFill>
                    <a:schemeClr val="accent6">
                      <a:lumMod val="50000"/>
                    </a:schemeClr>
                  </a:solidFill>
                </a:rPr>
                <a:t>Experiment</a:t>
              </a:r>
            </a:p>
          </p:txBody>
        </p:sp>
      </p:grpSp>
      <p:grpSp>
        <p:nvGrpSpPr>
          <p:cNvPr id="165" name="Group 164">
            <a:extLst>
              <a:ext uri="{FF2B5EF4-FFF2-40B4-BE49-F238E27FC236}">
                <a16:creationId xmlns:a16="http://schemas.microsoft.com/office/drawing/2014/main" id="{BE677D52-ECCE-6949-8BB5-24522E214EAC}"/>
              </a:ext>
            </a:extLst>
          </p:cNvPr>
          <p:cNvGrpSpPr/>
          <p:nvPr/>
        </p:nvGrpSpPr>
        <p:grpSpPr>
          <a:xfrm>
            <a:off x="7536285" y="1512718"/>
            <a:ext cx="1424301" cy="1012848"/>
            <a:chOff x="7043228" y="1034966"/>
            <a:chExt cx="1424301" cy="1012848"/>
          </a:xfrm>
        </p:grpSpPr>
        <p:pic>
          <p:nvPicPr>
            <p:cNvPr id="37" name="Graphic 36">
              <a:extLst>
                <a:ext uri="{FF2B5EF4-FFF2-40B4-BE49-F238E27FC236}">
                  <a16:creationId xmlns:a16="http://schemas.microsoft.com/office/drawing/2014/main" id="{C591DDF7-34A7-2848-B9AF-8C5A006DD0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63750" y="1034966"/>
              <a:ext cx="731519" cy="731519"/>
            </a:xfrm>
            <a:prstGeom prst="rect">
              <a:avLst/>
            </a:prstGeom>
          </p:spPr>
        </p:pic>
        <p:sp>
          <p:nvSpPr>
            <p:cNvPr id="123" name="TextBox 122">
              <a:extLst>
                <a:ext uri="{FF2B5EF4-FFF2-40B4-BE49-F238E27FC236}">
                  <a16:creationId xmlns:a16="http://schemas.microsoft.com/office/drawing/2014/main" id="{8542FC4E-F233-F749-81B5-9928E2FC680B}"/>
                </a:ext>
              </a:extLst>
            </p:cNvPr>
            <p:cNvSpPr txBox="1"/>
            <p:nvPr/>
          </p:nvSpPr>
          <p:spPr>
            <a:xfrm>
              <a:off x="7043228" y="1740037"/>
              <a:ext cx="1424301" cy="307777"/>
            </a:xfrm>
            <a:prstGeom prst="rect">
              <a:avLst/>
            </a:prstGeom>
            <a:noFill/>
          </p:spPr>
          <p:txBody>
            <a:bodyPr wrap="none" lIns="0" tIns="0" rIns="0" bIns="0" rtlCol="0">
              <a:spAutoFit/>
            </a:bodyPr>
            <a:lstStyle/>
            <a:p>
              <a:pPr algn="l"/>
              <a:r>
                <a:rPr lang="en-US" sz="2000">
                  <a:solidFill>
                    <a:schemeClr val="accent6">
                      <a:lumMod val="50000"/>
                    </a:schemeClr>
                  </a:solidFill>
                </a:rPr>
                <a:t>Docker Image</a:t>
              </a:r>
            </a:p>
          </p:txBody>
        </p:sp>
      </p:grpSp>
      <p:grpSp>
        <p:nvGrpSpPr>
          <p:cNvPr id="180" name="Group 179">
            <a:extLst>
              <a:ext uri="{FF2B5EF4-FFF2-40B4-BE49-F238E27FC236}">
                <a16:creationId xmlns:a16="http://schemas.microsoft.com/office/drawing/2014/main" id="{9B989737-466C-7C43-A2B0-F92F758F58DD}"/>
              </a:ext>
            </a:extLst>
          </p:cNvPr>
          <p:cNvGrpSpPr/>
          <p:nvPr/>
        </p:nvGrpSpPr>
        <p:grpSpPr>
          <a:xfrm>
            <a:off x="7956807" y="4913867"/>
            <a:ext cx="1094659" cy="1083923"/>
            <a:chOff x="7305132" y="4104704"/>
            <a:chExt cx="1094659" cy="1083923"/>
          </a:xfrm>
        </p:grpSpPr>
        <p:pic>
          <p:nvPicPr>
            <p:cNvPr id="42" name="Picture 41">
              <a:extLst>
                <a:ext uri="{FF2B5EF4-FFF2-40B4-BE49-F238E27FC236}">
                  <a16:creationId xmlns:a16="http://schemas.microsoft.com/office/drawing/2014/main" id="{246A229B-3948-4541-AE6A-2E5C758B3521}"/>
                </a:ext>
              </a:extLst>
            </p:cNvPr>
            <p:cNvPicPr>
              <a:picLocks noChangeAspect="1"/>
            </p:cNvPicPr>
            <p:nvPr/>
          </p:nvPicPr>
          <p:blipFill>
            <a:blip r:embed="rId7"/>
            <a:stretch>
              <a:fillRect/>
            </a:stretch>
          </p:blipFill>
          <p:spPr>
            <a:xfrm>
              <a:off x="7486702" y="4104704"/>
              <a:ext cx="731519" cy="731519"/>
            </a:xfrm>
            <a:prstGeom prst="rect">
              <a:avLst/>
            </a:prstGeom>
          </p:spPr>
        </p:pic>
        <p:sp>
          <p:nvSpPr>
            <p:cNvPr id="124" name="TextBox 123">
              <a:extLst>
                <a:ext uri="{FF2B5EF4-FFF2-40B4-BE49-F238E27FC236}">
                  <a16:creationId xmlns:a16="http://schemas.microsoft.com/office/drawing/2014/main" id="{44C069C8-979A-5A48-A6F0-4A25A303A60D}"/>
                </a:ext>
              </a:extLst>
            </p:cNvPr>
            <p:cNvSpPr txBox="1"/>
            <p:nvPr/>
          </p:nvSpPr>
          <p:spPr>
            <a:xfrm>
              <a:off x="7305132" y="4880850"/>
              <a:ext cx="1094659" cy="307777"/>
            </a:xfrm>
            <a:prstGeom prst="rect">
              <a:avLst/>
            </a:prstGeom>
            <a:noFill/>
          </p:spPr>
          <p:txBody>
            <a:bodyPr wrap="none" lIns="0" tIns="0" rIns="0" bIns="0" rtlCol="0">
              <a:spAutoFit/>
            </a:bodyPr>
            <a:lstStyle/>
            <a:p>
              <a:pPr algn="l"/>
              <a:r>
                <a:rPr lang="en-US" sz="2000">
                  <a:solidFill>
                    <a:schemeClr val="accent6">
                      <a:lumMod val="50000"/>
                    </a:schemeClr>
                  </a:solidFill>
                </a:rPr>
                <a:t>Data Store</a:t>
              </a:r>
            </a:p>
          </p:txBody>
        </p:sp>
      </p:grpSp>
      <p:grpSp>
        <p:nvGrpSpPr>
          <p:cNvPr id="147" name="Group 146">
            <a:extLst>
              <a:ext uri="{FF2B5EF4-FFF2-40B4-BE49-F238E27FC236}">
                <a16:creationId xmlns:a16="http://schemas.microsoft.com/office/drawing/2014/main" id="{1840D8B5-3EBE-4E40-9D39-211486837E7B}"/>
              </a:ext>
            </a:extLst>
          </p:cNvPr>
          <p:cNvGrpSpPr/>
          <p:nvPr/>
        </p:nvGrpSpPr>
        <p:grpSpPr>
          <a:xfrm>
            <a:off x="1409663" y="5465075"/>
            <a:ext cx="1058966" cy="849001"/>
            <a:chOff x="3068534" y="4513589"/>
            <a:chExt cx="1573878" cy="1050213"/>
          </a:xfrm>
        </p:grpSpPr>
        <p:sp>
          <p:nvSpPr>
            <p:cNvPr id="125" name="Laptop_E770" title="Icon of a laptop">
              <a:extLst>
                <a:ext uri="{FF2B5EF4-FFF2-40B4-BE49-F238E27FC236}">
                  <a16:creationId xmlns:a16="http://schemas.microsoft.com/office/drawing/2014/main" id="{4AB8731F-F6F3-AA45-B724-3DA97997BF94}"/>
                </a:ext>
              </a:extLst>
            </p:cNvPr>
            <p:cNvSpPr>
              <a:spLocks noChangeAspect="1" noEditPoints="1"/>
            </p:cNvSpPr>
            <p:nvPr/>
          </p:nvSpPr>
          <p:spPr bwMode="auto">
            <a:xfrm>
              <a:off x="3068534" y="4513589"/>
              <a:ext cx="1573878" cy="1050213"/>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cxnSp>
          <p:nvCxnSpPr>
            <p:cNvPr id="130" name="Straight Connector 129">
              <a:extLst>
                <a:ext uri="{FF2B5EF4-FFF2-40B4-BE49-F238E27FC236}">
                  <a16:creationId xmlns:a16="http://schemas.microsoft.com/office/drawing/2014/main" id="{B2567A60-94AA-6448-A297-090A4C032A73}"/>
                </a:ext>
              </a:extLst>
            </p:cNvPr>
            <p:cNvCxnSpPr>
              <a:cxnSpLocks/>
            </p:cNvCxnSpPr>
            <p:nvPr/>
          </p:nvCxnSpPr>
          <p:spPr>
            <a:xfrm>
              <a:off x="3305175"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6C3F3BDC-2386-5B49-95EB-26C968BDED37}"/>
                </a:ext>
              </a:extLst>
            </p:cNvPr>
            <p:cNvCxnSpPr>
              <a:cxnSpLocks/>
            </p:cNvCxnSpPr>
            <p:nvPr/>
          </p:nvCxnSpPr>
          <p:spPr>
            <a:xfrm>
              <a:off x="3538591"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07EEA3A3-7AC3-5C42-BE45-C9C433A68688}"/>
                </a:ext>
              </a:extLst>
            </p:cNvPr>
            <p:cNvCxnSpPr>
              <a:cxnSpLocks/>
            </p:cNvCxnSpPr>
            <p:nvPr/>
          </p:nvCxnSpPr>
          <p:spPr>
            <a:xfrm>
              <a:off x="3772007"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D0E9BB95-16D1-C84F-ADA6-5673E5A9A260}"/>
                </a:ext>
              </a:extLst>
            </p:cNvPr>
            <p:cNvCxnSpPr>
              <a:cxnSpLocks/>
            </p:cNvCxnSpPr>
            <p:nvPr/>
          </p:nvCxnSpPr>
          <p:spPr>
            <a:xfrm>
              <a:off x="4005423"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BE3C234-D1E3-5745-9F4B-DB484842EA13}"/>
                </a:ext>
              </a:extLst>
            </p:cNvPr>
            <p:cNvCxnSpPr>
              <a:cxnSpLocks/>
            </p:cNvCxnSpPr>
            <p:nvPr/>
          </p:nvCxnSpPr>
          <p:spPr>
            <a:xfrm>
              <a:off x="4238840"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F543AB7-863F-8247-A0AB-B13897E12342}"/>
                </a:ext>
              </a:extLst>
            </p:cNvPr>
            <p:cNvCxnSpPr>
              <a:cxnSpLocks/>
            </p:cNvCxnSpPr>
            <p:nvPr/>
          </p:nvCxnSpPr>
          <p:spPr>
            <a:xfrm>
              <a:off x="3228975" y="5445125"/>
              <a:ext cx="2286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771C602-4DA6-A244-A898-DF7AA9A7B0E2}"/>
                </a:ext>
              </a:extLst>
            </p:cNvPr>
            <p:cNvCxnSpPr>
              <a:cxnSpLocks/>
            </p:cNvCxnSpPr>
            <p:nvPr/>
          </p:nvCxnSpPr>
          <p:spPr>
            <a:xfrm>
              <a:off x="3606800" y="5445125"/>
              <a:ext cx="551023"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047CD28F-ECFE-1349-BE3B-5C9FB7448E28}"/>
                </a:ext>
              </a:extLst>
            </p:cNvPr>
            <p:cNvCxnSpPr>
              <a:cxnSpLocks/>
            </p:cNvCxnSpPr>
            <p:nvPr/>
          </p:nvCxnSpPr>
          <p:spPr>
            <a:xfrm>
              <a:off x="4295775" y="5445125"/>
              <a:ext cx="20659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14" name="Group 213">
            <a:extLst>
              <a:ext uri="{FF2B5EF4-FFF2-40B4-BE49-F238E27FC236}">
                <a16:creationId xmlns:a16="http://schemas.microsoft.com/office/drawing/2014/main" id="{603AC071-58F4-1643-8CF8-CC7E2242A8E1}"/>
              </a:ext>
            </a:extLst>
          </p:cNvPr>
          <p:cNvGrpSpPr/>
          <p:nvPr/>
        </p:nvGrpSpPr>
        <p:grpSpPr>
          <a:xfrm>
            <a:off x="388636" y="1530408"/>
            <a:ext cx="3304716" cy="3913134"/>
            <a:chOff x="29783" y="910120"/>
            <a:chExt cx="3303956" cy="3938424"/>
          </a:xfrm>
        </p:grpSpPr>
        <p:sp>
          <p:nvSpPr>
            <p:cNvPr id="63" name="TextBox 62">
              <a:extLst>
                <a:ext uri="{FF2B5EF4-FFF2-40B4-BE49-F238E27FC236}">
                  <a16:creationId xmlns:a16="http://schemas.microsoft.com/office/drawing/2014/main" id="{B84D800F-176C-9348-9565-DAFBF632D683}"/>
                </a:ext>
              </a:extLst>
            </p:cNvPr>
            <p:cNvSpPr txBox="1"/>
            <p:nvPr/>
          </p:nvSpPr>
          <p:spPr>
            <a:xfrm>
              <a:off x="29783" y="910120"/>
              <a:ext cx="2726082" cy="495626"/>
            </a:xfrm>
            <a:prstGeom prst="rect">
              <a:avLst/>
            </a:prstGeom>
            <a:noFill/>
          </p:spPr>
          <p:txBody>
            <a:bodyPr wrap="none" lIns="0" tIns="0" rIns="0" bIns="0" rtlCol="0">
              <a:spAutoFit/>
            </a:bodyPr>
            <a:lstStyle/>
            <a:p>
              <a:pPr marL="342900" indent="-342900" algn="l">
                <a:buAutoNum type="arabicPeriod"/>
              </a:pPr>
              <a:r>
                <a:rPr lang="ko-KR" altLang="en-US" sz="16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실행 코드 폴더를 스냅샷 </a:t>
              </a:r>
              <a:endParaRPr lang="en-US" altLang="ko-KR" sz="16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a:p>
              <a:pPr algn="l"/>
              <a:r>
                <a:rPr lang="ko-KR" altLang="en-US" sz="16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      형태로 </a:t>
              </a:r>
              <a:r>
                <a:rPr lang="en-US" altLang="ko-KR" sz="16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experiment</a:t>
              </a:r>
              <a:r>
                <a:rPr lang="ko-KR" altLang="en-US" sz="16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에 전송</a:t>
              </a:r>
              <a:endParaRPr lang="en-US" sz="16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p:txBody>
        </p:sp>
        <p:cxnSp>
          <p:nvCxnSpPr>
            <p:cNvPr id="149" name="Elbow Connector 148">
              <a:extLst>
                <a:ext uri="{FF2B5EF4-FFF2-40B4-BE49-F238E27FC236}">
                  <a16:creationId xmlns:a16="http://schemas.microsoft.com/office/drawing/2014/main" id="{50E2230C-5A41-B04F-9258-2BACF4434ADB}"/>
                </a:ext>
              </a:extLst>
            </p:cNvPr>
            <p:cNvCxnSpPr>
              <a:cxnSpLocks/>
            </p:cNvCxnSpPr>
            <p:nvPr/>
          </p:nvCxnSpPr>
          <p:spPr>
            <a:xfrm rot="5400000" flipH="1" flipV="1">
              <a:off x="758029" y="2272835"/>
              <a:ext cx="3318807" cy="1832612"/>
            </a:xfrm>
            <a:prstGeom prst="bentConnector3">
              <a:avLst>
                <a:gd name="adj1" fmla="val 99987"/>
              </a:avLst>
            </a:prstGeom>
            <a:ln>
              <a:solidFill>
                <a:schemeClr val="tx2"/>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220" name="Group 219">
            <a:extLst>
              <a:ext uri="{FF2B5EF4-FFF2-40B4-BE49-F238E27FC236}">
                <a16:creationId xmlns:a16="http://schemas.microsoft.com/office/drawing/2014/main" id="{70269DC8-9671-DF44-A3F0-EF3C83236CCD}"/>
              </a:ext>
            </a:extLst>
          </p:cNvPr>
          <p:cNvGrpSpPr/>
          <p:nvPr/>
        </p:nvGrpSpPr>
        <p:grpSpPr>
          <a:xfrm>
            <a:off x="6850987" y="2644200"/>
            <a:ext cx="3464690" cy="1465082"/>
            <a:chOff x="6848528" y="2189469"/>
            <a:chExt cx="3464690" cy="1465082"/>
          </a:xfrm>
        </p:grpSpPr>
        <p:sp>
          <p:nvSpPr>
            <p:cNvPr id="80" name="TextBox 79">
              <a:extLst>
                <a:ext uri="{FF2B5EF4-FFF2-40B4-BE49-F238E27FC236}">
                  <a16:creationId xmlns:a16="http://schemas.microsoft.com/office/drawing/2014/main" id="{EBB44D5F-0222-5D40-9A5F-2AE84AC02BA7}"/>
                </a:ext>
              </a:extLst>
            </p:cNvPr>
            <p:cNvSpPr txBox="1"/>
            <p:nvPr/>
          </p:nvSpPr>
          <p:spPr>
            <a:xfrm>
              <a:off x="8424663" y="2189469"/>
              <a:ext cx="1888555" cy="492443"/>
            </a:xfrm>
            <a:prstGeom prst="rect">
              <a:avLst/>
            </a:prstGeom>
            <a:noFill/>
            <a:ln>
              <a:noFill/>
            </a:ln>
          </p:spPr>
          <p:txBody>
            <a:bodyPr wrap="squar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dirty="0">
                  <a:latin typeface="Segoe UI Semilight" panose="020B0402040204020203" pitchFamily="34" charset="0"/>
                  <a:cs typeface="Segoe UI Semilight" panose="020B0402040204020203" pitchFamily="34" charset="0"/>
                </a:rPr>
                <a:t>3. </a:t>
              </a:r>
              <a:r>
                <a:rPr lang="ko-KR" altLang="en-US" dirty="0">
                  <a:latin typeface="Segoe UI Semilight" panose="020B0402040204020203" pitchFamily="34" charset="0"/>
                  <a:cs typeface="Segoe UI Semilight" panose="020B0402040204020203" pitchFamily="34" charset="0"/>
                </a:rPr>
                <a:t>이미지와 스냅샷을          </a:t>
              </a:r>
              <a:endParaRPr lang="en-US" altLang="ko-KR" dirty="0">
                <a:latin typeface="Segoe UI Semilight" panose="020B0402040204020203" pitchFamily="34" charset="0"/>
                <a:cs typeface="Segoe UI Semilight" panose="020B0402040204020203" pitchFamily="34" charset="0"/>
              </a:endParaRPr>
            </a:p>
            <a:p>
              <a:r>
                <a:rPr lang="en-US" altLang="ko-KR" dirty="0">
                  <a:latin typeface="Segoe UI Semilight" panose="020B0402040204020203" pitchFamily="34" charset="0"/>
                  <a:cs typeface="Segoe UI Semilight" panose="020B0402040204020203" pitchFamily="34" charset="0"/>
                </a:rPr>
                <a:t>    compute</a:t>
              </a:r>
              <a:r>
                <a:rPr lang="ko-KR" altLang="en-US" dirty="0">
                  <a:latin typeface="Segoe UI Semilight" panose="020B0402040204020203" pitchFamily="34" charset="0"/>
                  <a:cs typeface="Segoe UI Semilight" panose="020B0402040204020203" pitchFamily="34" charset="0"/>
                </a:rPr>
                <a:t>에 배포</a:t>
              </a:r>
              <a:endParaRPr lang="en-US" dirty="0">
                <a:latin typeface="Segoe UI Semilight" panose="020B0402040204020203" pitchFamily="34" charset="0"/>
                <a:cs typeface="Segoe UI Semilight" panose="020B0402040204020203" pitchFamily="34" charset="0"/>
              </a:endParaRPr>
            </a:p>
          </p:txBody>
        </p:sp>
        <p:cxnSp>
          <p:nvCxnSpPr>
            <p:cNvPr id="166" name="Elbow Connector 165">
              <a:extLst>
                <a:ext uri="{FF2B5EF4-FFF2-40B4-BE49-F238E27FC236}">
                  <a16:creationId xmlns:a16="http://schemas.microsoft.com/office/drawing/2014/main" id="{08408994-D038-634F-BF3F-841E4923707C}"/>
                </a:ext>
              </a:extLst>
            </p:cNvPr>
            <p:cNvCxnSpPr>
              <a:cxnSpLocks/>
              <a:stCxn id="123" idx="2"/>
            </p:cNvCxnSpPr>
            <p:nvPr/>
          </p:nvCxnSpPr>
          <p:spPr>
            <a:xfrm rot="5400000">
              <a:off x="6983990" y="2390104"/>
              <a:ext cx="1128985" cy="1399909"/>
            </a:xfrm>
            <a:prstGeom prst="bentConnector2">
              <a:avLst/>
            </a:prstGeom>
            <a:ln>
              <a:solidFill>
                <a:schemeClr val="tx2"/>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ED4F66E3-6D31-8849-BC5E-717DA2B73484}"/>
              </a:ext>
            </a:extLst>
          </p:cNvPr>
          <p:cNvGrpSpPr/>
          <p:nvPr/>
        </p:nvGrpSpPr>
        <p:grpSpPr>
          <a:xfrm>
            <a:off x="5734329" y="3574966"/>
            <a:ext cx="1661352" cy="950746"/>
            <a:chOff x="5271115" y="2865925"/>
            <a:chExt cx="1661352" cy="950746"/>
          </a:xfrm>
        </p:grpSpPr>
        <p:pic>
          <p:nvPicPr>
            <p:cNvPr id="46" name="Graphic 45">
              <a:extLst>
                <a:ext uri="{FF2B5EF4-FFF2-40B4-BE49-F238E27FC236}">
                  <a16:creationId xmlns:a16="http://schemas.microsoft.com/office/drawing/2014/main" id="{33CB5E1F-C34F-1F42-B67B-046C67AA4B3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00560" y="2865925"/>
              <a:ext cx="602462" cy="602462"/>
            </a:xfrm>
            <a:prstGeom prst="rect">
              <a:avLst/>
            </a:prstGeom>
          </p:spPr>
        </p:pic>
        <p:sp>
          <p:nvSpPr>
            <p:cNvPr id="170" name="TextBox 169">
              <a:extLst>
                <a:ext uri="{FF2B5EF4-FFF2-40B4-BE49-F238E27FC236}">
                  <a16:creationId xmlns:a16="http://schemas.microsoft.com/office/drawing/2014/main" id="{BCE31450-75B0-7E44-8801-A022EB8EFE76}"/>
                </a:ext>
              </a:extLst>
            </p:cNvPr>
            <p:cNvSpPr txBox="1"/>
            <p:nvPr/>
          </p:nvSpPr>
          <p:spPr>
            <a:xfrm>
              <a:off x="5271115" y="3508894"/>
              <a:ext cx="1661352" cy="307777"/>
            </a:xfrm>
            <a:prstGeom prst="rect">
              <a:avLst/>
            </a:prstGeom>
            <a:noFill/>
          </p:spPr>
          <p:txBody>
            <a:bodyPr wrap="none" lIns="0" tIns="0" rIns="0" bIns="0" rtlCol="0">
              <a:spAutoFit/>
            </a:bodyPr>
            <a:lstStyle/>
            <a:p>
              <a:pPr algn="l"/>
              <a:r>
                <a:rPr lang="en-US" sz="2000">
                  <a:solidFill>
                    <a:schemeClr val="accent6">
                      <a:lumMod val="50000"/>
                    </a:schemeClr>
                  </a:solidFill>
                </a:rPr>
                <a:t>Compute Target</a:t>
              </a:r>
            </a:p>
          </p:txBody>
        </p:sp>
      </p:grpSp>
      <p:grpSp>
        <p:nvGrpSpPr>
          <p:cNvPr id="216" name="Group 215">
            <a:extLst>
              <a:ext uri="{FF2B5EF4-FFF2-40B4-BE49-F238E27FC236}">
                <a16:creationId xmlns:a16="http://schemas.microsoft.com/office/drawing/2014/main" id="{1F15B979-F7BA-8745-968D-C7FDC0CA58C9}"/>
              </a:ext>
            </a:extLst>
          </p:cNvPr>
          <p:cNvGrpSpPr/>
          <p:nvPr/>
        </p:nvGrpSpPr>
        <p:grpSpPr>
          <a:xfrm>
            <a:off x="3574657" y="2637503"/>
            <a:ext cx="2291528" cy="1198729"/>
            <a:chOff x="4325184" y="2495328"/>
            <a:chExt cx="2291528" cy="1198729"/>
          </a:xfrm>
        </p:grpSpPr>
        <p:sp>
          <p:nvSpPr>
            <p:cNvPr id="113" name="TextBox 112">
              <a:extLst>
                <a:ext uri="{FF2B5EF4-FFF2-40B4-BE49-F238E27FC236}">
                  <a16:creationId xmlns:a16="http://schemas.microsoft.com/office/drawing/2014/main" id="{1E534D6D-160E-B14A-973A-D9750453EAAE}"/>
                </a:ext>
              </a:extLst>
            </p:cNvPr>
            <p:cNvSpPr txBox="1"/>
            <p:nvPr/>
          </p:nvSpPr>
          <p:spPr>
            <a:xfrm>
              <a:off x="4969083" y="2794382"/>
              <a:ext cx="1647629" cy="492443"/>
            </a:xfrm>
            <a:prstGeom prst="rect">
              <a:avLst/>
            </a:prstGeom>
            <a:noFill/>
          </p:spPr>
          <p:txBody>
            <a:bodyPr wrap="squar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dirty="0">
                  <a:latin typeface="Segoe UI Semilight" panose="020B0402040204020203" pitchFamily="34" charset="0"/>
                  <a:cs typeface="Segoe UI Semilight" panose="020B0402040204020203" pitchFamily="34" charset="0"/>
                </a:rPr>
                <a:t>6. </a:t>
              </a:r>
              <a:r>
                <a:rPr lang="ko-KR" altLang="en-US" dirty="0">
                  <a:latin typeface="Segoe UI Semilight" panose="020B0402040204020203" pitchFamily="34" charset="0"/>
                  <a:cs typeface="Segoe UI Semilight" panose="020B0402040204020203" pitchFamily="34" charset="0"/>
                </a:rPr>
                <a:t>실험 결과</a:t>
              </a:r>
              <a:r>
                <a:rPr lang="en-US" altLang="ko-KR" dirty="0">
                  <a:latin typeface="Segoe UI Semilight" panose="020B0402040204020203" pitchFamily="34" charset="0"/>
                  <a:cs typeface="Segoe UI Semilight" panose="020B0402040204020203" pitchFamily="34" charset="0"/>
                </a:rPr>
                <a:t>, log,    </a:t>
              </a:r>
            </a:p>
            <a:p>
              <a:r>
                <a:rPr lang="en-US" altLang="ko-KR" dirty="0">
                  <a:latin typeface="Segoe UI Semilight" panose="020B0402040204020203" pitchFamily="34" charset="0"/>
                  <a:cs typeface="Segoe UI Semilight" panose="020B0402040204020203" pitchFamily="34" charset="0"/>
                </a:rPr>
                <a:t>    metric </a:t>
              </a:r>
              <a:r>
                <a:rPr lang="ko-KR" altLang="en-US" dirty="0">
                  <a:latin typeface="Segoe UI Semilight" panose="020B0402040204020203" pitchFamily="34" charset="0"/>
                  <a:cs typeface="Segoe UI Semilight" panose="020B0402040204020203" pitchFamily="34" charset="0"/>
                </a:rPr>
                <a:t>기록</a:t>
              </a:r>
              <a:endParaRPr lang="en-US" dirty="0">
                <a:latin typeface="Segoe UI Semilight" panose="020B0402040204020203" pitchFamily="34" charset="0"/>
                <a:cs typeface="Segoe UI Semilight" panose="020B0402040204020203" pitchFamily="34" charset="0"/>
              </a:endParaRPr>
            </a:p>
          </p:txBody>
        </p:sp>
        <p:cxnSp>
          <p:nvCxnSpPr>
            <p:cNvPr id="171" name="Elbow Connector 170">
              <a:extLst>
                <a:ext uri="{FF2B5EF4-FFF2-40B4-BE49-F238E27FC236}">
                  <a16:creationId xmlns:a16="http://schemas.microsoft.com/office/drawing/2014/main" id="{5C88CDCC-0E94-0145-9843-22FB008BBB29}"/>
                </a:ext>
              </a:extLst>
            </p:cNvPr>
            <p:cNvCxnSpPr>
              <a:cxnSpLocks/>
              <a:endCxn id="122" idx="2"/>
            </p:cNvCxnSpPr>
            <p:nvPr/>
          </p:nvCxnSpPr>
          <p:spPr>
            <a:xfrm rot="10800000">
              <a:off x="4325184" y="2495328"/>
              <a:ext cx="1579096" cy="1198729"/>
            </a:xfrm>
            <a:prstGeom prst="bentConnector2">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8CDE2B34-6E90-8140-8BD2-7F1DF59D1E04}"/>
              </a:ext>
            </a:extLst>
          </p:cNvPr>
          <p:cNvGrpSpPr/>
          <p:nvPr/>
        </p:nvGrpSpPr>
        <p:grpSpPr>
          <a:xfrm>
            <a:off x="6938048" y="3916400"/>
            <a:ext cx="3504530" cy="856644"/>
            <a:chOff x="6578435" y="3320014"/>
            <a:chExt cx="3504530" cy="856644"/>
          </a:xfrm>
        </p:grpSpPr>
        <p:sp>
          <p:nvSpPr>
            <p:cNvPr id="83" name="TextBox 82">
              <a:extLst>
                <a:ext uri="{FF2B5EF4-FFF2-40B4-BE49-F238E27FC236}">
                  <a16:creationId xmlns:a16="http://schemas.microsoft.com/office/drawing/2014/main" id="{5DA00E92-E7EF-954A-9845-8753642C27DD}"/>
                </a:ext>
              </a:extLst>
            </p:cNvPr>
            <p:cNvSpPr txBox="1"/>
            <p:nvPr/>
          </p:nvSpPr>
          <p:spPr>
            <a:xfrm>
              <a:off x="8194411" y="3684215"/>
              <a:ext cx="1888554" cy="492443"/>
            </a:xfrm>
            <a:prstGeom prst="rect">
              <a:avLst/>
            </a:prstGeom>
            <a:noFill/>
            <a:ln>
              <a:noFill/>
            </a:ln>
          </p:spPr>
          <p:txBody>
            <a:bodyPr wrap="squar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dirty="0">
                  <a:latin typeface="Segoe UI Semilight" panose="020B0402040204020203" pitchFamily="34" charset="0"/>
                  <a:cs typeface="Segoe UI Semilight" panose="020B0402040204020203" pitchFamily="34" charset="0"/>
                </a:rPr>
                <a:t>4. Datastore</a:t>
              </a:r>
              <a:r>
                <a:rPr lang="ko-KR" altLang="en-US" dirty="0">
                  <a:latin typeface="Segoe UI Semilight" panose="020B0402040204020203" pitchFamily="34" charset="0"/>
                  <a:cs typeface="Segoe UI Semilight" panose="020B0402040204020203" pitchFamily="34" charset="0"/>
                </a:rPr>
                <a:t>를 </a:t>
              </a:r>
              <a:endParaRPr lang="en-US" altLang="ko-KR" dirty="0">
                <a:latin typeface="Segoe UI Semilight" panose="020B0402040204020203" pitchFamily="34" charset="0"/>
                <a:cs typeface="Segoe UI Semilight" panose="020B0402040204020203" pitchFamily="34" charset="0"/>
              </a:endParaRPr>
            </a:p>
            <a:p>
              <a:r>
                <a:rPr lang="en-US" altLang="ko-KR" dirty="0">
                  <a:latin typeface="Segoe UI Semilight" panose="020B0402040204020203" pitchFamily="34" charset="0"/>
                  <a:cs typeface="Segoe UI Semilight" panose="020B0402040204020203" pitchFamily="34" charset="0"/>
                </a:rPr>
                <a:t>    compute</a:t>
              </a:r>
              <a:r>
                <a:rPr lang="ko-KR" altLang="en-US" dirty="0">
                  <a:latin typeface="Segoe UI Semilight" panose="020B0402040204020203" pitchFamily="34" charset="0"/>
                  <a:cs typeface="Segoe UI Semilight" panose="020B0402040204020203" pitchFamily="34" charset="0"/>
                </a:rPr>
                <a:t>에 마운트</a:t>
              </a:r>
              <a:endParaRPr lang="en-US" dirty="0">
                <a:latin typeface="Segoe UI Semilight" panose="020B0402040204020203" pitchFamily="34" charset="0"/>
                <a:cs typeface="Segoe UI Semilight" panose="020B0402040204020203" pitchFamily="34" charset="0"/>
              </a:endParaRPr>
            </a:p>
          </p:txBody>
        </p:sp>
        <p:cxnSp>
          <p:nvCxnSpPr>
            <p:cNvPr id="175" name="Elbow Connector 174">
              <a:extLst>
                <a:ext uri="{FF2B5EF4-FFF2-40B4-BE49-F238E27FC236}">
                  <a16:creationId xmlns:a16="http://schemas.microsoft.com/office/drawing/2014/main" id="{BC7DEC81-42A6-5D4F-AC10-81579D27AC63}"/>
                </a:ext>
              </a:extLst>
            </p:cNvPr>
            <p:cNvCxnSpPr>
              <a:cxnSpLocks/>
            </p:cNvCxnSpPr>
            <p:nvPr/>
          </p:nvCxnSpPr>
          <p:spPr>
            <a:xfrm rot="16200000" flipV="1">
              <a:off x="6850067" y="3048382"/>
              <a:ext cx="856643" cy="1399908"/>
            </a:xfrm>
            <a:prstGeom prst="bentConnector2">
              <a:avLst/>
            </a:prstGeom>
            <a:ln>
              <a:solidFill>
                <a:schemeClr val="tx2"/>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10" name="TextBox 109">
            <a:extLst>
              <a:ext uri="{FF2B5EF4-FFF2-40B4-BE49-F238E27FC236}">
                <a16:creationId xmlns:a16="http://schemas.microsoft.com/office/drawing/2014/main" id="{9EA49377-8C7C-7241-A311-163B7519E306}"/>
              </a:ext>
            </a:extLst>
          </p:cNvPr>
          <p:cNvSpPr txBox="1"/>
          <p:nvPr/>
        </p:nvSpPr>
        <p:spPr>
          <a:xfrm>
            <a:off x="6009436" y="3232379"/>
            <a:ext cx="1495602" cy="246221"/>
          </a:xfrm>
          <a:prstGeom prst="rect">
            <a:avLst/>
          </a:prstGeom>
          <a:noFill/>
          <a:ln>
            <a:noFill/>
          </a:ln>
        </p:spPr>
        <p:txBody>
          <a:bodyPr wrap="non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dirty="0">
                <a:latin typeface="Segoe UI Semilight" panose="020B0402040204020203" pitchFamily="34" charset="0"/>
                <a:cs typeface="Segoe UI Semilight" panose="020B0402040204020203" pitchFamily="34" charset="0"/>
              </a:rPr>
              <a:t>5. </a:t>
            </a:r>
            <a:r>
              <a:rPr lang="ko-KR" altLang="en-US" dirty="0">
                <a:latin typeface="Segoe UI Semilight" panose="020B0402040204020203" pitchFamily="34" charset="0"/>
                <a:cs typeface="Segoe UI Semilight" panose="020B0402040204020203" pitchFamily="34" charset="0"/>
              </a:rPr>
              <a:t>스크립트 실행</a:t>
            </a:r>
            <a:endParaRPr lang="en-US" dirty="0">
              <a:latin typeface="Segoe UI Semilight" panose="020B0402040204020203" pitchFamily="34" charset="0"/>
              <a:cs typeface="Segoe UI Semilight" panose="020B0402040204020203" pitchFamily="34" charset="0"/>
            </a:endParaRPr>
          </a:p>
        </p:txBody>
      </p:sp>
      <p:grpSp>
        <p:nvGrpSpPr>
          <p:cNvPr id="215" name="Group 214">
            <a:extLst>
              <a:ext uri="{FF2B5EF4-FFF2-40B4-BE49-F238E27FC236}">
                <a16:creationId xmlns:a16="http://schemas.microsoft.com/office/drawing/2014/main" id="{21FF9438-4482-8A4F-B475-5572EE6C3731}"/>
              </a:ext>
            </a:extLst>
          </p:cNvPr>
          <p:cNvGrpSpPr/>
          <p:nvPr/>
        </p:nvGrpSpPr>
        <p:grpSpPr>
          <a:xfrm>
            <a:off x="2008467" y="2140923"/>
            <a:ext cx="1607382" cy="3088006"/>
            <a:chOff x="1654600" y="1544538"/>
            <a:chExt cx="1607382" cy="3088006"/>
          </a:xfrm>
        </p:grpSpPr>
        <p:cxnSp>
          <p:nvCxnSpPr>
            <p:cNvPr id="191" name="Elbow Connector 190">
              <a:extLst>
                <a:ext uri="{FF2B5EF4-FFF2-40B4-BE49-F238E27FC236}">
                  <a16:creationId xmlns:a16="http://schemas.microsoft.com/office/drawing/2014/main" id="{700F3058-4C08-514E-B4AD-70EF75504630}"/>
                </a:ext>
              </a:extLst>
            </p:cNvPr>
            <p:cNvCxnSpPr>
              <a:cxnSpLocks/>
            </p:cNvCxnSpPr>
            <p:nvPr/>
          </p:nvCxnSpPr>
          <p:spPr>
            <a:xfrm rot="5400000">
              <a:off x="978472" y="2349033"/>
              <a:ext cx="3088006" cy="1479015"/>
            </a:xfrm>
            <a:prstGeom prst="bentConnector3">
              <a:avLst>
                <a:gd name="adj1" fmla="val 507"/>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8" name="TextBox 207">
              <a:extLst>
                <a:ext uri="{FF2B5EF4-FFF2-40B4-BE49-F238E27FC236}">
                  <a16:creationId xmlns:a16="http://schemas.microsoft.com/office/drawing/2014/main" id="{2427A064-10C0-D047-B192-0FE3AD6145A0}"/>
                </a:ext>
              </a:extLst>
            </p:cNvPr>
            <p:cNvSpPr txBox="1"/>
            <p:nvPr/>
          </p:nvSpPr>
          <p:spPr>
            <a:xfrm>
              <a:off x="1654600" y="1637086"/>
              <a:ext cx="1558564" cy="492443"/>
            </a:xfrm>
            <a:prstGeom prst="rect">
              <a:avLst/>
            </a:prstGeom>
            <a:noFill/>
          </p:spPr>
          <p:txBody>
            <a:bodyPr wrap="squar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dirty="0">
                  <a:latin typeface="Segoe UI Semilight" panose="020B0402040204020203" pitchFamily="34" charset="0"/>
                  <a:cs typeface="Segoe UI Semilight" panose="020B0402040204020203" pitchFamily="34" charset="0"/>
                </a:rPr>
                <a:t>6. </a:t>
              </a:r>
              <a:r>
                <a:rPr lang="ko-KR" altLang="en-US" dirty="0">
                  <a:latin typeface="Segoe UI Semilight" panose="020B0402040204020203" pitchFamily="34" charset="0"/>
                  <a:cs typeface="Segoe UI Semilight" panose="020B0402040204020203" pitchFamily="34" charset="0"/>
                </a:rPr>
                <a:t>실험 결과</a:t>
              </a:r>
              <a:r>
                <a:rPr lang="en-US" altLang="ko-KR" dirty="0">
                  <a:latin typeface="Segoe UI Semilight" panose="020B0402040204020203" pitchFamily="34" charset="0"/>
                  <a:cs typeface="Segoe UI Semilight" panose="020B0402040204020203" pitchFamily="34" charset="0"/>
                </a:rPr>
                <a:t>, log, metric </a:t>
              </a:r>
              <a:r>
                <a:rPr lang="ko-KR" altLang="en-US" dirty="0">
                  <a:latin typeface="Segoe UI Semilight" panose="020B0402040204020203" pitchFamily="34" charset="0"/>
                  <a:cs typeface="Segoe UI Semilight" panose="020B0402040204020203" pitchFamily="34" charset="0"/>
                </a:rPr>
                <a:t>기록</a:t>
              </a:r>
              <a:endParaRPr lang="en-US" dirty="0">
                <a:latin typeface="Segoe UI Semilight" panose="020B0402040204020203" pitchFamily="34" charset="0"/>
                <a:cs typeface="Segoe UI Semilight" panose="020B0402040204020203" pitchFamily="34" charset="0"/>
              </a:endParaRPr>
            </a:p>
          </p:txBody>
        </p:sp>
      </p:grpSp>
      <p:grpSp>
        <p:nvGrpSpPr>
          <p:cNvPr id="217" name="Group 216">
            <a:extLst>
              <a:ext uri="{FF2B5EF4-FFF2-40B4-BE49-F238E27FC236}">
                <a16:creationId xmlns:a16="http://schemas.microsoft.com/office/drawing/2014/main" id="{E73DD5A4-D506-164E-BE83-698319488231}"/>
              </a:ext>
            </a:extLst>
          </p:cNvPr>
          <p:cNvGrpSpPr/>
          <p:nvPr/>
        </p:nvGrpSpPr>
        <p:grpSpPr>
          <a:xfrm>
            <a:off x="3765164" y="2512322"/>
            <a:ext cx="2033219" cy="1671450"/>
            <a:chOff x="3405551" y="1915936"/>
            <a:chExt cx="2033219" cy="1671450"/>
          </a:xfrm>
        </p:grpSpPr>
        <p:sp>
          <p:nvSpPr>
            <p:cNvPr id="114" name="TextBox 113">
              <a:extLst>
                <a:ext uri="{FF2B5EF4-FFF2-40B4-BE49-F238E27FC236}">
                  <a16:creationId xmlns:a16="http://schemas.microsoft.com/office/drawing/2014/main" id="{D3F9A179-F82A-FD44-8D8C-10238BB08117}"/>
                </a:ext>
              </a:extLst>
            </p:cNvPr>
            <p:cNvSpPr txBox="1"/>
            <p:nvPr/>
          </p:nvSpPr>
          <p:spPr>
            <a:xfrm>
              <a:off x="3405551" y="3341165"/>
              <a:ext cx="1548501"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dirty="0">
                  <a:latin typeface="Segoe UI Semilight" panose="020B0402040204020203" pitchFamily="34" charset="0"/>
                  <a:cs typeface="Segoe UI Semilight" panose="020B0402040204020203" pitchFamily="34" charset="0"/>
                </a:rPr>
                <a:t>7. </a:t>
              </a:r>
              <a:r>
                <a:rPr lang="ko-KR" altLang="en-US" dirty="0">
                  <a:latin typeface="Segoe UI Semilight" panose="020B0402040204020203" pitchFamily="34" charset="0"/>
                  <a:cs typeface="Segoe UI Semilight" panose="020B0402040204020203" pitchFamily="34" charset="0"/>
                </a:rPr>
                <a:t>실험 결과 복사</a:t>
              </a:r>
              <a:endParaRPr lang="en-US" dirty="0">
                <a:latin typeface="Segoe UI Semilight" panose="020B0402040204020203" pitchFamily="34" charset="0"/>
                <a:cs typeface="Segoe UI Semilight" panose="020B0402040204020203" pitchFamily="34" charset="0"/>
              </a:endParaRPr>
            </a:p>
          </p:txBody>
        </p:sp>
        <p:cxnSp>
          <p:nvCxnSpPr>
            <p:cNvPr id="209" name="Elbow Connector 208">
              <a:extLst>
                <a:ext uri="{FF2B5EF4-FFF2-40B4-BE49-F238E27FC236}">
                  <a16:creationId xmlns:a16="http://schemas.microsoft.com/office/drawing/2014/main" id="{613887CB-83F7-AF4E-8D53-7E8F11194236}"/>
                </a:ext>
              </a:extLst>
            </p:cNvPr>
            <p:cNvCxnSpPr>
              <a:cxnSpLocks/>
            </p:cNvCxnSpPr>
            <p:nvPr/>
          </p:nvCxnSpPr>
          <p:spPr>
            <a:xfrm rot="10800000">
              <a:off x="3801742" y="1915936"/>
              <a:ext cx="1637028" cy="1343752"/>
            </a:xfrm>
            <a:prstGeom prst="bentConnector3">
              <a:avLst>
                <a:gd name="adj1" fmla="val 100272"/>
              </a:avLst>
            </a:prstGeom>
            <a:ln>
              <a:solidFill>
                <a:schemeClr val="tx2"/>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227" name="Group 226">
            <a:extLst>
              <a:ext uri="{FF2B5EF4-FFF2-40B4-BE49-F238E27FC236}">
                <a16:creationId xmlns:a16="http://schemas.microsoft.com/office/drawing/2014/main" id="{253C6B80-9828-4344-B048-4654718457CD}"/>
              </a:ext>
            </a:extLst>
          </p:cNvPr>
          <p:cNvGrpSpPr/>
          <p:nvPr/>
        </p:nvGrpSpPr>
        <p:grpSpPr>
          <a:xfrm>
            <a:off x="8885285" y="871999"/>
            <a:ext cx="1999088" cy="731521"/>
            <a:chOff x="9470966" y="123086"/>
            <a:chExt cx="1999088" cy="731521"/>
          </a:xfrm>
        </p:grpSpPr>
        <p:pic>
          <p:nvPicPr>
            <p:cNvPr id="225" name="Graphic 224">
              <a:extLst>
                <a:ext uri="{FF2B5EF4-FFF2-40B4-BE49-F238E27FC236}">
                  <a16:creationId xmlns:a16="http://schemas.microsoft.com/office/drawing/2014/main" id="{06988512-ED3C-4B41-9FED-0A93D38834F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738533" y="123086"/>
              <a:ext cx="731521" cy="731521"/>
            </a:xfrm>
            <a:prstGeom prst="rect">
              <a:avLst/>
            </a:prstGeom>
          </p:spPr>
        </p:pic>
        <p:sp>
          <p:nvSpPr>
            <p:cNvPr id="226" name="TextBox 225">
              <a:extLst>
                <a:ext uri="{FF2B5EF4-FFF2-40B4-BE49-F238E27FC236}">
                  <a16:creationId xmlns:a16="http://schemas.microsoft.com/office/drawing/2014/main" id="{D0212923-3739-5041-826A-187425B277E6}"/>
                </a:ext>
              </a:extLst>
            </p:cNvPr>
            <p:cNvSpPr txBox="1"/>
            <p:nvPr/>
          </p:nvSpPr>
          <p:spPr>
            <a:xfrm>
              <a:off x="9470966" y="181071"/>
              <a:ext cx="1152239" cy="615553"/>
            </a:xfrm>
            <a:prstGeom prst="rect">
              <a:avLst/>
            </a:prstGeom>
            <a:noFill/>
          </p:spPr>
          <p:txBody>
            <a:bodyPr wrap="none" lIns="0" tIns="0" rIns="0" bIns="0" rtlCol="0">
              <a:spAutoFit/>
            </a:bodyPr>
            <a:lstStyle/>
            <a:p>
              <a:pPr algn="ctr"/>
              <a:r>
                <a:rPr lang="en-US" sz="2000">
                  <a:solidFill>
                    <a:schemeClr val="accent6">
                      <a:lumMod val="50000"/>
                    </a:schemeClr>
                  </a:solidFill>
                </a:rPr>
                <a:t>Azure ML </a:t>
              </a:r>
            </a:p>
            <a:p>
              <a:pPr algn="ctr"/>
              <a:r>
                <a:rPr lang="en-US" sz="2000">
                  <a:solidFill>
                    <a:schemeClr val="accent6">
                      <a:lumMod val="50000"/>
                    </a:schemeClr>
                  </a:solidFill>
                </a:rPr>
                <a:t>Workspace</a:t>
              </a:r>
            </a:p>
          </p:txBody>
        </p:sp>
      </p:grpSp>
      <p:sp>
        <p:nvSpPr>
          <p:cNvPr id="228" name="FolderHorizontal_F12B" title="Icon of a folder">
            <a:extLst>
              <a:ext uri="{FF2B5EF4-FFF2-40B4-BE49-F238E27FC236}">
                <a16:creationId xmlns:a16="http://schemas.microsoft.com/office/drawing/2014/main" id="{6956FC57-A900-7D49-A5E7-7950217725B2}"/>
              </a:ext>
            </a:extLst>
          </p:cNvPr>
          <p:cNvSpPr>
            <a:spLocks noChangeAspect="1" noEditPoints="1"/>
          </p:cNvSpPr>
          <p:nvPr/>
        </p:nvSpPr>
        <p:spPr bwMode="auto">
          <a:xfrm flipH="1">
            <a:off x="3102811" y="758260"/>
            <a:ext cx="8102265" cy="5440680"/>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EB40842-775B-463B-8B4F-8EDE51212E39}"/>
              </a:ext>
            </a:extLst>
          </p:cNvPr>
          <p:cNvSpPr>
            <a:spLocks noGrp="1"/>
          </p:cNvSpPr>
          <p:nvPr>
            <p:ph type="title"/>
          </p:nvPr>
        </p:nvSpPr>
        <p:spPr/>
        <p:txBody>
          <a:bodyPr/>
          <a:lstStyle/>
          <a:p>
            <a:r>
              <a:rPr lang="en-US" dirty="0"/>
              <a:t>Azure ML</a:t>
            </a:r>
          </a:p>
        </p:txBody>
      </p:sp>
      <p:sp>
        <p:nvSpPr>
          <p:cNvPr id="3" name="Text Placeholder 2">
            <a:extLst>
              <a:ext uri="{FF2B5EF4-FFF2-40B4-BE49-F238E27FC236}">
                <a16:creationId xmlns:a16="http://schemas.microsoft.com/office/drawing/2014/main" id="{2BB987DF-6711-427F-9F6D-BC025A2CD849}"/>
              </a:ext>
            </a:extLst>
          </p:cNvPr>
          <p:cNvSpPr>
            <a:spLocks noGrp="1"/>
          </p:cNvSpPr>
          <p:nvPr>
            <p:ph type="body" sz="quarter" idx="12"/>
          </p:nvPr>
        </p:nvSpPr>
        <p:spPr/>
        <p:txBody>
          <a:bodyPr/>
          <a:lstStyle/>
          <a:p>
            <a:r>
              <a:rPr lang="ko-KR" altLang="en-US" dirty="0"/>
              <a:t>실행 단계</a:t>
            </a:r>
            <a:endParaRPr lang="en-US" dirty="0"/>
          </a:p>
        </p:txBody>
      </p:sp>
    </p:spTree>
    <p:extLst>
      <p:ext uri="{BB962C8B-B14F-4D97-AF65-F5344CB8AC3E}">
        <p14:creationId xmlns:p14="http://schemas.microsoft.com/office/powerpoint/2010/main" val="305880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F2A15449-C0C6-421F-9C30-4EEE6E37CE9E}"/>
              </a:ext>
            </a:extLst>
          </p:cNvPr>
          <p:cNvSpPr>
            <a:spLocks noGrp="1"/>
          </p:cNvSpPr>
          <p:nvPr>
            <p:ph type="title"/>
          </p:nvPr>
        </p:nvSpPr>
        <p:spPr/>
        <p:txBody>
          <a:bodyPr/>
          <a:lstStyle/>
          <a:p>
            <a:r>
              <a:rPr lang="en-US"/>
              <a:t>Azure ML service</a:t>
            </a:r>
          </a:p>
        </p:txBody>
      </p:sp>
      <p:sp>
        <p:nvSpPr>
          <p:cNvPr id="2" name="Text Placeholder 1">
            <a:extLst>
              <a:ext uri="{FF2B5EF4-FFF2-40B4-BE49-F238E27FC236}">
                <a16:creationId xmlns:a16="http://schemas.microsoft.com/office/drawing/2014/main" id="{C921C428-E074-4E81-AE55-C384E495791F}"/>
              </a:ext>
            </a:extLst>
          </p:cNvPr>
          <p:cNvSpPr>
            <a:spLocks noGrp="1"/>
          </p:cNvSpPr>
          <p:nvPr>
            <p:ph type="body" sz="quarter" idx="12"/>
          </p:nvPr>
        </p:nvSpPr>
        <p:spPr/>
        <p:txBody>
          <a:bodyPr/>
          <a:lstStyle/>
          <a:p>
            <a:r>
              <a:rPr lang="en-US" dirty="0"/>
              <a:t>AI/ML Lifecycle</a:t>
            </a:r>
            <a:r>
              <a:rPr lang="ko-KR" altLang="en-US" dirty="0"/>
              <a:t>을 쉽게 실행 가능</a:t>
            </a:r>
            <a:endParaRPr lang="en-US" dirty="0"/>
          </a:p>
        </p:txBody>
      </p:sp>
      <p:pic>
        <p:nvPicPr>
          <p:cNvPr id="7" name="Picture 6">
            <a:extLst>
              <a:ext uri="{FF2B5EF4-FFF2-40B4-BE49-F238E27FC236}">
                <a16:creationId xmlns:a16="http://schemas.microsoft.com/office/drawing/2014/main" id="{F046F145-4C1E-4AD9-83E6-F2131F41172A}"/>
              </a:ext>
            </a:extLst>
          </p:cNvPr>
          <p:cNvPicPr>
            <a:picLocks noChangeAspect="1"/>
          </p:cNvPicPr>
          <p:nvPr/>
        </p:nvPicPr>
        <p:blipFill>
          <a:blip r:embed="rId3"/>
          <a:stretch>
            <a:fillRect/>
          </a:stretch>
        </p:blipFill>
        <p:spPr>
          <a:xfrm>
            <a:off x="910839" y="1701768"/>
            <a:ext cx="5410630" cy="4708197"/>
          </a:xfrm>
          <a:prstGeom prst="rect">
            <a:avLst/>
          </a:prstGeom>
          <a:ln>
            <a:noFill/>
          </a:ln>
        </p:spPr>
      </p:pic>
      <p:sp>
        <p:nvSpPr>
          <p:cNvPr id="13" name="Oval 12">
            <a:extLst>
              <a:ext uri="{FF2B5EF4-FFF2-40B4-BE49-F238E27FC236}">
                <a16:creationId xmlns:a16="http://schemas.microsoft.com/office/drawing/2014/main" id="{07CBCA36-4CA7-4BBA-81B8-A6FB3C69B367}"/>
              </a:ext>
            </a:extLst>
          </p:cNvPr>
          <p:cNvSpPr>
            <a:spLocks noChangeAspect="1"/>
          </p:cNvSpPr>
          <p:nvPr/>
        </p:nvSpPr>
        <p:spPr bwMode="auto">
          <a:xfrm>
            <a:off x="3007038" y="3438821"/>
            <a:ext cx="1093814" cy="1097280"/>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grpSp>
        <p:nvGrpSpPr>
          <p:cNvPr id="14" name="Group 13">
            <a:extLst>
              <a:ext uri="{FF2B5EF4-FFF2-40B4-BE49-F238E27FC236}">
                <a16:creationId xmlns:a16="http://schemas.microsoft.com/office/drawing/2014/main" id="{F5290796-C629-4145-9C0B-53B81A4F5E9D}"/>
              </a:ext>
            </a:extLst>
          </p:cNvPr>
          <p:cNvGrpSpPr/>
          <p:nvPr/>
        </p:nvGrpSpPr>
        <p:grpSpPr>
          <a:xfrm>
            <a:off x="3007038" y="3659327"/>
            <a:ext cx="1039123" cy="601403"/>
            <a:chOff x="8770011" y="4174476"/>
            <a:chExt cx="1315630" cy="833945"/>
          </a:xfrm>
        </p:grpSpPr>
        <p:sp>
          <p:nvSpPr>
            <p:cNvPr id="15" name="TextBox 14">
              <a:extLst>
                <a:ext uri="{FF2B5EF4-FFF2-40B4-BE49-F238E27FC236}">
                  <a16:creationId xmlns:a16="http://schemas.microsoft.com/office/drawing/2014/main" id="{C3490B28-62D2-4110-83E1-0A811CCD46A6}"/>
                </a:ext>
              </a:extLst>
            </p:cNvPr>
            <p:cNvSpPr txBox="1"/>
            <p:nvPr/>
          </p:nvSpPr>
          <p:spPr>
            <a:xfrm>
              <a:off x="8770011" y="4573103"/>
              <a:ext cx="1315630" cy="435318"/>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Azure </a:t>
              </a:r>
              <a:br>
                <a:rPr kumimoji="0" lang="en-US" sz="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a:t>
              </a:r>
            </a:p>
          </p:txBody>
        </p:sp>
        <p:pic>
          <p:nvPicPr>
            <p:cNvPr id="16" name="Picture 15">
              <a:extLst>
                <a:ext uri="{FF2B5EF4-FFF2-40B4-BE49-F238E27FC236}">
                  <a16:creationId xmlns:a16="http://schemas.microsoft.com/office/drawing/2014/main" id="{D9BC8A1D-3EEF-4187-B42D-37BC00501A16}"/>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9234230" y="4174476"/>
              <a:ext cx="387192" cy="387192"/>
            </a:xfrm>
            <a:prstGeom prst="rect">
              <a:avLst/>
            </a:prstGeom>
          </p:spPr>
        </p:pic>
      </p:grpSp>
      <p:sp>
        <p:nvSpPr>
          <p:cNvPr id="18" name="Rectangle 17">
            <a:extLst>
              <a:ext uri="{FF2B5EF4-FFF2-40B4-BE49-F238E27FC236}">
                <a16:creationId xmlns:a16="http://schemas.microsoft.com/office/drawing/2014/main" id="{6983A9B5-49E7-4407-B04F-8B565A561898}"/>
              </a:ext>
            </a:extLst>
          </p:cNvPr>
          <p:cNvSpPr/>
          <p:nvPr/>
        </p:nvSpPr>
        <p:spPr>
          <a:xfrm>
            <a:off x="6810883" y="1646319"/>
            <a:ext cx="4928478" cy="4405821"/>
          </a:xfrm>
          <a:prstGeom prst="rect">
            <a:avLst/>
          </a:prstGeom>
          <a:ln>
            <a:noFill/>
          </a:ln>
        </p:spPr>
        <p:txBody>
          <a:bodyPr wrap="square">
            <a:spAutoFit/>
          </a:bodyPr>
          <a:lstStyle/>
          <a:p>
            <a:pPr>
              <a:lnSpc>
                <a:spcPct val="90000"/>
              </a:lnSpc>
              <a:spcAft>
                <a:spcPts val="488"/>
              </a:spcAft>
              <a:buSzPct val="90000"/>
              <a:defRPr/>
            </a:pPr>
            <a:r>
              <a:rPr lang="en-US" sz="1800" dirty="0">
                <a:solidFill>
                  <a:schemeClr val="tx2"/>
                </a:solidFill>
                <a:latin typeface="+mj-lt"/>
              </a:rPr>
              <a:t>Workflow </a:t>
            </a:r>
            <a:r>
              <a:rPr lang="ko-KR" altLang="en-US" sz="1800" dirty="0">
                <a:solidFill>
                  <a:schemeClr val="tx2"/>
                </a:solidFill>
                <a:latin typeface="+mj-lt"/>
              </a:rPr>
              <a:t>단계</a:t>
            </a:r>
            <a:endParaRPr lang="en-US" sz="1800" dirty="0">
              <a:solidFill>
                <a:schemeClr val="tx2"/>
              </a:solidFill>
              <a:latin typeface="+mj-lt"/>
            </a:endParaRPr>
          </a:p>
          <a:p>
            <a:pPr marL="342900" indent="-342900">
              <a:lnSpc>
                <a:spcPct val="90000"/>
              </a:lnSpc>
              <a:spcAft>
                <a:spcPts val="988"/>
              </a:spcAft>
              <a:buSzPct val="90000"/>
              <a:buAutoNum type="arabicPeriod"/>
            </a:pPr>
            <a:r>
              <a:rPr lang="en-US" sz="1600" dirty="0">
                <a:gradFill>
                  <a:gsLst>
                    <a:gs pos="40075">
                      <a:schemeClr val="accent2">
                        <a:lumMod val="50000"/>
                      </a:schemeClr>
                    </a:gs>
                    <a:gs pos="30000">
                      <a:schemeClr val="accent2">
                        <a:lumMod val="50000"/>
                      </a:schemeClr>
                    </a:gs>
                  </a:gsLst>
                  <a:lin ang="5400000" scaled="0"/>
                </a:gradFill>
              </a:rPr>
              <a:t>Python </a:t>
            </a:r>
            <a:r>
              <a:rPr lang="ko-KR" altLang="en-US" sz="1600" dirty="0">
                <a:gradFill>
                  <a:gsLst>
                    <a:gs pos="40075">
                      <a:schemeClr val="accent2">
                        <a:lumMod val="50000"/>
                      </a:schemeClr>
                    </a:gs>
                    <a:gs pos="30000">
                      <a:schemeClr val="accent2">
                        <a:lumMod val="50000"/>
                      </a:schemeClr>
                    </a:gs>
                  </a:gsLst>
                  <a:lin ang="5400000" scaled="0"/>
                </a:gradFill>
              </a:rPr>
              <a:t>및 </a:t>
            </a:r>
            <a:r>
              <a:rPr lang="en-US" altLang="ko-KR" sz="1600" dirty="0">
                <a:gradFill>
                  <a:gsLst>
                    <a:gs pos="40075">
                      <a:schemeClr val="accent2">
                        <a:lumMod val="50000"/>
                      </a:schemeClr>
                    </a:gs>
                    <a:gs pos="30000">
                      <a:schemeClr val="accent2">
                        <a:lumMod val="50000"/>
                      </a:schemeClr>
                    </a:gs>
                  </a:gsLst>
                  <a:lin ang="5400000" scaled="0"/>
                </a:gradFill>
              </a:rPr>
              <a:t>R</a:t>
            </a:r>
            <a:r>
              <a:rPr lang="ko-KR" altLang="en-US" sz="1600" dirty="0">
                <a:gradFill>
                  <a:gsLst>
                    <a:gs pos="40075">
                      <a:schemeClr val="accent2">
                        <a:lumMod val="50000"/>
                      </a:schemeClr>
                    </a:gs>
                    <a:gs pos="30000">
                      <a:schemeClr val="accent2">
                        <a:lumMod val="50000"/>
                      </a:schemeClr>
                    </a:gs>
                  </a:gsLst>
                  <a:lin ang="5400000" scaled="0"/>
                </a:gradFill>
              </a:rPr>
              <a:t>을 이용해 </a:t>
            </a:r>
            <a:r>
              <a:rPr lang="en-US" altLang="ko-KR" sz="1600" dirty="0">
                <a:gradFill>
                  <a:gsLst>
                    <a:gs pos="40075">
                      <a:schemeClr val="accent2">
                        <a:lumMod val="50000"/>
                      </a:schemeClr>
                    </a:gs>
                    <a:gs pos="30000">
                      <a:schemeClr val="accent2">
                        <a:lumMod val="50000"/>
                      </a:schemeClr>
                    </a:gs>
                  </a:gsLst>
                  <a:lin ang="5400000" scaled="0"/>
                </a:gradFill>
              </a:rPr>
              <a:t>machine learning </a:t>
            </a:r>
            <a:r>
              <a:rPr lang="ko-KR" altLang="en-US" sz="1600" dirty="0">
                <a:gradFill>
                  <a:gsLst>
                    <a:gs pos="40075">
                      <a:schemeClr val="accent2">
                        <a:lumMod val="50000"/>
                      </a:schemeClr>
                    </a:gs>
                    <a:gs pos="30000">
                      <a:schemeClr val="accent2">
                        <a:lumMod val="50000"/>
                      </a:schemeClr>
                    </a:gs>
                  </a:gsLst>
                  <a:lin ang="5400000" scaled="0"/>
                </a:gradFill>
              </a:rPr>
              <a:t>학습 스크립트</a:t>
            </a:r>
            <a:r>
              <a:rPr lang="en-US" altLang="ko-KR" sz="1600" dirty="0">
                <a:gradFill>
                  <a:gsLst>
                    <a:gs pos="40075">
                      <a:schemeClr val="accent2">
                        <a:lumMod val="50000"/>
                      </a:schemeClr>
                    </a:gs>
                    <a:gs pos="30000">
                      <a:schemeClr val="accent2">
                        <a:lumMod val="50000"/>
                      </a:schemeClr>
                    </a:gs>
                  </a:gsLst>
                  <a:lin ang="5400000" scaled="0"/>
                </a:gradFill>
              </a:rPr>
              <a:t> </a:t>
            </a:r>
            <a:r>
              <a:rPr lang="ko-KR" altLang="en-US" sz="1600" dirty="0">
                <a:gradFill>
                  <a:gsLst>
                    <a:gs pos="40075">
                      <a:schemeClr val="accent2">
                        <a:lumMod val="50000"/>
                      </a:schemeClr>
                    </a:gs>
                    <a:gs pos="30000">
                      <a:schemeClr val="accent2">
                        <a:lumMod val="50000"/>
                      </a:schemeClr>
                    </a:gs>
                  </a:gsLst>
                  <a:lin ang="5400000" scaled="0"/>
                </a:gradFill>
              </a:rPr>
              <a:t>작성</a:t>
            </a:r>
            <a:endParaRPr lang="en-US" altLang="ko-KR" sz="1600" dirty="0">
              <a:gradFill>
                <a:gsLst>
                  <a:gs pos="40075">
                    <a:schemeClr val="accent2">
                      <a:lumMod val="50000"/>
                    </a:schemeClr>
                  </a:gs>
                  <a:gs pos="30000">
                    <a:schemeClr val="accent2">
                      <a:lumMod val="50000"/>
                    </a:schemeClr>
                  </a:gs>
                </a:gsLst>
                <a:lin ang="5400000" scaled="0"/>
              </a:gradFill>
            </a:endParaRPr>
          </a:p>
          <a:p>
            <a:pPr marL="342900" indent="-342900">
              <a:lnSpc>
                <a:spcPct val="90000"/>
              </a:lnSpc>
              <a:spcAft>
                <a:spcPts val="988"/>
              </a:spcAft>
              <a:buSzPct val="90000"/>
              <a:buAutoNum type="arabicPeriod"/>
            </a:pPr>
            <a:r>
              <a:rPr lang="en-US" sz="1600" dirty="0">
                <a:gradFill>
                  <a:gsLst>
                    <a:gs pos="40075">
                      <a:schemeClr val="accent2">
                        <a:lumMod val="50000"/>
                      </a:schemeClr>
                    </a:gs>
                    <a:gs pos="30000">
                      <a:schemeClr val="accent2">
                        <a:lumMod val="50000"/>
                      </a:schemeClr>
                    </a:gs>
                  </a:gsLst>
                  <a:lin ang="5400000" scaled="0"/>
                </a:gradFill>
              </a:rPr>
              <a:t>Compute</a:t>
            </a:r>
            <a:r>
              <a:rPr lang="ko-KR" altLang="en-US" sz="1600" dirty="0">
                <a:gradFill>
                  <a:gsLst>
                    <a:gs pos="40075">
                      <a:schemeClr val="accent2">
                        <a:lumMod val="50000"/>
                      </a:schemeClr>
                    </a:gs>
                    <a:gs pos="30000">
                      <a:schemeClr val="accent2">
                        <a:lumMod val="50000"/>
                      </a:schemeClr>
                    </a:gs>
                  </a:gsLst>
                  <a:lin ang="5400000" scaled="0"/>
                </a:gradFill>
              </a:rPr>
              <a:t> </a:t>
            </a:r>
            <a:r>
              <a:rPr lang="en-US" altLang="ko-KR" sz="1600" dirty="0">
                <a:gradFill>
                  <a:gsLst>
                    <a:gs pos="40075">
                      <a:schemeClr val="accent2">
                        <a:lumMod val="50000"/>
                      </a:schemeClr>
                    </a:gs>
                    <a:gs pos="30000">
                      <a:schemeClr val="accent2">
                        <a:lumMod val="50000"/>
                      </a:schemeClr>
                    </a:gs>
                  </a:gsLst>
                  <a:lin ang="5400000" scaled="0"/>
                </a:gradFill>
              </a:rPr>
              <a:t>target</a:t>
            </a:r>
            <a:r>
              <a:rPr lang="ko-KR" altLang="en-US" sz="1600" dirty="0">
                <a:gradFill>
                  <a:gsLst>
                    <a:gs pos="40075">
                      <a:schemeClr val="accent2">
                        <a:lumMod val="50000"/>
                      </a:schemeClr>
                    </a:gs>
                    <a:gs pos="30000">
                      <a:schemeClr val="accent2">
                        <a:lumMod val="50000"/>
                      </a:schemeClr>
                    </a:gs>
                  </a:gsLst>
                  <a:lin ang="5400000" scaled="0"/>
                </a:gradFill>
              </a:rPr>
              <a:t> 생성</a:t>
            </a:r>
            <a:endParaRPr lang="en-US" altLang="ko-KR" sz="1600" dirty="0">
              <a:gradFill>
                <a:gsLst>
                  <a:gs pos="40075">
                    <a:schemeClr val="accent2">
                      <a:lumMod val="50000"/>
                    </a:schemeClr>
                  </a:gs>
                  <a:gs pos="30000">
                    <a:schemeClr val="accent2">
                      <a:lumMod val="50000"/>
                    </a:schemeClr>
                  </a:gs>
                </a:gsLst>
                <a:lin ang="5400000" scaled="0"/>
              </a:gradFill>
            </a:endParaRPr>
          </a:p>
          <a:p>
            <a:pPr marL="342900" indent="-342900">
              <a:lnSpc>
                <a:spcPct val="90000"/>
              </a:lnSpc>
              <a:spcAft>
                <a:spcPts val="988"/>
              </a:spcAft>
              <a:buSzPct val="90000"/>
              <a:buAutoNum type="arabicPeriod"/>
            </a:pPr>
            <a:r>
              <a:rPr lang="ko-KR" altLang="en-US" sz="1600" dirty="0">
                <a:gradFill>
                  <a:gsLst>
                    <a:gs pos="40075">
                      <a:schemeClr val="accent2">
                        <a:lumMod val="50000"/>
                      </a:schemeClr>
                    </a:gs>
                    <a:gs pos="30000">
                      <a:schemeClr val="accent2">
                        <a:lumMod val="50000"/>
                      </a:schemeClr>
                    </a:gs>
                  </a:gsLst>
                  <a:lin ang="5400000" scaled="0"/>
                </a:gradFill>
              </a:rPr>
              <a:t>학습 스크립트를 </a:t>
            </a:r>
            <a:r>
              <a:rPr lang="en-US" altLang="ko-KR" sz="1600" dirty="0">
                <a:gradFill>
                  <a:gsLst>
                    <a:gs pos="40075">
                      <a:schemeClr val="accent2">
                        <a:lumMod val="50000"/>
                      </a:schemeClr>
                    </a:gs>
                    <a:gs pos="30000">
                      <a:schemeClr val="accent2">
                        <a:lumMod val="50000"/>
                      </a:schemeClr>
                    </a:gs>
                  </a:gsLst>
                  <a:lin ang="5400000" scaled="0"/>
                </a:gradFill>
              </a:rPr>
              <a:t>compute target</a:t>
            </a:r>
            <a:r>
              <a:rPr lang="ko-KR" altLang="en-US" sz="1600" dirty="0">
                <a:gradFill>
                  <a:gsLst>
                    <a:gs pos="40075">
                      <a:schemeClr val="accent2">
                        <a:lumMod val="50000"/>
                      </a:schemeClr>
                    </a:gs>
                    <a:gs pos="30000">
                      <a:schemeClr val="accent2">
                        <a:lumMod val="50000"/>
                      </a:schemeClr>
                    </a:gs>
                  </a:gsLst>
                  <a:lin ang="5400000" scaled="0"/>
                </a:gradFill>
              </a:rPr>
              <a:t>에 제출</a:t>
            </a:r>
            <a:r>
              <a:rPr lang="en-US" altLang="ko-KR" sz="1600" dirty="0">
                <a:gradFill>
                  <a:gsLst>
                    <a:gs pos="40075">
                      <a:schemeClr val="accent2">
                        <a:lumMod val="50000"/>
                      </a:schemeClr>
                    </a:gs>
                    <a:gs pos="30000">
                      <a:schemeClr val="accent2">
                        <a:lumMod val="50000"/>
                      </a:schemeClr>
                    </a:gs>
                  </a:gsLst>
                  <a:lin ang="5400000" scaled="0"/>
                </a:gradFill>
              </a:rPr>
              <a:t>. </a:t>
            </a:r>
            <a:r>
              <a:rPr lang="ko-KR" altLang="en-US" sz="1600" dirty="0">
                <a:gradFill>
                  <a:gsLst>
                    <a:gs pos="40075">
                      <a:schemeClr val="accent2">
                        <a:lumMod val="50000"/>
                      </a:schemeClr>
                    </a:gs>
                    <a:gs pos="30000">
                      <a:schemeClr val="accent2">
                        <a:lumMod val="50000"/>
                      </a:schemeClr>
                    </a:gs>
                  </a:gsLst>
                  <a:lin ang="5400000" scaled="0"/>
                </a:gradFill>
              </a:rPr>
              <a:t>학습 과정에서 </a:t>
            </a:r>
            <a:r>
              <a:rPr lang="en-US" altLang="ko-KR" sz="1600" dirty="0">
                <a:gradFill>
                  <a:gsLst>
                    <a:gs pos="40075">
                      <a:schemeClr val="accent2">
                        <a:lumMod val="50000"/>
                      </a:schemeClr>
                    </a:gs>
                    <a:gs pos="30000">
                      <a:schemeClr val="accent2">
                        <a:lumMod val="50000"/>
                      </a:schemeClr>
                    </a:gs>
                  </a:gsLst>
                  <a:lin ang="5400000" scaled="0"/>
                </a:gradFill>
              </a:rPr>
              <a:t>compute target</a:t>
            </a:r>
            <a:r>
              <a:rPr lang="ko-KR" altLang="en-US" sz="1600" dirty="0">
                <a:gradFill>
                  <a:gsLst>
                    <a:gs pos="40075">
                      <a:schemeClr val="accent2">
                        <a:lumMod val="50000"/>
                      </a:schemeClr>
                    </a:gs>
                    <a:gs pos="30000">
                      <a:schemeClr val="accent2">
                        <a:lumMod val="50000"/>
                      </a:schemeClr>
                    </a:gs>
                  </a:gsLst>
                  <a:lin ang="5400000" scaled="0"/>
                </a:gradFill>
              </a:rPr>
              <a:t>이 실행 </a:t>
            </a:r>
            <a:r>
              <a:rPr lang="en-US" altLang="ko-KR" sz="1600" dirty="0">
                <a:gradFill>
                  <a:gsLst>
                    <a:gs pos="40075">
                      <a:schemeClr val="accent2">
                        <a:lumMod val="50000"/>
                      </a:schemeClr>
                    </a:gs>
                    <a:gs pos="30000">
                      <a:schemeClr val="accent2">
                        <a:lumMod val="50000"/>
                      </a:schemeClr>
                    </a:gs>
                  </a:gsLst>
                  <a:lin ang="5400000" scaled="0"/>
                </a:gradFill>
              </a:rPr>
              <a:t>log</a:t>
            </a:r>
            <a:r>
              <a:rPr lang="ko-KR" altLang="en-US" sz="1600" dirty="0">
                <a:gradFill>
                  <a:gsLst>
                    <a:gs pos="40075">
                      <a:schemeClr val="accent2">
                        <a:lumMod val="50000"/>
                      </a:schemeClr>
                    </a:gs>
                    <a:gs pos="30000">
                      <a:schemeClr val="accent2">
                        <a:lumMod val="50000"/>
                      </a:schemeClr>
                    </a:gs>
                  </a:gsLst>
                  <a:lin ang="5400000" scaled="0"/>
                </a:gradFill>
              </a:rPr>
              <a:t>를 기록하고 학습이 완료되면 실행 </a:t>
            </a:r>
            <a:r>
              <a:rPr lang="en-US" altLang="ko-KR" sz="1600" dirty="0">
                <a:gradFill>
                  <a:gsLst>
                    <a:gs pos="40075">
                      <a:schemeClr val="accent2">
                        <a:lumMod val="50000"/>
                      </a:schemeClr>
                    </a:gs>
                    <a:gs pos="30000">
                      <a:schemeClr val="accent2">
                        <a:lumMod val="50000"/>
                      </a:schemeClr>
                    </a:gs>
                  </a:gsLst>
                  <a:lin ang="5400000" scaled="0"/>
                </a:gradFill>
              </a:rPr>
              <a:t>log</a:t>
            </a:r>
            <a:r>
              <a:rPr lang="ko-KR" altLang="en-US" sz="1600" dirty="0">
                <a:gradFill>
                  <a:gsLst>
                    <a:gs pos="40075">
                      <a:schemeClr val="accent2">
                        <a:lumMod val="50000"/>
                      </a:schemeClr>
                    </a:gs>
                    <a:gs pos="30000">
                      <a:schemeClr val="accent2">
                        <a:lumMod val="50000"/>
                      </a:schemeClr>
                    </a:gs>
                  </a:gsLst>
                  <a:lin ang="5400000" scaled="0"/>
                </a:gradFill>
              </a:rPr>
              <a:t>를 </a:t>
            </a:r>
            <a:r>
              <a:rPr lang="en-US" altLang="ko-KR" sz="1600" dirty="0">
                <a:gradFill>
                  <a:gsLst>
                    <a:gs pos="40075">
                      <a:schemeClr val="accent2">
                        <a:lumMod val="50000"/>
                      </a:schemeClr>
                    </a:gs>
                    <a:gs pos="30000">
                      <a:schemeClr val="accent2">
                        <a:lumMod val="50000"/>
                      </a:schemeClr>
                    </a:gs>
                  </a:gsLst>
                  <a:lin ang="5400000" scaled="0"/>
                </a:gradFill>
              </a:rPr>
              <a:t>experiment</a:t>
            </a:r>
            <a:r>
              <a:rPr lang="ko-KR" altLang="en-US" sz="1600" dirty="0">
                <a:gradFill>
                  <a:gsLst>
                    <a:gs pos="40075">
                      <a:schemeClr val="accent2">
                        <a:lumMod val="50000"/>
                      </a:schemeClr>
                    </a:gs>
                    <a:gs pos="30000">
                      <a:schemeClr val="accent2">
                        <a:lumMod val="50000"/>
                      </a:schemeClr>
                    </a:gs>
                  </a:gsLst>
                  <a:lin ang="5400000" scaled="0"/>
                </a:gradFill>
              </a:rPr>
              <a:t>에 저장</a:t>
            </a:r>
            <a:endParaRPr lang="en-US" altLang="ko-KR" sz="1600" dirty="0">
              <a:gradFill>
                <a:gsLst>
                  <a:gs pos="40075">
                    <a:schemeClr val="accent2">
                      <a:lumMod val="50000"/>
                    </a:schemeClr>
                  </a:gs>
                  <a:gs pos="30000">
                    <a:schemeClr val="accent2">
                      <a:lumMod val="50000"/>
                    </a:schemeClr>
                  </a:gs>
                </a:gsLst>
                <a:lin ang="5400000" scaled="0"/>
              </a:gradFill>
            </a:endParaRPr>
          </a:p>
          <a:p>
            <a:pPr marL="342900" indent="-342900">
              <a:lnSpc>
                <a:spcPct val="90000"/>
              </a:lnSpc>
              <a:spcAft>
                <a:spcPts val="988"/>
              </a:spcAft>
              <a:buSzPct val="90000"/>
              <a:buAutoNum type="arabicPeriod"/>
            </a:pPr>
            <a:r>
              <a:rPr lang="en-US" sz="1600" dirty="0">
                <a:gradFill>
                  <a:gsLst>
                    <a:gs pos="40075">
                      <a:schemeClr val="accent2">
                        <a:lumMod val="50000"/>
                      </a:schemeClr>
                    </a:gs>
                    <a:gs pos="30000">
                      <a:schemeClr val="accent2">
                        <a:lumMod val="50000"/>
                      </a:schemeClr>
                    </a:gs>
                  </a:gsLst>
                  <a:lin ang="5400000" scaled="0"/>
                </a:gradFill>
              </a:rPr>
              <a:t>Experiment</a:t>
            </a:r>
            <a:r>
              <a:rPr lang="ko-KR" altLang="en-US" sz="1600" dirty="0">
                <a:gradFill>
                  <a:gsLst>
                    <a:gs pos="40075">
                      <a:schemeClr val="accent2">
                        <a:lumMod val="50000"/>
                      </a:schemeClr>
                    </a:gs>
                    <a:gs pos="30000">
                      <a:schemeClr val="accent2">
                        <a:lumMod val="50000"/>
                      </a:schemeClr>
                    </a:gs>
                  </a:gsLst>
                  <a:lin ang="5400000" scaled="0"/>
                </a:gradFill>
              </a:rPr>
              <a:t>에서 </a:t>
            </a:r>
            <a:r>
              <a:rPr lang="en-US" altLang="ko-KR" sz="1600" dirty="0">
                <a:gradFill>
                  <a:gsLst>
                    <a:gs pos="40075">
                      <a:schemeClr val="accent2">
                        <a:lumMod val="50000"/>
                      </a:schemeClr>
                    </a:gs>
                    <a:gs pos="30000">
                      <a:schemeClr val="accent2">
                        <a:lumMod val="50000"/>
                      </a:schemeClr>
                    </a:gs>
                  </a:gsLst>
                  <a:lin ang="5400000" scaled="0"/>
                </a:gradFill>
              </a:rPr>
              <a:t>logging</a:t>
            </a:r>
            <a:r>
              <a:rPr lang="ko-KR" altLang="en-US" sz="1600" dirty="0">
                <a:gradFill>
                  <a:gsLst>
                    <a:gs pos="40075">
                      <a:schemeClr val="accent2">
                        <a:lumMod val="50000"/>
                      </a:schemeClr>
                    </a:gs>
                    <a:gs pos="30000">
                      <a:schemeClr val="accent2">
                        <a:lumMod val="50000"/>
                      </a:schemeClr>
                    </a:gs>
                  </a:gsLst>
                  <a:lin ang="5400000" scaled="0"/>
                </a:gradFill>
              </a:rPr>
              <a:t>된 </a:t>
            </a:r>
            <a:r>
              <a:rPr lang="en-US" altLang="ko-KR" sz="1600" dirty="0">
                <a:gradFill>
                  <a:gsLst>
                    <a:gs pos="40075">
                      <a:schemeClr val="accent2">
                        <a:lumMod val="50000"/>
                      </a:schemeClr>
                    </a:gs>
                    <a:gs pos="30000">
                      <a:schemeClr val="accent2">
                        <a:lumMod val="50000"/>
                      </a:schemeClr>
                    </a:gs>
                  </a:gsLst>
                  <a:lin ang="5400000" scaled="0"/>
                </a:gradFill>
              </a:rPr>
              <a:t>metric</a:t>
            </a:r>
            <a:r>
              <a:rPr lang="ko-KR" altLang="en-US" sz="1600" dirty="0">
                <a:gradFill>
                  <a:gsLst>
                    <a:gs pos="40075">
                      <a:schemeClr val="accent2">
                        <a:lumMod val="50000"/>
                      </a:schemeClr>
                    </a:gs>
                    <a:gs pos="30000">
                      <a:schemeClr val="accent2">
                        <a:lumMod val="50000"/>
                      </a:schemeClr>
                    </a:gs>
                  </a:gsLst>
                  <a:lin ang="5400000" scaled="0"/>
                </a:gradFill>
              </a:rPr>
              <a:t>을 불러옴</a:t>
            </a:r>
            <a:r>
              <a:rPr lang="en-US" altLang="ko-KR" sz="1600" dirty="0">
                <a:gradFill>
                  <a:gsLst>
                    <a:gs pos="40075">
                      <a:schemeClr val="accent2">
                        <a:lumMod val="50000"/>
                      </a:schemeClr>
                    </a:gs>
                    <a:gs pos="30000">
                      <a:schemeClr val="accent2">
                        <a:lumMod val="50000"/>
                      </a:schemeClr>
                    </a:gs>
                  </a:gsLst>
                  <a:lin ang="5400000" scaled="0"/>
                </a:gradFill>
              </a:rPr>
              <a:t>. </a:t>
            </a:r>
            <a:r>
              <a:rPr lang="ko-KR" altLang="en-US" sz="1600" dirty="0">
                <a:gradFill>
                  <a:gsLst>
                    <a:gs pos="40075">
                      <a:schemeClr val="accent2">
                        <a:lumMod val="50000"/>
                      </a:schemeClr>
                    </a:gs>
                    <a:gs pos="30000">
                      <a:schemeClr val="accent2">
                        <a:lumMod val="50000"/>
                      </a:schemeClr>
                    </a:gs>
                  </a:gsLst>
                  <a:lin ang="5400000" scaled="0"/>
                </a:gradFill>
              </a:rPr>
              <a:t>원하는 성능이 나오지 않으면 </a:t>
            </a:r>
            <a:r>
              <a:rPr lang="en-US" altLang="ko-KR" sz="1600" dirty="0">
                <a:gradFill>
                  <a:gsLst>
                    <a:gs pos="40075">
                      <a:schemeClr val="accent2">
                        <a:lumMod val="50000"/>
                      </a:schemeClr>
                    </a:gs>
                    <a:gs pos="30000">
                      <a:schemeClr val="accent2">
                        <a:lumMod val="50000"/>
                      </a:schemeClr>
                    </a:gs>
                  </a:gsLst>
                  <a:lin ang="5400000" scaled="0"/>
                </a:gradFill>
              </a:rPr>
              <a:t>1</a:t>
            </a:r>
            <a:r>
              <a:rPr lang="ko-KR" altLang="en-US" sz="1600" dirty="0">
                <a:gradFill>
                  <a:gsLst>
                    <a:gs pos="40075">
                      <a:schemeClr val="accent2">
                        <a:lumMod val="50000"/>
                      </a:schemeClr>
                    </a:gs>
                    <a:gs pos="30000">
                      <a:schemeClr val="accent2">
                        <a:lumMod val="50000"/>
                      </a:schemeClr>
                    </a:gs>
                  </a:gsLst>
                  <a:lin ang="5400000" scaled="0"/>
                </a:gradFill>
              </a:rPr>
              <a:t>단계부터 다시 반복</a:t>
            </a:r>
            <a:endParaRPr lang="en-US" altLang="ko-KR" sz="1600" dirty="0">
              <a:gradFill>
                <a:gsLst>
                  <a:gs pos="40075">
                    <a:schemeClr val="accent2">
                      <a:lumMod val="50000"/>
                    </a:schemeClr>
                  </a:gs>
                  <a:gs pos="30000">
                    <a:schemeClr val="accent2">
                      <a:lumMod val="50000"/>
                    </a:schemeClr>
                  </a:gs>
                </a:gsLst>
                <a:lin ang="5400000" scaled="0"/>
              </a:gradFill>
            </a:endParaRPr>
          </a:p>
          <a:p>
            <a:pPr marL="342900" indent="-342900">
              <a:lnSpc>
                <a:spcPct val="90000"/>
              </a:lnSpc>
              <a:spcAft>
                <a:spcPts val="988"/>
              </a:spcAft>
              <a:buSzPct val="90000"/>
              <a:buAutoNum type="arabicPeriod"/>
            </a:pPr>
            <a:r>
              <a:rPr lang="ko-KR" altLang="en-US" sz="1600" dirty="0">
                <a:gradFill>
                  <a:gsLst>
                    <a:gs pos="40075">
                      <a:schemeClr val="accent2">
                        <a:lumMod val="50000"/>
                      </a:schemeClr>
                    </a:gs>
                    <a:gs pos="30000">
                      <a:schemeClr val="accent2">
                        <a:lumMod val="50000"/>
                      </a:schemeClr>
                    </a:gs>
                  </a:gsLst>
                  <a:lin ang="5400000" scaled="0"/>
                </a:gradFill>
              </a:rPr>
              <a:t>원하는 성능이 나오면</a:t>
            </a:r>
            <a:r>
              <a:rPr lang="en-US" altLang="ko-KR" sz="1600" dirty="0">
                <a:gradFill>
                  <a:gsLst>
                    <a:gs pos="40075">
                      <a:schemeClr val="accent2">
                        <a:lumMod val="50000"/>
                      </a:schemeClr>
                    </a:gs>
                    <a:gs pos="30000">
                      <a:schemeClr val="accent2">
                        <a:lumMod val="50000"/>
                      </a:schemeClr>
                    </a:gs>
                  </a:gsLst>
                  <a:lin ang="5400000" scaled="0"/>
                </a:gradFill>
              </a:rPr>
              <a:t> </a:t>
            </a:r>
            <a:r>
              <a:rPr lang="ko-KR" altLang="en-US" sz="1600" dirty="0">
                <a:gradFill>
                  <a:gsLst>
                    <a:gs pos="40075">
                      <a:schemeClr val="accent2">
                        <a:lumMod val="50000"/>
                      </a:schemeClr>
                    </a:gs>
                    <a:gs pos="30000">
                      <a:schemeClr val="accent2">
                        <a:lumMod val="50000"/>
                      </a:schemeClr>
                    </a:gs>
                  </a:gsLst>
                  <a:lin ang="5400000" scaled="0"/>
                </a:gradFill>
              </a:rPr>
              <a:t>모델을 모델 저장소에 등록</a:t>
            </a:r>
            <a:endParaRPr lang="en-US" altLang="ko-KR" sz="1600" dirty="0">
              <a:gradFill>
                <a:gsLst>
                  <a:gs pos="40075">
                    <a:schemeClr val="accent2">
                      <a:lumMod val="50000"/>
                    </a:schemeClr>
                  </a:gs>
                  <a:gs pos="30000">
                    <a:schemeClr val="accent2">
                      <a:lumMod val="50000"/>
                    </a:schemeClr>
                  </a:gs>
                </a:gsLst>
                <a:lin ang="5400000" scaled="0"/>
              </a:gradFill>
            </a:endParaRPr>
          </a:p>
          <a:p>
            <a:pPr marL="342900" indent="-342900">
              <a:lnSpc>
                <a:spcPct val="90000"/>
              </a:lnSpc>
              <a:spcAft>
                <a:spcPts val="988"/>
              </a:spcAft>
              <a:buSzPct val="90000"/>
              <a:buAutoNum type="arabicPeriod"/>
            </a:pPr>
            <a:r>
              <a:rPr lang="en-US" sz="1600" dirty="0">
                <a:gradFill>
                  <a:gsLst>
                    <a:gs pos="40075">
                      <a:schemeClr val="accent2">
                        <a:lumMod val="50000"/>
                      </a:schemeClr>
                    </a:gs>
                    <a:gs pos="30000">
                      <a:schemeClr val="accent2">
                        <a:lumMod val="50000"/>
                      </a:schemeClr>
                    </a:gs>
                  </a:gsLst>
                  <a:lin ang="5400000" scaled="0"/>
                </a:gradFill>
              </a:rPr>
              <a:t>Scoring </a:t>
            </a:r>
            <a:r>
              <a:rPr lang="ko-KR" altLang="en-US" sz="1600" dirty="0">
                <a:gradFill>
                  <a:gsLst>
                    <a:gs pos="40075">
                      <a:schemeClr val="accent2">
                        <a:lumMod val="50000"/>
                      </a:schemeClr>
                    </a:gs>
                    <a:gs pos="30000">
                      <a:schemeClr val="accent2">
                        <a:lumMod val="50000"/>
                      </a:schemeClr>
                    </a:gs>
                  </a:gsLst>
                  <a:lin ang="5400000" scaled="0"/>
                </a:gradFill>
              </a:rPr>
              <a:t>스크립트 개발</a:t>
            </a:r>
            <a:endParaRPr lang="en-US" altLang="ko-KR" sz="1600" dirty="0">
              <a:gradFill>
                <a:gsLst>
                  <a:gs pos="40075">
                    <a:schemeClr val="accent2">
                      <a:lumMod val="50000"/>
                    </a:schemeClr>
                  </a:gs>
                  <a:gs pos="30000">
                    <a:schemeClr val="accent2">
                      <a:lumMod val="50000"/>
                    </a:schemeClr>
                  </a:gs>
                </a:gsLst>
                <a:lin ang="5400000" scaled="0"/>
              </a:gradFill>
            </a:endParaRPr>
          </a:p>
          <a:p>
            <a:pPr marL="342900" indent="-342900">
              <a:lnSpc>
                <a:spcPct val="90000"/>
              </a:lnSpc>
              <a:spcAft>
                <a:spcPts val="988"/>
              </a:spcAft>
              <a:buSzPct val="90000"/>
              <a:buAutoNum type="arabicPeriod"/>
            </a:pPr>
            <a:r>
              <a:rPr lang="en-US" sz="1600" dirty="0">
                <a:gradFill>
                  <a:gsLst>
                    <a:gs pos="40075">
                      <a:schemeClr val="accent2">
                        <a:lumMod val="50000"/>
                      </a:schemeClr>
                    </a:gs>
                    <a:gs pos="30000">
                      <a:schemeClr val="accent2">
                        <a:lumMod val="50000"/>
                      </a:schemeClr>
                    </a:gs>
                  </a:gsLst>
                  <a:lin ang="5400000" scaled="0"/>
                </a:gradFill>
              </a:rPr>
              <a:t>Docker </a:t>
            </a:r>
            <a:r>
              <a:rPr lang="ko-KR" altLang="en-US" sz="1600" dirty="0">
                <a:gradFill>
                  <a:gsLst>
                    <a:gs pos="40075">
                      <a:schemeClr val="accent2">
                        <a:lumMod val="50000"/>
                      </a:schemeClr>
                    </a:gs>
                    <a:gs pos="30000">
                      <a:schemeClr val="accent2">
                        <a:lumMod val="50000"/>
                      </a:schemeClr>
                    </a:gs>
                  </a:gsLst>
                  <a:lin ang="5400000" scaled="0"/>
                </a:gradFill>
              </a:rPr>
              <a:t>이미지를 생성하고 </a:t>
            </a:r>
            <a:r>
              <a:rPr lang="en-US" altLang="ko-KR" sz="1600" dirty="0">
                <a:gradFill>
                  <a:gsLst>
                    <a:gs pos="40075">
                      <a:schemeClr val="accent2">
                        <a:lumMod val="50000"/>
                      </a:schemeClr>
                    </a:gs>
                    <a:gs pos="30000">
                      <a:schemeClr val="accent2">
                        <a:lumMod val="50000"/>
                      </a:schemeClr>
                    </a:gs>
                  </a:gsLst>
                  <a:lin ang="5400000" scaled="0"/>
                </a:gradFill>
              </a:rPr>
              <a:t>Container Registry</a:t>
            </a:r>
            <a:r>
              <a:rPr lang="ko-KR" altLang="en-US" sz="1600" dirty="0">
                <a:gradFill>
                  <a:gsLst>
                    <a:gs pos="40075">
                      <a:schemeClr val="accent2">
                        <a:lumMod val="50000"/>
                      </a:schemeClr>
                    </a:gs>
                    <a:gs pos="30000">
                      <a:schemeClr val="accent2">
                        <a:lumMod val="50000"/>
                      </a:schemeClr>
                    </a:gs>
                  </a:gsLst>
                  <a:lin ang="5400000" scaled="0"/>
                </a:gradFill>
              </a:rPr>
              <a:t>에 이미지 등록</a:t>
            </a:r>
            <a:endParaRPr lang="en-US" altLang="ko-KR" sz="1600" dirty="0">
              <a:gradFill>
                <a:gsLst>
                  <a:gs pos="40075">
                    <a:schemeClr val="accent2">
                      <a:lumMod val="50000"/>
                    </a:schemeClr>
                  </a:gs>
                  <a:gs pos="30000">
                    <a:schemeClr val="accent2">
                      <a:lumMod val="50000"/>
                    </a:schemeClr>
                  </a:gs>
                </a:gsLst>
                <a:lin ang="5400000" scaled="0"/>
              </a:gradFill>
            </a:endParaRPr>
          </a:p>
          <a:p>
            <a:pPr marL="342900" indent="-342900">
              <a:lnSpc>
                <a:spcPct val="90000"/>
              </a:lnSpc>
              <a:spcAft>
                <a:spcPts val="988"/>
              </a:spcAft>
              <a:buSzPct val="90000"/>
              <a:buAutoNum type="arabicPeriod"/>
            </a:pPr>
            <a:r>
              <a:rPr lang="ko-KR" altLang="en-US" sz="1600" dirty="0">
                <a:gradFill>
                  <a:gsLst>
                    <a:gs pos="40075">
                      <a:schemeClr val="accent2">
                        <a:lumMod val="50000"/>
                      </a:schemeClr>
                    </a:gs>
                    <a:gs pos="30000">
                      <a:schemeClr val="accent2">
                        <a:lumMod val="50000"/>
                      </a:schemeClr>
                    </a:gs>
                  </a:gsLst>
                  <a:lin ang="5400000" scaled="0"/>
                </a:gradFill>
              </a:rPr>
              <a:t>이미지를 웹 서비스 형태로 배포</a:t>
            </a:r>
            <a:endParaRPr lang="en-US" sz="1600" dirty="0">
              <a:gradFill>
                <a:gsLst>
                  <a:gs pos="40075">
                    <a:schemeClr val="accent2">
                      <a:lumMod val="50000"/>
                    </a:schemeClr>
                  </a:gs>
                  <a:gs pos="30000">
                    <a:schemeClr val="accent2">
                      <a:lumMod val="50000"/>
                    </a:schemeClr>
                  </a:gs>
                </a:gsLst>
                <a:lin ang="5400000" scaled="0"/>
              </a:gradFill>
            </a:endParaRPr>
          </a:p>
        </p:txBody>
      </p:sp>
    </p:spTree>
    <p:extLst>
      <p:ext uri="{BB962C8B-B14F-4D97-AF65-F5344CB8AC3E}">
        <p14:creationId xmlns:p14="http://schemas.microsoft.com/office/powerpoint/2010/main" val="280999910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8797A-3B94-4707-A0AA-094C0587CCF2}"/>
              </a:ext>
            </a:extLst>
          </p:cNvPr>
          <p:cNvSpPr>
            <a:spLocks noGrp="1"/>
          </p:cNvSpPr>
          <p:nvPr>
            <p:ph type="title"/>
          </p:nvPr>
        </p:nvSpPr>
        <p:spPr/>
        <p:txBody>
          <a:bodyPr/>
          <a:lstStyle/>
          <a:p>
            <a:r>
              <a:rPr lang="ko-KR" altLang="en-US" dirty="0"/>
              <a:t>코드 예시</a:t>
            </a:r>
            <a:endParaRPr lang="en-US" dirty="0"/>
          </a:p>
        </p:txBody>
      </p:sp>
      <p:sp>
        <p:nvSpPr>
          <p:cNvPr id="4" name="Text Placeholder 3">
            <a:extLst>
              <a:ext uri="{FF2B5EF4-FFF2-40B4-BE49-F238E27FC236}">
                <a16:creationId xmlns:a16="http://schemas.microsoft.com/office/drawing/2014/main" id="{E32B33AC-C47A-47A9-9091-D0FEC87ED450}"/>
              </a:ext>
            </a:extLst>
          </p:cNvPr>
          <p:cNvSpPr>
            <a:spLocks noGrp="1"/>
          </p:cNvSpPr>
          <p:nvPr>
            <p:ph type="body" sz="quarter" idx="10"/>
          </p:nvPr>
        </p:nvSpPr>
        <p:spPr>
          <a:xfrm>
            <a:off x="426424" y="2145841"/>
            <a:ext cx="5242856" cy="1863074"/>
          </a:xfrm>
        </p:spPr>
        <p:txBody>
          <a:bodyPr/>
          <a:lstStyle/>
          <a:p>
            <a:r>
              <a:rPr lang="en-US" dirty="0"/>
              <a:t>MNIST </a:t>
            </a:r>
            <a:r>
              <a:rPr lang="ko-KR" altLang="en-US" dirty="0"/>
              <a:t>데이터 셋과 </a:t>
            </a:r>
            <a:r>
              <a:rPr lang="en-US" altLang="ko-KR" dirty="0"/>
              <a:t>scikit-learn</a:t>
            </a:r>
            <a:r>
              <a:rPr lang="ko-KR" altLang="en-US" dirty="0"/>
              <a:t>을 </a:t>
            </a:r>
            <a:r>
              <a:rPr lang="en-US" altLang="ko-KR" dirty="0"/>
              <a:t>                    Azure Machine Learning service</a:t>
            </a:r>
            <a:r>
              <a:rPr lang="ko-KR" altLang="en-US" dirty="0"/>
              <a:t>에서 실행</a:t>
            </a:r>
            <a:endParaRPr lang="en-US" dirty="0"/>
          </a:p>
          <a:p>
            <a:pPr lvl="1"/>
            <a:r>
              <a:rPr lang="en-US" dirty="0"/>
              <a:t>MNIST: 70,000</a:t>
            </a:r>
            <a:r>
              <a:rPr lang="ko-KR" altLang="en-US" dirty="0"/>
              <a:t>개의 흑백 이미지로 구성된 데이터 셋</a:t>
            </a:r>
            <a:endParaRPr lang="en-US" dirty="0"/>
          </a:p>
          <a:p>
            <a:pPr marL="461963" lvl="1"/>
            <a:r>
              <a:rPr lang="ko-KR" altLang="en-US" dirty="0"/>
              <a:t>각각의 이미지는 </a:t>
            </a:r>
            <a:r>
              <a:rPr lang="en-US" altLang="ko-KR" dirty="0"/>
              <a:t>28x28 </a:t>
            </a:r>
            <a:r>
              <a:rPr lang="ko-KR" altLang="en-US" dirty="0"/>
              <a:t>픽셀로</a:t>
            </a:r>
            <a:r>
              <a:rPr lang="en-US" altLang="ko-KR" dirty="0"/>
              <a:t>,</a:t>
            </a:r>
            <a:r>
              <a:rPr lang="ko-KR" altLang="en-US" dirty="0"/>
              <a:t> </a:t>
            </a:r>
            <a:r>
              <a:rPr lang="en-US" altLang="ko-KR" dirty="0"/>
              <a:t>0~9</a:t>
            </a:r>
            <a:r>
              <a:rPr lang="ko-KR" altLang="en-US" dirty="0"/>
              <a:t>까지의 숫자가 손글씨로 적혀 있음</a:t>
            </a:r>
            <a:endParaRPr lang="en-US" altLang="ko-KR" dirty="0"/>
          </a:p>
          <a:p>
            <a:pPr marL="461963" lvl="1"/>
            <a:r>
              <a:rPr lang="ko-KR" altLang="en-US" dirty="0"/>
              <a:t>각 이미지에 적힌 숫자를 분류하는 </a:t>
            </a:r>
            <a:r>
              <a:rPr lang="en-US" altLang="ko-KR" dirty="0"/>
              <a:t>multi-class classifier</a:t>
            </a:r>
            <a:r>
              <a:rPr lang="ko-KR" altLang="en-US" dirty="0"/>
              <a:t>를 생성하는 것이 목표</a:t>
            </a:r>
            <a:endParaRPr lang="en-US" dirty="0"/>
          </a:p>
        </p:txBody>
      </p:sp>
      <p:pic>
        <p:nvPicPr>
          <p:cNvPr id="8194" name="Picture 2">
            <a:extLst>
              <a:ext uri="{FF2B5EF4-FFF2-40B4-BE49-F238E27FC236}">
                <a16:creationId xmlns:a16="http://schemas.microsoft.com/office/drawing/2014/main" id="{D7D0B698-C67D-4DF6-9701-5BA08C47D9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82" y="1584697"/>
            <a:ext cx="2740139" cy="2052459"/>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0EF43C95-4053-4B51-B750-372EC6234BF3}"/>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68526" y="3854953"/>
            <a:ext cx="2914650" cy="157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630741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91E15E1-E926-4788-BC6E-937455957B70}"/>
              </a:ext>
            </a:extLst>
          </p:cNvPr>
          <p:cNvSpPr/>
          <p:nvPr/>
        </p:nvSpPr>
        <p:spPr>
          <a:xfrm>
            <a:off x="586740" y="1090201"/>
            <a:ext cx="10957560" cy="2554545"/>
          </a:xfrm>
          <a:prstGeom prst="rect">
            <a:avLst/>
          </a:prstGeom>
          <a:solidFill>
            <a:schemeClr val="bg1">
              <a:lumMod val="95000"/>
            </a:schemeClr>
          </a:solidFill>
        </p:spPr>
        <p:txBody>
          <a:bodyPr wrap="square">
            <a:spAutoFit/>
          </a:bodyPr>
          <a:lstStyle/>
          <a:p>
            <a:r>
              <a:rPr lang="en-US" sz="1600" dirty="0">
                <a:solidFill>
                  <a:schemeClr val="accent1"/>
                </a:solidFill>
                <a:latin typeface="Consolas" panose="020B0609020204030204" pitchFamily="49" charset="0"/>
                <a:cs typeface="Calibri Light" panose="020F0302020204030204" pitchFamily="34" charset="0"/>
              </a:rPr>
              <a:t>from</a:t>
            </a:r>
            <a:r>
              <a:rPr lang="en-US" sz="1600" dirty="0">
                <a:latin typeface="Consolas" panose="020B0609020204030204" pitchFamily="49" charset="0"/>
                <a:cs typeface="Calibri Light" panose="020F0302020204030204" pitchFamily="34" charset="0"/>
              </a:rPr>
              <a:t> </a:t>
            </a:r>
            <a:r>
              <a:rPr lang="en-US" sz="1600" dirty="0" err="1">
                <a:latin typeface="Consolas" panose="020B0609020204030204" pitchFamily="49" charset="0"/>
                <a:cs typeface="Calibri Light" panose="020F0302020204030204" pitchFamily="34" charset="0"/>
              </a:rPr>
              <a:t>azureml.core</a:t>
            </a:r>
            <a:r>
              <a:rPr lang="en-US" sz="1600" dirty="0">
                <a:latin typeface="Consolas" panose="020B0609020204030204" pitchFamily="49" charset="0"/>
                <a:cs typeface="Calibri Light" panose="020F0302020204030204" pitchFamily="34" charset="0"/>
              </a:rPr>
              <a:t> import </a:t>
            </a:r>
            <a:r>
              <a:rPr lang="en-US" sz="1600" dirty="0">
                <a:solidFill>
                  <a:schemeClr val="accent1"/>
                </a:solidFill>
                <a:latin typeface="Consolas" panose="020B0609020204030204" pitchFamily="49" charset="0"/>
                <a:cs typeface="Calibri Light" panose="020F0302020204030204" pitchFamily="34" charset="0"/>
              </a:rPr>
              <a:t>Workspace</a:t>
            </a:r>
          </a:p>
          <a:p>
            <a:r>
              <a:rPr lang="en-US" sz="1600" dirty="0" err="1">
                <a:latin typeface="Consolas" panose="020B0609020204030204" pitchFamily="49" charset="0"/>
                <a:cs typeface="Calibri Light" panose="020F0302020204030204" pitchFamily="34" charset="0"/>
              </a:rPr>
              <a:t>ws</a:t>
            </a:r>
            <a:r>
              <a:rPr lang="en-US" sz="1600" dirty="0">
                <a:latin typeface="Consolas" panose="020B0609020204030204" pitchFamily="49" charset="0"/>
                <a:cs typeface="Calibri Light" panose="020F0302020204030204" pitchFamily="34" charset="0"/>
              </a:rPr>
              <a:t> = </a:t>
            </a:r>
            <a:r>
              <a:rPr lang="en-US" sz="1600" dirty="0" err="1">
                <a:latin typeface="Consolas" panose="020B0609020204030204" pitchFamily="49" charset="0"/>
                <a:cs typeface="Calibri Light" panose="020F0302020204030204" pitchFamily="34" charset="0"/>
              </a:rPr>
              <a:t>Workspace.create</a:t>
            </a:r>
            <a:r>
              <a:rPr lang="en-US" sz="1600" dirty="0">
                <a:latin typeface="Consolas" panose="020B0609020204030204" pitchFamily="49" charset="0"/>
                <a:cs typeface="Calibri Light" panose="020F0302020204030204" pitchFamily="34" charset="0"/>
              </a:rPr>
              <a:t>(name='</a:t>
            </a:r>
            <a:r>
              <a:rPr lang="en-US" sz="1600" dirty="0" err="1">
                <a:solidFill>
                  <a:schemeClr val="accent3">
                    <a:lumMod val="75000"/>
                  </a:schemeClr>
                </a:solidFill>
                <a:latin typeface="Consolas" panose="020B0609020204030204" pitchFamily="49" charset="0"/>
                <a:cs typeface="Calibri Light" panose="020F0302020204030204" pitchFamily="34" charset="0"/>
              </a:rPr>
              <a:t>myworkspace</a:t>
            </a:r>
            <a:r>
              <a:rPr lang="en-US" sz="1600" dirty="0">
                <a:latin typeface="Consolas" panose="020B0609020204030204" pitchFamily="49" charset="0"/>
                <a:cs typeface="Calibri Light" panose="020F0302020204030204" pitchFamily="34" charset="0"/>
              </a:rPr>
              <a:t>',</a:t>
            </a:r>
          </a:p>
          <a:p>
            <a:r>
              <a:rPr lang="en-US" sz="1600" dirty="0">
                <a:latin typeface="Consolas" panose="020B0609020204030204" pitchFamily="49" charset="0"/>
                <a:cs typeface="Calibri Light" panose="020F0302020204030204" pitchFamily="34" charset="0"/>
              </a:rPr>
              <a:t>                      </a:t>
            </a:r>
            <a:r>
              <a:rPr lang="en-US" sz="1600" dirty="0" err="1">
                <a:latin typeface="Consolas" panose="020B0609020204030204" pitchFamily="49" charset="0"/>
                <a:cs typeface="Calibri Light" panose="020F0302020204030204" pitchFamily="34" charset="0"/>
              </a:rPr>
              <a:t>subscription_id</a:t>
            </a:r>
            <a:r>
              <a:rPr lang="en-US" sz="1600" dirty="0">
                <a:latin typeface="Consolas" panose="020B0609020204030204" pitchFamily="49" charset="0"/>
                <a:cs typeface="Calibri Light" panose="020F0302020204030204" pitchFamily="34" charset="0"/>
              </a:rPr>
              <a:t>='&lt;</a:t>
            </a:r>
            <a:r>
              <a:rPr lang="en-US" sz="1600" dirty="0">
                <a:solidFill>
                  <a:schemeClr val="accent3">
                    <a:lumMod val="75000"/>
                  </a:schemeClr>
                </a:solidFill>
                <a:latin typeface="Consolas" panose="020B0609020204030204" pitchFamily="49" charset="0"/>
                <a:cs typeface="Calibri Light" panose="020F0302020204030204" pitchFamily="34" charset="0"/>
              </a:rPr>
              <a:t>azure-subscription-id</a:t>
            </a:r>
            <a:r>
              <a:rPr lang="en-US" sz="1600" dirty="0">
                <a:latin typeface="Consolas" panose="020B0609020204030204" pitchFamily="49" charset="0"/>
                <a:cs typeface="Calibri Light" panose="020F0302020204030204" pitchFamily="34" charset="0"/>
              </a:rPr>
              <a:t>&gt;',    </a:t>
            </a:r>
          </a:p>
          <a:p>
            <a:r>
              <a:rPr lang="en-US" sz="1600" dirty="0">
                <a:latin typeface="Consolas" panose="020B0609020204030204" pitchFamily="49" charset="0"/>
                <a:cs typeface="Calibri Light" panose="020F0302020204030204" pitchFamily="34" charset="0"/>
              </a:rPr>
              <a:t>                      </a:t>
            </a:r>
            <a:r>
              <a:rPr lang="en-US" sz="1600" dirty="0" err="1">
                <a:latin typeface="Consolas" panose="020B0609020204030204" pitchFamily="49" charset="0"/>
                <a:cs typeface="Calibri Light" panose="020F0302020204030204" pitchFamily="34" charset="0"/>
              </a:rPr>
              <a:t>resource_group</a:t>
            </a:r>
            <a:r>
              <a:rPr lang="en-US" sz="1600" dirty="0">
                <a:latin typeface="Consolas" panose="020B0609020204030204" pitchFamily="49" charset="0"/>
                <a:cs typeface="Calibri Light" panose="020F0302020204030204" pitchFamily="34" charset="0"/>
              </a:rPr>
              <a:t>='</a:t>
            </a:r>
            <a:r>
              <a:rPr lang="en-US" sz="1600" dirty="0" err="1">
                <a:solidFill>
                  <a:schemeClr val="accent3">
                    <a:lumMod val="75000"/>
                  </a:schemeClr>
                </a:solidFill>
                <a:latin typeface="Consolas" panose="020B0609020204030204" pitchFamily="49" charset="0"/>
                <a:cs typeface="Calibri Light" panose="020F0302020204030204" pitchFamily="34" charset="0"/>
              </a:rPr>
              <a:t>myresourcegroup</a:t>
            </a:r>
            <a:r>
              <a:rPr lang="en-US" sz="1600" dirty="0">
                <a:latin typeface="Consolas" panose="020B0609020204030204" pitchFamily="49" charset="0"/>
                <a:cs typeface="Calibri Light" panose="020F0302020204030204" pitchFamily="34" charset="0"/>
              </a:rPr>
              <a:t>',</a:t>
            </a:r>
          </a:p>
          <a:p>
            <a:r>
              <a:rPr lang="en-US" sz="1600" dirty="0">
                <a:latin typeface="Consolas" panose="020B0609020204030204" pitchFamily="49" charset="0"/>
                <a:cs typeface="Calibri Light" panose="020F0302020204030204" pitchFamily="34" charset="0"/>
              </a:rPr>
              <a:t>                      </a:t>
            </a:r>
            <a:r>
              <a:rPr lang="en-US" sz="1600" dirty="0" err="1">
                <a:latin typeface="Consolas" panose="020B0609020204030204" pitchFamily="49" charset="0"/>
                <a:cs typeface="Calibri Light" panose="020F0302020204030204" pitchFamily="34" charset="0"/>
              </a:rPr>
              <a:t>create_resource_group</a:t>
            </a:r>
            <a:r>
              <a:rPr lang="en-US" sz="1600" dirty="0">
                <a:latin typeface="Consolas" panose="020B0609020204030204" pitchFamily="49" charset="0"/>
                <a:cs typeface="Calibri Light" panose="020F0302020204030204" pitchFamily="34" charset="0"/>
              </a:rPr>
              <a:t>=</a:t>
            </a:r>
            <a:r>
              <a:rPr lang="en-US" sz="1600" dirty="0">
                <a:solidFill>
                  <a:schemeClr val="accent2">
                    <a:lumMod val="90000"/>
                    <a:lumOff val="10000"/>
                  </a:schemeClr>
                </a:solidFill>
                <a:latin typeface="Consolas" panose="020B0609020204030204" pitchFamily="49" charset="0"/>
                <a:cs typeface="Calibri Light" panose="020F0302020204030204" pitchFamily="34" charset="0"/>
              </a:rPr>
              <a:t>True</a:t>
            </a:r>
            <a:r>
              <a:rPr lang="en-US" sz="1600" dirty="0">
                <a:latin typeface="Consolas" panose="020B0609020204030204" pitchFamily="49" charset="0"/>
                <a:cs typeface="Calibri Light" panose="020F0302020204030204" pitchFamily="34" charset="0"/>
              </a:rPr>
              <a:t>,</a:t>
            </a:r>
          </a:p>
          <a:p>
            <a:r>
              <a:rPr lang="en-US" sz="1600" dirty="0">
                <a:latin typeface="Consolas" panose="020B0609020204030204" pitchFamily="49" charset="0"/>
                <a:cs typeface="Calibri Light" panose="020F0302020204030204" pitchFamily="34" charset="0"/>
              </a:rPr>
              <a:t>                      location='</a:t>
            </a:r>
            <a:r>
              <a:rPr lang="en-US" sz="1600" dirty="0">
                <a:solidFill>
                  <a:srgbClr val="C00000"/>
                </a:solidFill>
                <a:latin typeface="Consolas" panose="020B0609020204030204" pitchFamily="49" charset="0"/>
                <a:cs typeface="Calibri Light" panose="020F0302020204030204" pitchFamily="34" charset="0"/>
              </a:rPr>
              <a:t>eastus2</a:t>
            </a:r>
            <a:r>
              <a:rPr lang="en-US" sz="1600" dirty="0">
                <a:latin typeface="Consolas" panose="020B0609020204030204" pitchFamily="49" charset="0"/>
                <a:cs typeface="Calibri Light" panose="020F0302020204030204" pitchFamily="34" charset="0"/>
              </a:rPr>
              <a:t>' </a:t>
            </a:r>
            <a:r>
              <a:rPr lang="en-US" sz="1600" dirty="0">
                <a:solidFill>
                  <a:srgbClr val="006C31"/>
                </a:solidFill>
                <a:latin typeface="Consolas" panose="020B0609020204030204" pitchFamily="49" charset="0"/>
                <a:cs typeface="Calibri Light" panose="020F0302020204030204" pitchFamily="34" charset="0"/>
              </a:rPr>
              <a:t># or other supported Azure region  </a:t>
            </a:r>
          </a:p>
          <a:p>
            <a:r>
              <a:rPr lang="en-US" sz="1600" dirty="0">
                <a:latin typeface="Consolas" panose="020B0609020204030204" pitchFamily="49" charset="0"/>
                <a:cs typeface="Calibri Light" panose="020F0302020204030204" pitchFamily="34" charset="0"/>
              </a:rPr>
              <a:t>                     )</a:t>
            </a:r>
          </a:p>
          <a:p>
            <a:endParaRPr lang="en-US" sz="1600" dirty="0">
              <a:latin typeface="Consolas" panose="020B0609020204030204" pitchFamily="49" charset="0"/>
              <a:cs typeface="Calibri Light" panose="020F0302020204030204" pitchFamily="34" charset="0"/>
            </a:endParaRPr>
          </a:p>
          <a:p>
            <a:r>
              <a:rPr lang="en-US" sz="1600" dirty="0">
                <a:solidFill>
                  <a:srgbClr val="006C31"/>
                </a:solidFill>
                <a:latin typeface="Consolas" panose="020B0609020204030204" pitchFamily="49" charset="0"/>
                <a:cs typeface="Calibri Light" panose="020F0302020204030204" pitchFamily="34" charset="0"/>
              </a:rPr>
              <a:t># see workspace details</a:t>
            </a:r>
          </a:p>
          <a:p>
            <a:r>
              <a:rPr lang="en-US" sz="1600" dirty="0" err="1">
                <a:solidFill>
                  <a:schemeClr val="bg2">
                    <a:lumMod val="10000"/>
                  </a:schemeClr>
                </a:solidFill>
                <a:latin typeface="Consolas" panose="020B0609020204030204" pitchFamily="49" charset="0"/>
                <a:cs typeface="Calibri Light" panose="020F0302020204030204" pitchFamily="34" charset="0"/>
              </a:rPr>
              <a:t>ws.get_details</a:t>
            </a:r>
            <a:r>
              <a:rPr lang="en-US" sz="1600" dirty="0">
                <a:solidFill>
                  <a:schemeClr val="bg2">
                    <a:lumMod val="10000"/>
                  </a:schemeClr>
                </a:solidFill>
                <a:latin typeface="Consolas" panose="020B0609020204030204" pitchFamily="49" charset="0"/>
                <a:cs typeface="Calibri Light" panose="020F0302020204030204" pitchFamily="34" charset="0"/>
              </a:rPr>
              <a:t>()</a:t>
            </a:r>
          </a:p>
        </p:txBody>
      </p:sp>
      <p:sp>
        <p:nvSpPr>
          <p:cNvPr id="5" name="Title 1">
            <a:extLst>
              <a:ext uri="{FF2B5EF4-FFF2-40B4-BE49-F238E27FC236}">
                <a16:creationId xmlns:a16="http://schemas.microsoft.com/office/drawing/2014/main" id="{34E07AF0-B7A2-4C8F-90BD-EBC69E9F73FA}"/>
              </a:ext>
            </a:extLst>
          </p:cNvPr>
          <p:cNvSpPr txBox="1">
            <a:spLocks/>
          </p:cNvSpPr>
          <p:nvPr/>
        </p:nvSpPr>
        <p:spPr>
          <a:xfrm>
            <a:off x="642496" y="4263922"/>
            <a:ext cx="11018520" cy="3323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sz="2400" b="0" spc="0" dirty="0">
                <a:solidFill>
                  <a:srgbClr val="A80000"/>
                </a:solidFill>
                <a:latin typeface="Segoe UI Semilight" panose="020B0402040204020203" pitchFamily="34" charset="0"/>
                <a:cs typeface="Segoe UI Semilight" panose="020B0402040204020203" pitchFamily="34" charset="0"/>
              </a:rPr>
              <a:t>Step 2 – Experiment </a:t>
            </a:r>
            <a:r>
              <a:rPr lang="ko-KR" altLang="en-US" sz="2400" b="0" spc="0" dirty="0">
                <a:solidFill>
                  <a:srgbClr val="A80000"/>
                </a:solidFill>
                <a:latin typeface="Segoe UI Semilight" panose="020B0402040204020203" pitchFamily="34" charset="0"/>
                <a:cs typeface="Segoe UI Semilight" panose="020B0402040204020203" pitchFamily="34" charset="0"/>
              </a:rPr>
              <a:t>생성</a:t>
            </a:r>
            <a:endParaRPr lang="en-US" sz="2400" b="0" spc="0" dirty="0">
              <a:solidFill>
                <a:srgbClr val="A80000"/>
              </a:solidFill>
              <a:latin typeface="Segoe UI Semilight" panose="020B04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F69DED45-8DB4-4BB5-BDEB-652B7CD0FB1A}"/>
              </a:ext>
            </a:extLst>
          </p:cNvPr>
          <p:cNvSpPr/>
          <p:nvPr/>
        </p:nvSpPr>
        <p:spPr>
          <a:xfrm>
            <a:off x="614617" y="5208468"/>
            <a:ext cx="10901805" cy="1077218"/>
          </a:xfrm>
          <a:prstGeom prst="rect">
            <a:avLst/>
          </a:prstGeom>
          <a:solidFill>
            <a:schemeClr val="bg1">
              <a:lumMod val="95000"/>
            </a:schemeClr>
          </a:solidFill>
        </p:spPr>
        <p:txBody>
          <a:bodyPr wrap="square">
            <a:spAutoFit/>
          </a:bodyPr>
          <a:lstStyle/>
          <a:p>
            <a:r>
              <a:rPr lang="en-US" sz="1600" err="1">
                <a:latin typeface="Consolas" panose="020B0609020204030204" pitchFamily="49" charset="0"/>
                <a:cs typeface="Calibri Light" panose="020F0302020204030204" pitchFamily="34" charset="0"/>
              </a:rPr>
              <a:t>experiment_name</a:t>
            </a:r>
            <a:r>
              <a:rPr lang="en-US" sz="1600">
                <a:latin typeface="Consolas" panose="020B0609020204030204" pitchFamily="49" charset="0"/>
                <a:cs typeface="Calibri Light" panose="020F0302020204030204" pitchFamily="34" charset="0"/>
              </a:rPr>
              <a:t> = ‘</a:t>
            </a:r>
            <a:r>
              <a:rPr lang="en-US" sz="1600">
                <a:solidFill>
                  <a:srgbClr val="C00000"/>
                </a:solidFill>
                <a:latin typeface="Consolas" panose="020B0609020204030204" pitchFamily="49" charset="0"/>
                <a:cs typeface="Calibri Light" panose="020F0302020204030204" pitchFamily="34" charset="0"/>
              </a:rPr>
              <a:t>my-experiment-1</a:t>
            </a:r>
            <a:r>
              <a:rPr lang="en-US" sz="1600">
                <a:latin typeface="Consolas" panose="020B0609020204030204" pitchFamily="49" charset="0"/>
                <a:cs typeface="Calibri Light" panose="020F0302020204030204" pitchFamily="34" charset="0"/>
              </a:rPr>
              <a:t>'</a:t>
            </a:r>
          </a:p>
          <a:p>
            <a:endParaRPr lang="en-US" sz="1600">
              <a:latin typeface="Consolas" panose="020B0609020204030204" pitchFamily="49" charset="0"/>
              <a:cs typeface="Calibri Light" panose="020F0302020204030204" pitchFamily="34" charset="0"/>
            </a:endParaRPr>
          </a:p>
          <a:p>
            <a:r>
              <a:rPr lang="en-US" sz="1600">
                <a:solidFill>
                  <a:schemeClr val="accent1"/>
                </a:solidFill>
                <a:latin typeface="Consolas" panose="020B0609020204030204" pitchFamily="49" charset="0"/>
                <a:cs typeface="Calibri Light" panose="020F0302020204030204" pitchFamily="34" charset="0"/>
              </a:rPr>
              <a:t>from</a:t>
            </a:r>
            <a:r>
              <a:rPr lang="en-US" sz="1600">
                <a:latin typeface="Consolas" panose="020B0609020204030204" pitchFamily="49" charset="0"/>
                <a:cs typeface="Calibri Light" panose="020F0302020204030204" pitchFamily="34" charset="0"/>
              </a:rPr>
              <a:t> </a:t>
            </a:r>
            <a:r>
              <a:rPr lang="en-US" sz="1600" err="1">
                <a:latin typeface="Consolas" panose="020B0609020204030204" pitchFamily="49" charset="0"/>
                <a:cs typeface="Calibri Light" panose="020F0302020204030204" pitchFamily="34" charset="0"/>
              </a:rPr>
              <a:t>azureml.core</a:t>
            </a:r>
            <a:r>
              <a:rPr lang="en-US" sz="1600">
                <a:latin typeface="Consolas" panose="020B0609020204030204" pitchFamily="49" charset="0"/>
                <a:cs typeface="Calibri Light" panose="020F0302020204030204" pitchFamily="34" charset="0"/>
              </a:rPr>
              <a:t> </a:t>
            </a:r>
            <a:r>
              <a:rPr lang="en-US" sz="1600">
                <a:solidFill>
                  <a:schemeClr val="accent1"/>
                </a:solidFill>
                <a:latin typeface="Consolas" panose="020B0609020204030204" pitchFamily="49" charset="0"/>
                <a:cs typeface="Calibri Light" panose="020F0302020204030204" pitchFamily="34" charset="0"/>
              </a:rPr>
              <a:t>import</a:t>
            </a:r>
            <a:r>
              <a:rPr lang="en-US" sz="1600">
                <a:latin typeface="Consolas" panose="020B0609020204030204" pitchFamily="49" charset="0"/>
                <a:cs typeface="Calibri Light" panose="020F0302020204030204" pitchFamily="34" charset="0"/>
              </a:rPr>
              <a:t> Experiment</a:t>
            </a:r>
          </a:p>
          <a:p>
            <a:r>
              <a:rPr lang="en-US" sz="1600">
                <a:latin typeface="Consolas" panose="020B0609020204030204" pitchFamily="49" charset="0"/>
                <a:cs typeface="Calibri Light" panose="020F0302020204030204" pitchFamily="34" charset="0"/>
              </a:rPr>
              <a:t>exp = Experiment(workspace=</a:t>
            </a:r>
            <a:r>
              <a:rPr lang="en-US" sz="1600" err="1">
                <a:latin typeface="Consolas" panose="020B0609020204030204" pitchFamily="49" charset="0"/>
                <a:cs typeface="Calibri Light" panose="020F0302020204030204" pitchFamily="34" charset="0"/>
              </a:rPr>
              <a:t>ws</a:t>
            </a:r>
            <a:r>
              <a:rPr lang="en-US" sz="1600">
                <a:latin typeface="Consolas" panose="020B0609020204030204" pitchFamily="49" charset="0"/>
                <a:cs typeface="Calibri Light" panose="020F0302020204030204" pitchFamily="34" charset="0"/>
              </a:rPr>
              <a:t>, name=</a:t>
            </a:r>
            <a:r>
              <a:rPr lang="en-US" sz="1600" err="1">
                <a:latin typeface="Consolas" panose="020B0609020204030204" pitchFamily="49" charset="0"/>
                <a:cs typeface="Calibri Light" panose="020F0302020204030204" pitchFamily="34" charset="0"/>
              </a:rPr>
              <a:t>experiment_name</a:t>
            </a:r>
            <a:r>
              <a:rPr lang="en-US" sz="1600">
                <a:latin typeface="Consolas" panose="020B0609020204030204" pitchFamily="49" charset="0"/>
                <a:cs typeface="Calibri Light" panose="020F0302020204030204" pitchFamily="34" charset="0"/>
              </a:rPr>
              <a:t>)</a:t>
            </a:r>
          </a:p>
        </p:txBody>
      </p:sp>
      <p:sp>
        <p:nvSpPr>
          <p:cNvPr id="3" name="Rectangle 2">
            <a:extLst>
              <a:ext uri="{FF2B5EF4-FFF2-40B4-BE49-F238E27FC236}">
                <a16:creationId xmlns:a16="http://schemas.microsoft.com/office/drawing/2014/main" id="{C9B9EC49-E4CC-4EEB-A425-2B4D3FE0CE44}"/>
              </a:ext>
            </a:extLst>
          </p:cNvPr>
          <p:cNvSpPr/>
          <p:nvPr/>
        </p:nvSpPr>
        <p:spPr>
          <a:xfrm>
            <a:off x="645097" y="4744555"/>
            <a:ext cx="10840844" cy="276999"/>
          </a:xfrm>
          <a:prstGeom prst="rect">
            <a:avLst/>
          </a:prstGeom>
          <a:noFill/>
        </p:spPr>
        <p:txBody>
          <a:bodyPr wrap="square" lIns="0" tIns="0" rIns="0" bIns="0" rtlCol="0">
            <a:spAutoFit/>
          </a:bodyPr>
          <a:lstStyle/>
          <a:p>
            <a:r>
              <a:rPr lang="en-US" sz="18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Create an experiment to track the runs in the workspace. A workspace can have multiple experiments</a:t>
            </a:r>
          </a:p>
        </p:txBody>
      </p:sp>
      <p:sp>
        <p:nvSpPr>
          <p:cNvPr id="8" name="Title 1">
            <a:extLst>
              <a:ext uri="{FF2B5EF4-FFF2-40B4-BE49-F238E27FC236}">
                <a16:creationId xmlns:a16="http://schemas.microsoft.com/office/drawing/2014/main" id="{81EF5517-B6C1-45BB-A053-DDFCD3086620}"/>
              </a:ext>
            </a:extLst>
          </p:cNvPr>
          <p:cNvSpPr txBox="1">
            <a:spLocks/>
          </p:cNvSpPr>
          <p:nvPr/>
        </p:nvSpPr>
        <p:spPr>
          <a:xfrm>
            <a:off x="539273" y="539199"/>
            <a:ext cx="10477977" cy="332399"/>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3600" b="0" kern="1200" cap="none" spc="0" baseline="0" dirty="0" smtClean="0">
                <a:ln w="3175">
                  <a:noFill/>
                </a:ln>
                <a:solidFill>
                  <a:srgbClr val="000000"/>
                </a:solidFill>
                <a:effectLst/>
                <a:latin typeface="+mj-lt"/>
                <a:ea typeface="+mn-ea"/>
                <a:cs typeface="Segoe UI" pitchFamily="34" charset="0"/>
              </a:defRPr>
            </a:lvl1pPr>
          </a:lstStyle>
          <a:p>
            <a:r>
              <a:rPr lang="en-US" sz="2400" dirty="0">
                <a:solidFill>
                  <a:srgbClr val="A80000"/>
                </a:solidFill>
                <a:latin typeface="Segoe UI Semilight" panose="020B0402040204020203" pitchFamily="34" charset="0"/>
                <a:cs typeface="Segoe UI Semilight" panose="020B0402040204020203" pitchFamily="34" charset="0"/>
              </a:rPr>
              <a:t>Step 1 – Workspace </a:t>
            </a:r>
            <a:r>
              <a:rPr lang="ko-KR" altLang="en-US" sz="2400" dirty="0">
                <a:solidFill>
                  <a:srgbClr val="A80000"/>
                </a:solidFill>
                <a:latin typeface="Segoe UI Semilight" panose="020B0402040204020203" pitchFamily="34" charset="0"/>
                <a:cs typeface="Segoe UI Semilight" panose="020B0402040204020203" pitchFamily="34" charset="0"/>
              </a:rPr>
              <a:t>생성</a:t>
            </a:r>
            <a:endParaRPr lang="en-US" sz="2400" dirty="0">
              <a:solidFill>
                <a:srgbClr val="A80000"/>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8750428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794668-A250-4567-80A7-B86ADE5D8387}"/>
              </a:ext>
            </a:extLst>
          </p:cNvPr>
          <p:cNvSpPr>
            <a:spLocks noGrp="1"/>
          </p:cNvSpPr>
          <p:nvPr>
            <p:ph type="title"/>
          </p:nvPr>
        </p:nvSpPr>
        <p:spPr>
          <a:xfrm>
            <a:off x="426425" y="602440"/>
            <a:ext cx="4836040" cy="1172553"/>
          </a:xfrm>
        </p:spPr>
        <p:txBody>
          <a:bodyPr/>
          <a:lstStyle/>
          <a:p>
            <a:r>
              <a:rPr lang="en-US" sz="3600" dirty="0"/>
              <a:t>Table of Contents</a:t>
            </a:r>
          </a:p>
        </p:txBody>
      </p:sp>
      <p:sp>
        <p:nvSpPr>
          <p:cNvPr id="5" name="Text Placeholder 4">
            <a:extLst>
              <a:ext uri="{FF2B5EF4-FFF2-40B4-BE49-F238E27FC236}">
                <a16:creationId xmlns:a16="http://schemas.microsoft.com/office/drawing/2014/main" id="{58B34467-C942-4BFF-802D-C1C14EF7EC99}"/>
              </a:ext>
            </a:extLst>
          </p:cNvPr>
          <p:cNvSpPr>
            <a:spLocks noGrp="1"/>
          </p:cNvSpPr>
          <p:nvPr>
            <p:ph type="body" sz="quarter" idx="10"/>
          </p:nvPr>
        </p:nvSpPr>
        <p:spPr>
          <a:xfrm>
            <a:off x="6203390" y="1516840"/>
            <a:ext cx="5436353" cy="4738720"/>
          </a:xfrm>
        </p:spPr>
        <p:txBody>
          <a:bodyPr/>
          <a:lstStyle/>
          <a:p>
            <a:pPr defTabSz="914367">
              <a:spcAft>
                <a:spcPts val="488"/>
              </a:spcAft>
            </a:pPr>
            <a:r>
              <a:rPr lang="en-US" sz="1600" b="1" dirty="0">
                <a:solidFill>
                  <a:schemeClr val="tx2"/>
                </a:solidFill>
              </a:rPr>
              <a:t>Azure Machine Learning with DevOps(</a:t>
            </a:r>
            <a:r>
              <a:rPr lang="en-US" sz="1600" b="1" dirty="0" err="1">
                <a:solidFill>
                  <a:schemeClr val="tx2"/>
                </a:solidFill>
              </a:rPr>
              <a:t>MLOps</a:t>
            </a:r>
            <a:r>
              <a:rPr lang="en-US" sz="1600" b="1" dirty="0">
                <a:solidFill>
                  <a:schemeClr val="tx2"/>
                </a:solidFill>
              </a:rPr>
              <a:t>)</a:t>
            </a:r>
            <a:endParaRPr lang="en-US" altLang="ko-KR" sz="1600" dirty="0"/>
          </a:p>
          <a:p>
            <a:pPr marL="0" lvl="1">
              <a:lnSpc>
                <a:spcPct val="100000"/>
              </a:lnSpc>
              <a:spcAft>
                <a:spcPts val="488"/>
              </a:spcAft>
            </a:pPr>
            <a:r>
              <a:rPr lang="en-US" sz="1400" dirty="0"/>
              <a:t>Machine Learning Lifecycle</a:t>
            </a:r>
            <a:endParaRPr lang="en-US" sz="1400" dirty="0">
              <a:solidFill>
                <a:schemeClr val="tx1"/>
              </a:solidFill>
            </a:endParaRPr>
          </a:p>
          <a:p>
            <a:pPr marL="0" lvl="1">
              <a:lnSpc>
                <a:spcPct val="100000"/>
              </a:lnSpc>
              <a:spcAft>
                <a:spcPts val="488"/>
              </a:spcAft>
            </a:pPr>
            <a:r>
              <a:rPr lang="en-US" sz="1400" dirty="0">
                <a:solidFill>
                  <a:schemeClr val="tx1"/>
                </a:solidFill>
              </a:rPr>
              <a:t>DevOps</a:t>
            </a:r>
            <a:r>
              <a:rPr lang="ko-KR" altLang="en-US" sz="1400" dirty="0">
                <a:solidFill>
                  <a:schemeClr val="tx1"/>
                </a:solidFill>
              </a:rPr>
              <a:t>에서의 </a:t>
            </a:r>
            <a:r>
              <a:rPr lang="en-US" altLang="ko-KR" sz="1400" dirty="0">
                <a:solidFill>
                  <a:schemeClr val="tx1"/>
                </a:solidFill>
              </a:rPr>
              <a:t>Machine Learning Lifecycle </a:t>
            </a:r>
            <a:r>
              <a:rPr lang="ko-KR" altLang="en-US" sz="1400" dirty="0">
                <a:solidFill>
                  <a:schemeClr val="tx1"/>
                </a:solidFill>
              </a:rPr>
              <a:t>관리</a:t>
            </a:r>
            <a:endParaRPr lang="en-US" sz="1400" dirty="0">
              <a:solidFill>
                <a:schemeClr val="tx2"/>
              </a:solidFill>
            </a:endParaRPr>
          </a:p>
          <a:p>
            <a:pPr marL="0" lvl="1">
              <a:lnSpc>
                <a:spcPct val="100000"/>
              </a:lnSpc>
              <a:spcAft>
                <a:spcPts val="488"/>
              </a:spcAft>
            </a:pPr>
            <a:endParaRPr lang="en-US" sz="1800" dirty="0">
              <a:solidFill>
                <a:schemeClr val="tx2"/>
              </a:solidFill>
            </a:endParaRPr>
          </a:p>
          <a:p>
            <a:pPr defTabSz="914367">
              <a:spcAft>
                <a:spcPts val="988"/>
              </a:spcAft>
            </a:pPr>
            <a:r>
              <a:rPr lang="en-US" sz="1600" dirty="0" err="1">
                <a:solidFill>
                  <a:schemeClr val="tx2"/>
                </a:solidFill>
              </a:rPr>
              <a:t>MLOps</a:t>
            </a:r>
            <a:endParaRPr lang="en-US" sz="1600" dirty="0">
              <a:solidFill>
                <a:schemeClr val="tx2"/>
              </a:solidFill>
            </a:endParaRPr>
          </a:p>
          <a:p>
            <a:pPr marL="0" lvl="1">
              <a:lnSpc>
                <a:spcPct val="100000"/>
              </a:lnSpc>
              <a:spcAft>
                <a:spcPts val="488"/>
              </a:spcAft>
            </a:pPr>
            <a:r>
              <a:rPr lang="en-US" altLang="ko-KR" sz="1400" dirty="0"/>
              <a:t>Azure DevOps</a:t>
            </a:r>
          </a:p>
          <a:p>
            <a:pPr marL="0" lvl="1">
              <a:lnSpc>
                <a:spcPct val="100000"/>
              </a:lnSpc>
              <a:spcAft>
                <a:spcPts val="488"/>
              </a:spcAft>
            </a:pPr>
            <a:r>
              <a:rPr lang="en-US" sz="1400" dirty="0" err="1"/>
              <a:t>MLOps</a:t>
            </a:r>
            <a:r>
              <a:rPr lang="en-US" sz="1400" dirty="0"/>
              <a:t> workflow</a:t>
            </a:r>
          </a:p>
          <a:p>
            <a:pPr marL="0" lvl="1">
              <a:lnSpc>
                <a:spcPct val="100000"/>
              </a:lnSpc>
              <a:spcAft>
                <a:spcPts val="488"/>
              </a:spcAft>
            </a:pPr>
            <a:r>
              <a:rPr lang="ko-KR" altLang="en-US" sz="1400" dirty="0"/>
              <a:t>실제 논리구성</a:t>
            </a:r>
            <a:endParaRPr lang="en-US" altLang="ko-KR" sz="1400" dirty="0"/>
          </a:p>
          <a:p>
            <a:pPr marL="0" lvl="1">
              <a:lnSpc>
                <a:spcPct val="100000"/>
              </a:lnSpc>
              <a:spcAft>
                <a:spcPts val="488"/>
              </a:spcAft>
            </a:pPr>
            <a:r>
              <a:rPr lang="ko-KR" altLang="en-US" sz="1400" dirty="0"/>
              <a:t>적용 예시</a:t>
            </a:r>
            <a:endParaRPr lang="en-US" altLang="ko-KR" sz="1400" dirty="0"/>
          </a:p>
          <a:p>
            <a:pPr marL="0" lvl="1">
              <a:lnSpc>
                <a:spcPct val="100000"/>
              </a:lnSpc>
              <a:spcAft>
                <a:spcPts val="488"/>
              </a:spcAft>
            </a:pPr>
            <a:endParaRPr lang="en-US" sz="1400" dirty="0"/>
          </a:p>
        </p:txBody>
      </p:sp>
      <p:sp>
        <p:nvSpPr>
          <p:cNvPr id="6" name="Text Placeholder 4">
            <a:extLst>
              <a:ext uri="{FF2B5EF4-FFF2-40B4-BE49-F238E27FC236}">
                <a16:creationId xmlns:a16="http://schemas.microsoft.com/office/drawing/2014/main" id="{BA6001C2-E87A-4B12-9BE7-6D0DA33C2672}"/>
              </a:ext>
            </a:extLst>
          </p:cNvPr>
          <p:cNvSpPr txBox="1">
            <a:spLocks/>
          </p:cNvSpPr>
          <p:nvPr/>
        </p:nvSpPr>
        <p:spPr>
          <a:xfrm>
            <a:off x="426425" y="1516840"/>
            <a:ext cx="5436353" cy="4970099"/>
          </a:xfrm>
          <a:prstGeom prst="rect">
            <a:avLst/>
          </a:prstGeom>
        </p:spPr>
        <p:txBody>
          <a:bodyPr vert="horz" wrap="square" lIns="0" tIns="0" rIns="0" bIns="0" rtlCol="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kern="1200" spc="0" baseline="0">
                <a:solidFill>
                  <a:schemeClr val="tx1"/>
                </a:solidFill>
                <a:latin typeface="+mj-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765"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765"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765"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367">
              <a:spcAft>
                <a:spcPts val="488"/>
              </a:spcAft>
            </a:pPr>
            <a:r>
              <a:rPr lang="en-US" sz="1600" b="1" dirty="0">
                <a:solidFill>
                  <a:schemeClr val="tx2"/>
                </a:solidFill>
              </a:rPr>
              <a:t>Machine Learning </a:t>
            </a:r>
            <a:r>
              <a:rPr lang="ko-KR" altLang="en-US" sz="1600" b="1" dirty="0">
                <a:solidFill>
                  <a:schemeClr val="tx2"/>
                </a:solidFill>
              </a:rPr>
              <a:t>요구 사항</a:t>
            </a:r>
            <a:endParaRPr lang="en-US" sz="1600" b="1" dirty="0">
              <a:solidFill>
                <a:schemeClr val="tx2"/>
              </a:solidFill>
            </a:endParaRPr>
          </a:p>
          <a:p>
            <a:pPr marL="0" lvl="1">
              <a:lnSpc>
                <a:spcPct val="100000"/>
              </a:lnSpc>
              <a:spcAft>
                <a:spcPts val="488"/>
              </a:spcAft>
            </a:pPr>
            <a:r>
              <a:rPr lang="ko-KR" altLang="en-US" sz="1400" dirty="0"/>
              <a:t>적용 분야</a:t>
            </a:r>
            <a:endParaRPr lang="en-US" altLang="ko-KR" sz="1400" dirty="0"/>
          </a:p>
          <a:p>
            <a:pPr marL="0" lvl="1">
              <a:lnSpc>
                <a:spcPct val="100000"/>
              </a:lnSpc>
              <a:spcAft>
                <a:spcPts val="488"/>
              </a:spcAft>
            </a:pPr>
            <a:r>
              <a:rPr lang="en-US" sz="1400" dirty="0"/>
              <a:t>Machine Learning Lifecycle</a:t>
            </a:r>
            <a:endParaRPr lang="en-US" altLang="ko-KR" sz="1400" dirty="0"/>
          </a:p>
          <a:p>
            <a:pPr marL="0" lvl="1">
              <a:lnSpc>
                <a:spcPct val="100000"/>
              </a:lnSpc>
              <a:spcAft>
                <a:spcPts val="488"/>
              </a:spcAft>
            </a:pPr>
            <a:r>
              <a:rPr lang="ko-KR" altLang="en-US" sz="1400" dirty="0"/>
              <a:t>단계별 특징 및 요구 사항</a:t>
            </a:r>
            <a:endParaRPr lang="en-US" sz="1800" dirty="0">
              <a:solidFill>
                <a:schemeClr val="tx2"/>
              </a:solidFill>
            </a:endParaRPr>
          </a:p>
          <a:p>
            <a:pPr defTabSz="914367">
              <a:spcAft>
                <a:spcPts val="988"/>
              </a:spcAft>
            </a:pPr>
            <a:endParaRPr lang="en-US" sz="1600" dirty="0">
              <a:solidFill>
                <a:schemeClr val="tx2"/>
              </a:solidFill>
            </a:endParaRPr>
          </a:p>
          <a:p>
            <a:pPr defTabSz="914367">
              <a:spcAft>
                <a:spcPts val="988"/>
              </a:spcAft>
            </a:pPr>
            <a:r>
              <a:rPr lang="en-US" sz="1600" dirty="0">
                <a:solidFill>
                  <a:schemeClr val="tx2"/>
                </a:solidFill>
              </a:rPr>
              <a:t>Azure Machine Learning: </a:t>
            </a:r>
            <a:r>
              <a:rPr lang="ko-KR" altLang="en-US" sz="1600" b="1" dirty="0">
                <a:solidFill>
                  <a:schemeClr val="tx2"/>
                </a:solidFill>
              </a:rPr>
              <a:t>구성요소</a:t>
            </a:r>
            <a:endParaRPr lang="en-US" sz="1600" b="1" dirty="0">
              <a:solidFill>
                <a:schemeClr val="tx2"/>
              </a:solidFill>
            </a:endParaRPr>
          </a:p>
          <a:p>
            <a:pPr marL="0" lvl="1">
              <a:lnSpc>
                <a:spcPct val="100000"/>
              </a:lnSpc>
              <a:spcAft>
                <a:spcPts val="488"/>
              </a:spcAft>
            </a:pPr>
            <a:r>
              <a:rPr lang="en-US" sz="1400" dirty="0"/>
              <a:t>Workspace, Experiments, Compute, Models, Images, Deployment and Datastore</a:t>
            </a:r>
          </a:p>
          <a:p>
            <a:pPr marL="0" lvl="1">
              <a:lnSpc>
                <a:spcPct val="100000"/>
              </a:lnSpc>
              <a:spcAft>
                <a:spcPts val="488"/>
              </a:spcAft>
            </a:pPr>
            <a:endParaRPr lang="en-US" sz="1600" dirty="0">
              <a:solidFill>
                <a:schemeClr val="tx2"/>
              </a:solidFill>
              <a:latin typeface="+mj-lt"/>
              <a:ea typeface="+mj-ea"/>
            </a:endParaRPr>
          </a:p>
          <a:p>
            <a:pPr marL="0" lvl="1">
              <a:lnSpc>
                <a:spcPct val="100000"/>
              </a:lnSpc>
              <a:spcAft>
                <a:spcPts val="488"/>
              </a:spcAft>
            </a:pPr>
            <a:r>
              <a:rPr lang="en-US" sz="1600" dirty="0">
                <a:solidFill>
                  <a:schemeClr val="tx2"/>
                </a:solidFill>
                <a:latin typeface="+mj-lt"/>
                <a:ea typeface="+mj-ea"/>
              </a:rPr>
              <a:t>Azure Automated</a:t>
            </a:r>
            <a:r>
              <a:rPr lang="ko-KR" altLang="en-US" sz="1600" dirty="0">
                <a:solidFill>
                  <a:schemeClr val="tx2"/>
                </a:solidFill>
                <a:latin typeface="+mj-lt"/>
                <a:ea typeface="+mj-ea"/>
              </a:rPr>
              <a:t> </a:t>
            </a:r>
            <a:r>
              <a:rPr lang="en-US" sz="1600" dirty="0">
                <a:solidFill>
                  <a:schemeClr val="tx2"/>
                </a:solidFill>
                <a:latin typeface="+mj-lt"/>
                <a:ea typeface="+mj-ea"/>
              </a:rPr>
              <a:t>Machine Learning</a:t>
            </a:r>
          </a:p>
          <a:p>
            <a:pPr marL="0" lvl="1">
              <a:lnSpc>
                <a:spcPct val="100000"/>
              </a:lnSpc>
              <a:spcAft>
                <a:spcPts val="488"/>
              </a:spcAft>
            </a:pPr>
            <a:r>
              <a:rPr lang="en-US" sz="1400" dirty="0">
                <a:solidFill>
                  <a:schemeClr val="tx1"/>
                </a:solidFill>
                <a:ea typeface="+mj-ea"/>
              </a:rPr>
              <a:t>Hyperparameter tuning</a:t>
            </a:r>
          </a:p>
          <a:p>
            <a:pPr marL="0" lvl="1">
              <a:lnSpc>
                <a:spcPct val="100000"/>
              </a:lnSpc>
              <a:spcAft>
                <a:spcPts val="488"/>
              </a:spcAft>
            </a:pPr>
            <a:r>
              <a:rPr lang="en-US" sz="1400" dirty="0">
                <a:solidFill>
                  <a:schemeClr val="tx1"/>
                </a:solidFill>
                <a:ea typeface="+mj-ea"/>
              </a:rPr>
              <a:t>Automated ML</a:t>
            </a:r>
          </a:p>
          <a:p>
            <a:pPr marL="0" lvl="1">
              <a:lnSpc>
                <a:spcPct val="100000"/>
              </a:lnSpc>
              <a:spcAft>
                <a:spcPts val="488"/>
              </a:spcAft>
            </a:pPr>
            <a:endParaRPr lang="en-US" sz="1600" dirty="0">
              <a:solidFill>
                <a:schemeClr val="tx2"/>
              </a:solidFill>
              <a:latin typeface="+mj-lt"/>
              <a:ea typeface="+mj-ea"/>
            </a:endParaRPr>
          </a:p>
          <a:p>
            <a:pPr marL="0" lvl="1">
              <a:lnSpc>
                <a:spcPct val="100000"/>
              </a:lnSpc>
              <a:spcAft>
                <a:spcPts val="488"/>
              </a:spcAft>
            </a:pPr>
            <a:r>
              <a:rPr lang="en-US" sz="1600" dirty="0">
                <a:solidFill>
                  <a:schemeClr val="tx2"/>
                </a:solidFill>
                <a:latin typeface="+mj-lt"/>
                <a:ea typeface="+mj-ea"/>
              </a:rPr>
              <a:t>Azure Machine Learning Demo</a:t>
            </a:r>
          </a:p>
          <a:p>
            <a:pPr marL="0" lvl="1">
              <a:lnSpc>
                <a:spcPct val="100000"/>
              </a:lnSpc>
              <a:spcAft>
                <a:spcPts val="488"/>
              </a:spcAft>
            </a:pPr>
            <a:r>
              <a:rPr lang="en-US" sz="1400" dirty="0">
                <a:solidFill>
                  <a:schemeClr val="tx1"/>
                </a:solidFill>
                <a:ea typeface="+mj-ea"/>
              </a:rPr>
              <a:t>Azure Machine Learning Portal </a:t>
            </a:r>
            <a:r>
              <a:rPr lang="ko-KR" altLang="en-US" sz="1400" dirty="0">
                <a:solidFill>
                  <a:schemeClr val="tx1"/>
                </a:solidFill>
                <a:ea typeface="+mj-ea"/>
              </a:rPr>
              <a:t>소개</a:t>
            </a:r>
            <a:endParaRPr lang="en-US" altLang="ko-KR" sz="1400" dirty="0">
              <a:solidFill>
                <a:schemeClr val="tx1"/>
              </a:solidFill>
              <a:ea typeface="+mj-ea"/>
            </a:endParaRPr>
          </a:p>
          <a:p>
            <a:pPr marL="0" lvl="1">
              <a:lnSpc>
                <a:spcPct val="100000"/>
              </a:lnSpc>
              <a:spcAft>
                <a:spcPts val="488"/>
              </a:spcAft>
            </a:pPr>
            <a:r>
              <a:rPr lang="en-US" sz="1400" dirty="0">
                <a:solidFill>
                  <a:schemeClr val="tx1"/>
                </a:solidFill>
                <a:ea typeface="+mj-ea"/>
              </a:rPr>
              <a:t>Automated</a:t>
            </a:r>
            <a:r>
              <a:rPr lang="ko-KR" altLang="en-US" sz="1400" dirty="0">
                <a:solidFill>
                  <a:schemeClr val="tx1"/>
                </a:solidFill>
                <a:ea typeface="+mj-ea"/>
              </a:rPr>
              <a:t> </a:t>
            </a:r>
            <a:r>
              <a:rPr lang="en-US" altLang="ko-KR" sz="1400" dirty="0">
                <a:solidFill>
                  <a:schemeClr val="tx1"/>
                </a:solidFill>
                <a:ea typeface="+mj-ea"/>
              </a:rPr>
              <a:t>ML</a:t>
            </a:r>
            <a:endParaRPr lang="en-US" sz="1400" dirty="0">
              <a:solidFill>
                <a:schemeClr val="tx1"/>
              </a:solidFill>
            </a:endParaRPr>
          </a:p>
        </p:txBody>
      </p:sp>
    </p:spTree>
    <p:extLst>
      <p:ext uri="{BB962C8B-B14F-4D97-AF65-F5344CB8AC3E}">
        <p14:creationId xmlns:p14="http://schemas.microsoft.com/office/powerpoint/2010/main" val="213859976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2704-82C6-4CB2-B447-C66CC0CB9B8A}"/>
              </a:ext>
            </a:extLst>
          </p:cNvPr>
          <p:cNvSpPr>
            <a:spLocks noGrp="1"/>
          </p:cNvSpPr>
          <p:nvPr>
            <p:ph type="title" idx="4294967295"/>
          </p:nvPr>
        </p:nvSpPr>
        <p:spPr>
          <a:xfrm>
            <a:off x="539273" y="539199"/>
            <a:ext cx="10477977" cy="332399"/>
          </a:xfrm>
        </p:spPr>
        <p:txBody>
          <a:bodyPr vert="horz" wrap="square" lIns="0" tIns="0" rIns="0" bIns="0" rtlCol="0" anchor="t">
            <a:spAutoFit/>
          </a:bodyPr>
          <a:lstStyle/>
          <a:p>
            <a:r>
              <a:rPr lang="en-US" sz="2400" dirty="0">
                <a:solidFill>
                  <a:srgbClr val="A80000"/>
                </a:solidFill>
                <a:latin typeface="Segoe UI Semilight" panose="020B0402040204020203" pitchFamily="34" charset="0"/>
                <a:cs typeface="Segoe UI Semilight" panose="020B0402040204020203" pitchFamily="34" charset="0"/>
              </a:rPr>
              <a:t>Step 3 – Compute target </a:t>
            </a:r>
            <a:r>
              <a:rPr lang="ko-KR" altLang="en-US" sz="2400" dirty="0">
                <a:solidFill>
                  <a:srgbClr val="A80000"/>
                </a:solidFill>
                <a:latin typeface="Segoe UI Semilight" panose="020B0402040204020203" pitchFamily="34" charset="0"/>
                <a:cs typeface="Segoe UI Semilight" panose="020B0402040204020203" pitchFamily="34" charset="0"/>
              </a:rPr>
              <a:t>생성</a:t>
            </a:r>
            <a:endParaRPr lang="en-US" sz="2400" dirty="0">
              <a:solidFill>
                <a:srgbClr val="A80000"/>
              </a:solidFill>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9AA7B399-05A9-4768-9C76-6605E0F051A3}"/>
              </a:ext>
            </a:extLst>
          </p:cNvPr>
          <p:cNvSpPr/>
          <p:nvPr/>
        </p:nvSpPr>
        <p:spPr>
          <a:xfrm>
            <a:off x="539273" y="1211169"/>
            <a:ext cx="9444785" cy="5016758"/>
          </a:xfrm>
          <a:prstGeom prst="rect">
            <a:avLst/>
          </a:prstGeom>
          <a:solidFill>
            <a:schemeClr val="bg1">
              <a:lumMod val="95000"/>
            </a:schemeClr>
          </a:solidFill>
        </p:spPr>
        <p:txBody>
          <a:bodyPr wrap="square">
            <a:spAutoFit/>
          </a:bodyPr>
          <a:lstStyle/>
          <a:p>
            <a:r>
              <a:rPr lang="en-US" sz="1600">
                <a:solidFill>
                  <a:srgbClr val="006C31"/>
                </a:solidFill>
                <a:latin typeface="Consolas" panose="020B0609020204030204" pitchFamily="49" charset="0"/>
                <a:cs typeface="Calibri Light" panose="020F0302020204030204" pitchFamily="34" charset="0"/>
              </a:rPr>
              <a:t># choose a name for your cluster, specify min and max nodes</a:t>
            </a:r>
          </a:p>
          <a:p>
            <a:r>
              <a:rPr lang="en-US" sz="1600" err="1">
                <a:latin typeface="Consolas" panose="020B0609020204030204" pitchFamily="49" charset="0"/>
                <a:cs typeface="Calibri Light" panose="020F0302020204030204" pitchFamily="34" charset="0"/>
              </a:rPr>
              <a:t>compute_name</a:t>
            </a:r>
            <a:r>
              <a:rPr lang="en-US" sz="1600">
                <a:latin typeface="Consolas" panose="020B0609020204030204" pitchFamily="49" charset="0"/>
                <a:cs typeface="Calibri Light" panose="020F0302020204030204" pitchFamily="34" charset="0"/>
              </a:rPr>
              <a:t> = </a:t>
            </a:r>
            <a:r>
              <a:rPr lang="en-US" sz="1600" err="1">
                <a:latin typeface="Consolas" panose="020B0609020204030204" pitchFamily="49" charset="0"/>
                <a:cs typeface="Calibri Light" panose="020F0302020204030204" pitchFamily="34" charset="0"/>
              </a:rPr>
              <a:t>os.environ.get</a:t>
            </a:r>
            <a:r>
              <a:rPr lang="en-US" sz="1600">
                <a:latin typeface="Consolas" panose="020B0609020204030204" pitchFamily="49" charset="0"/>
                <a:cs typeface="Calibri Light" panose="020F0302020204030204" pitchFamily="34" charset="0"/>
              </a:rPr>
              <a:t>("</a:t>
            </a:r>
            <a:r>
              <a:rPr lang="en-US" sz="1600">
                <a:solidFill>
                  <a:srgbClr val="C00000"/>
                </a:solidFill>
                <a:latin typeface="Consolas" panose="020B0609020204030204" pitchFamily="49" charset="0"/>
                <a:cs typeface="Calibri Light" panose="020F0302020204030204" pitchFamily="34" charset="0"/>
              </a:rPr>
              <a:t>BATCHAI_CLUSTER_NAME</a:t>
            </a:r>
            <a:r>
              <a:rPr lang="en-US" sz="1600">
                <a:latin typeface="Consolas" panose="020B0609020204030204" pitchFamily="49" charset="0"/>
                <a:cs typeface="Calibri Light" panose="020F0302020204030204" pitchFamily="34" charset="0"/>
              </a:rPr>
              <a:t>", "</a:t>
            </a:r>
            <a:r>
              <a:rPr lang="en-US" sz="1600" err="1">
                <a:solidFill>
                  <a:srgbClr val="C00000"/>
                </a:solidFill>
                <a:latin typeface="Consolas" panose="020B0609020204030204" pitchFamily="49" charset="0"/>
                <a:cs typeface="Calibri Light" panose="020F0302020204030204" pitchFamily="34" charset="0"/>
              </a:rPr>
              <a:t>cpucluster</a:t>
            </a:r>
            <a:r>
              <a:rPr lang="en-US" sz="1600">
                <a:latin typeface="Consolas" panose="020B0609020204030204" pitchFamily="49" charset="0"/>
                <a:cs typeface="Calibri Light" panose="020F0302020204030204" pitchFamily="34" charset="0"/>
              </a:rPr>
              <a:t>")</a:t>
            </a:r>
          </a:p>
          <a:p>
            <a:r>
              <a:rPr lang="en-US" sz="1600" err="1">
                <a:latin typeface="Consolas" panose="020B0609020204030204" pitchFamily="49" charset="0"/>
                <a:cs typeface="Calibri Light" panose="020F0302020204030204" pitchFamily="34" charset="0"/>
              </a:rPr>
              <a:t>compute_min_nodes</a:t>
            </a:r>
            <a:r>
              <a:rPr lang="en-US" sz="1600">
                <a:latin typeface="Consolas" panose="020B0609020204030204" pitchFamily="49" charset="0"/>
                <a:cs typeface="Calibri Light" panose="020F0302020204030204" pitchFamily="34" charset="0"/>
              </a:rPr>
              <a:t> = </a:t>
            </a:r>
            <a:r>
              <a:rPr lang="en-US" sz="1600" err="1">
                <a:latin typeface="Consolas" panose="020B0609020204030204" pitchFamily="49" charset="0"/>
                <a:cs typeface="Calibri Light" panose="020F0302020204030204" pitchFamily="34" charset="0"/>
              </a:rPr>
              <a:t>os.environ.get</a:t>
            </a:r>
            <a:r>
              <a:rPr lang="en-US" sz="1600">
                <a:latin typeface="Consolas" panose="020B0609020204030204" pitchFamily="49" charset="0"/>
                <a:cs typeface="Calibri Light" panose="020F0302020204030204" pitchFamily="34" charset="0"/>
              </a:rPr>
              <a:t>("</a:t>
            </a:r>
            <a:r>
              <a:rPr lang="en-US" sz="1600">
                <a:solidFill>
                  <a:srgbClr val="C00000"/>
                </a:solidFill>
                <a:latin typeface="Consolas" panose="020B0609020204030204" pitchFamily="49" charset="0"/>
                <a:cs typeface="Calibri Light" panose="020F0302020204030204" pitchFamily="34" charset="0"/>
              </a:rPr>
              <a:t>BATCHAI_CLUSTER_MIN_NODES</a:t>
            </a:r>
            <a:r>
              <a:rPr lang="en-US" sz="1600">
                <a:latin typeface="Consolas" panose="020B0609020204030204" pitchFamily="49" charset="0"/>
                <a:cs typeface="Calibri Light" panose="020F0302020204030204" pitchFamily="34" charset="0"/>
              </a:rPr>
              <a:t>", 0)</a:t>
            </a:r>
          </a:p>
          <a:p>
            <a:r>
              <a:rPr lang="en-US" sz="1600" err="1">
                <a:latin typeface="Consolas" panose="020B0609020204030204" pitchFamily="49" charset="0"/>
                <a:cs typeface="Calibri Light" panose="020F0302020204030204" pitchFamily="34" charset="0"/>
              </a:rPr>
              <a:t>compute_max_nodes</a:t>
            </a:r>
            <a:r>
              <a:rPr lang="en-US" sz="1600">
                <a:latin typeface="Consolas" panose="020B0609020204030204" pitchFamily="49" charset="0"/>
                <a:cs typeface="Calibri Light" panose="020F0302020204030204" pitchFamily="34" charset="0"/>
              </a:rPr>
              <a:t> = </a:t>
            </a:r>
            <a:r>
              <a:rPr lang="en-US" sz="1600" err="1">
                <a:latin typeface="Consolas" panose="020B0609020204030204" pitchFamily="49" charset="0"/>
                <a:cs typeface="Calibri Light" panose="020F0302020204030204" pitchFamily="34" charset="0"/>
              </a:rPr>
              <a:t>os.environ.get</a:t>
            </a:r>
            <a:r>
              <a:rPr lang="en-US" sz="1600">
                <a:latin typeface="Consolas" panose="020B0609020204030204" pitchFamily="49" charset="0"/>
                <a:cs typeface="Calibri Light" panose="020F0302020204030204" pitchFamily="34" charset="0"/>
              </a:rPr>
              <a:t>("</a:t>
            </a:r>
            <a:r>
              <a:rPr lang="en-US" sz="1600">
                <a:solidFill>
                  <a:srgbClr val="C00000"/>
                </a:solidFill>
                <a:latin typeface="Consolas" panose="020B0609020204030204" pitchFamily="49" charset="0"/>
                <a:cs typeface="Calibri Light" panose="020F0302020204030204" pitchFamily="34" charset="0"/>
              </a:rPr>
              <a:t>BATCHAI_CLUSTER_MAX_NODES</a:t>
            </a:r>
            <a:r>
              <a:rPr lang="en-US" sz="1600">
                <a:latin typeface="Consolas" panose="020B0609020204030204" pitchFamily="49" charset="0"/>
                <a:cs typeface="Calibri Light" panose="020F0302020204030204" pitchFamily="34" charset="0"/>
              </a:rPr>
              <a:t>", 4)</a:t>
            </a:r>
          </a:p>
          <a:p>
            <a:endParaRPr lang="en-US" sz="1600">
              <a:latin typeface="Consolas" panose="020B0609020204030204" pitchFamily="49" charset="0"/>
              <a:cs typeface="Calibri Light" panose="020F0302020204030204" pitchFamily="34" charset="0"/>
            </a:endParaRPr>
          </a:p>
          <a:p>
            <a:r>
              <a:rPr lang="en-US" sz="1600">
                <a:solidFill>
                  <a:srgbClr val="006C31"/>
                </a:solidFill>
                <a:latin typeface="Consolas" panose="020B0609020204030204" pitchFamily="49" charset="0"/>
                <a:cs typeface="Calibri Light" panose="020F0302020204030204" pitchFamily="34" charset="0"/>
              </a:rPr>
              <a:t># This example uses CPU VM. For using GPU VM, set SKU to STANDARD_NC6</a:t>
            </a:r>
          </a:p>
          <a:p>
            <a:r>
              <a:rPr lang="en-US" sz="1600" err="1">
                <a:latin typeface="Consolas" panose="020B0609020204030204" pitchFamily="49" charset="0"/>
                <a:cs typeface="Calibri Light" panose="020F0302020204030204" pitchFamily="34" charset="0"/>
              </a:rPr>
              <a:t>vm_size</a:t>
            </a:r>
            <a:r>
              <a:rPr lang="en-US" sz="1600">
                <a:latin typeface="Consolas" panose="020B0609020204030204" pitchFamily="49" charset="0"/>
                <a:cs typeface="Calibri Light" panose="020F0302020204030204" pitchFamily="34" charset="0"/>
              </a:rPr>
              <a:t> = </a:t>
            </a:r>
            <a:r>
              <a:rPr lang="en-US" sz="1600" err="1">
                <a:latin typeface="Consolas" panose="020B0609020204030204" pitchFamily="49" charset="0"/>
                <a:cs typeface="Calibri Light" panose="020F0302020204030204" pitchFamily="34" charset="0"/>
              </a:rPr>
              <a:t>os.environ.get</a:t>
            </a:r>
            <a:r>
              <a:rPr lang="en-US" sz="1600">
                <a:latin typeface="Consolas" panose="020B0609020204030204" pitchFamily="49" charset="0"/>
                <a:cs typeface="Calibri Light" panose="020F0302020204030204" pitchFamily="34" charset="0"/>
              </a:rPr>
              <a:t>("</a:t>
            </a:r>
            <a:r>
              <a:rPr lang="en-US" sz="1600">
                <a:solidFill>
                  <a:srgbClr val="C00000"/>
                </a:solidFill>
                <a:latin typeface="Consolas" panose="020B0609020204030204" pitchFamily="49" charset="0"/>
                <a:cs typeface="Calibri Light" panose="020F0302020204030204" pitchFamily="34" charset="0"/>
              </a:rPr>
              <a:t>BATCHAI_CLUSTER_SKU</a:t>
            </a:r>
            <a:r>
              <a:rPr lang="en-US" sz="1600">
                <a:latin typeface="Consolas" panose="020B0609020204030204" pitchFamily="49" charset="0"/>
                <a:cs typeface="Calibri Light" panose="020F0302020204030204" pitchFamily="34" charset="0"/>
              </a:rPr>
              <a:t>", "</a:t>
            </a:r>
            <a:r>
              <a:rPr lang="en-US" sz="1600">
                <a:solidFill>
                  <a:srgbClr val="C00000"/>
                </a:solidFill>
                <a:latin typeface="Consolas" panose="020B0609020204030204" pitchFamily="49" charset="0"/>
                <a:cs typeface="Calibri Light" panose="020F0302020204030204" pitchFamily="34" charset="0"/>
              </a:rPr>
              <a:t>STANDARD_D2_V2</a:t>
            </a:r>
            <a:r>
              <a:rPr lang="en-US" sz="1600">
                <a:latin typeface="Consolas" panose="020B0609020204030204" pitchFamily="49" charset="0"/>
                <a:cs typeface="Calibri Light" panose="020F0302020204030204" pitchFamily="34" charset="0"/>
              </a:rPr>
              <a:t>")</a:t>
            </a:r>
          </a:p>
          <a:p>
            <a:endParaRPr lang="en-US" sz="1600">
              <a:latin typeface="Consolas" panose="020B0609020204030204" pitchFamily="49" charset="0"/>
              <a:cs typeface="Calibri Light" panose="020F0302020204030204" pitchFamily="34" charset="0"/>
            </a:endParaRPr>
          </a:p>
          <a:p>
            <a:r>
              <a:rPr lang="en-US" sz="1600" err="1">
                <a:latin typeface="Consolas" panose="020B0609020204030204" pitchFamily="49" charset="0"/>
                <a:cs typeface="Calibri Light" panose="020F0302020204030204" pitchFamily="34" charset="0"/>
              </a:rPr>
              <a:t>provisioning_config</a:t>
            </a:r>
            <a:r>
              <a:rPr lang="en-US" sz="1600">
                <a:latin typeface="Consolas" panose="020B0609020204030204" pitchFamily="49" charset="0"/>
                <a:cs typeface="Calibri Light" panose="020F0302020204030204" pitchFamily="34" charset="0"/>
              </a:rPr>
              <a:t> = </a:t>
            </a:r>
            <a:r>
              <a:rPr lang="en-US" sz="1600" err="1">
                <a:latin typeface="Consolas" panose="020B0609020204030204" pitchFamily="49" charset="0"/>
                <a:cs typeface="Calibri Light" panose="020F0302020204030204" pitchFamily="34" charset="0"/>
              </a:rPr>
              <a:t>AmlCompute.provisioning_configuration</a:t>
            </a:r>
            <a:r>
              <a:rPr lang="en-US" sz="1600">
                <a:latin typeface="Consolas" panose="020B0609020204030204" pitchFamily="49" charset="0"/>
                <a:cs typeface="Calibri Light" panose="020F0302020204030204" pitchFamily="34" charset="0"/>
              </a:rPr>
              <a:t>(</a:t>
            </a:r>
          </a:p>
          <a:p>
            <a:r>
              <a:rPr lang="en-US" sz="1600">
                <a:latin typeface="Consolas" panose="020B0609020204030204" pitchFamily="49" charset="0"/>
                <a:cs typeface="Calibri Light" panose="020F0302020204030204" pitchFamily="34" charset="0"/>
              </a:rPr>
              <a:t>                              </a:t>
            </a:r>
            <a:r>
              <a:rPr lang="en-US" sz="1600" err="1">
                <a:latin typeface="Consolas" panose="020B0609020204030204" pitchFamily="49" charset="0"/>
                <a:cs typeface="Calibri Light" panose="020F0302020204030204" pitchFamily="34" charset="0"/>
              </a:rPr>
              <a:t>vm_size</a:t>
            </a:r>
            <a:r>
              <a:rPr lang="en-US" sz="1600">
                <a:latin typeface="Consolas" panose="020B0609020204030204" pitchFamily="49" charset="0"/>
                <a:cs typeface="Calibri Light" panose="020F0302020204030204" pitchFamily="34" charset="0"/>
              </a:rPr>
              <a:t> = </a:t>
            </a:r>
            <a:r>
              <a:rPr lang="en-US" sz="1600" err="1">
                <a:latin typeface="Consolas" panose="020B0609020204030204" pitchFamily="49" charset="0"/>
                <a:cs typeface="Calibri Light" panose="020F0302020204030204" pitchFamily="34" charset="0"/>
              </a:rPr>
              <a:t>vm_size</a:t>
            </a:r>
            <a:r>
              <a:rPr lang="en-US" sz="1600">
                <a:latin typeface="Consolas" panose="020B0609020204030204" pitchFamily="49" charset="0"/>
                <a:cs typeface="Calibri Light" panose="020F0302020204030204" pitchFamily="34" charset="0"/>
              </a:rPr>
              <a:t>,</a:t>
            </a:r>
          </a:p>
          <a:p>
            <a:r>
              <a:rPr lang="en-US" sz="1600">
                <a:latin typeface="Consolas" panose="020B0609020204030204" pitchFamily="49" charset="0"/>
                <a:cs typeface="Calibri Light" panose="020F0302020204030204" pitchFamily="34" charset="0"/>
              </a:rPr>
              <a:t>                              </a:t>
            </a:r>
            <a:r>
              <a:rPr lang="en-US" sz="1600" err="1">
                <a:latin typeface="Consolas" panose="020B0609020204030204" pitchFamily="49" charset="0"/>
                <a:cs typeface="Calibri Light" panose="020F0302020204030204" pitchFamily="34" charset="0"/>
              </a:rPr>
              <a:t>min_nodes</a:t>
            </a:r>
            <a:r>
              <a:rPr lang="en-US" sz="1600">
                <a:latin typeface="Consolas" panose="020B0609020204030204" pitchFamily="49" charset="0"/>
                <a:cs typeface="Calibri Light" panose="020F0302020204030204" pitchFamily="34" charset="0"/>
              </a:rPr>
              <a:t> = </a:t>
            </a:r>
            <a:r>
              <a:rPr lang="en-US" sz="1600" err="1">
                <a:latin typeface="Consolas" panose="020B0609020204030204" pitchFamily="49" charset="0"/>
                <a:cs typeface="Calibri Light" panose="020F0302020204030204" pitchFamily="34" charset="0"/>
              </a:rPr>
              <a:t>compute_min_nodes</a:t>
            </a:r>
            <a:r>
              <a:rPr lang="en-US" sz="1600">
                <a:latin typeface="Consolas" panose="020B0609020204030204" pitchFamily="49" charset="0"/>
                <a:cs typeface="Calibri Light" panose="020F0302020204030204" pitchFamily="34" charset="0"/>
              </a:rPr>
              <a:t>,</a:t>
            </a:r>
          </a:p>
          <a:p>
            <a:r>
              <a:rPr lang="en-US" sz="1600">
                <a:latin typeface="Consolas" panose="020B0609020204030204" pitchFamily="49" charset="0"/>
                <a:cs typeface="Calibri Light" panose="020F0302020204030204" pitchFamily="34" charset="0"/>
              </a:rPr>
              <a:t>                              </a:t>
            </a:r>
            <a:r>
              <a:rPr lang="en-US" sz="1600" err="1">
                <a:latin typeface="Consolas" panose="020B0609020204030204" pitchFamily="49" charset="0"/>
                <a:cs typeface="Calibri Light" panose="020F0302020204030204" pitchFamily="34" charset="0"/>
              </a:rPr>
              <a:t>max_nodes</a:t>
            </a:r>
            <a:r>
              <a:rPr lang="en-US" sz="1600">
                <a:latin typeface="Consolas" panose="020B0609020204030204" pitchFamily="49" charset="0"/>
                <a:cs typeface="Calibri Light" panose="020F0302020204030204" pitchFamily="34" charset="0"/>
              </a:rPr>
              <a:t> = </a:t>
            </a:r>
            <a:r>
              <a:rPr lang="en-US" sz="1600" err="1">
                <a:latin typeface="Consolas" panose="020B0609020204030204" pitchFamily="49" charset="0"/>
                <a:cs typeface="Calibri Light" panose="020F0302020204030204" pitchFamily="34" charset="0"/>
              </a:rPr>
              <a:t>compute_max_nodes</a:t>
            </a:r>
            <a:r>
              <a:rPr lang="en-US" sz="1600">
                <a:latin typeface="Consolas" panose="020B0609020204030204" pitchFamily="49" charset="0"/>
                <a:cs typeface="Calibri Light" panose="020F0302020204030204" pitchFamily="34" charset="0"/>
              </a:rPr>
              <a:t>)</a:t>
            </a:r>
          </a:p>
          <a:p>
            <a:r>
              <a:rPr lang="en-US" sz="1600">
                <a:solidFill>
                  <a:srgbClr val="006C31"/>
                </a:solidFill>
                <a:latin typeface="Consolas" panose="020B0609020204030204" pitchFamily="49" charset="0"/>
                <a:cs typeface="Calibri Light" panose="020F0302020204030204" pitchFamily="34" charset="0"/>
              </a:rPr>
              <a:t># create the cluster</a:t>
            </a:r>
          </a:p>
          <a:p>
            <a:r>
              <a:rPr lang="en-US" sz="1600">
                <a:latin typeface="Consolas" panose="020B0609020204030204" pitchFamily="49" charset="0"/>
                <a:cs typeface="Calibri Light" panose="020F0302020204030204" pitchFamily="34" charset="0"/>
              </a:rPr>
              <a:t>print(‘ </a:t>
            </a:r>
            <a:r>
              <a:rPr lang="en-US" sz="1600">
                <a:solidFill>
                  <a:srgbClr val="C00000"/>
                </a:solidFill>
                <a:latin typeface="Consolas" panose="020B0609020204030204" pitchFamily="49" charset="0"/>
                <a:cs typeface="Calibri Light" panose="020F0302020204030204" pitchFamily="34" charset="0"/>
              </a:rPr>
              <a:t>creating a new compute target... </a:t>
            </a:r>
            <a:r>
              <a:rPr lang="en-US" sz="1600">
                <a:latin typeface="Consolas" panose="020B0609020204030204" pitchFamily="49" charset="0"/>
                <a:cs typeface="Calibri Light" panose="020F0302020204030204" pitchFamily="34" charset="0"/>
              </a:rPr>
              <a:t>')</a:t>
            </a:r>
          </a:p>
          <a:p>
            <a:r>
              <a:rPr lang="en-US" sz="1600" err="1">
                <a:latin typeface="Consolas" panose="020B0609020204030204" pitchFamily="49" charset="0"/>
                <a:cs typeface="Calibri Light" panose="020F0302020204030204" pitchFamily="34" charset="0"/>
              </a:rPr>
              <a:t>compute_target</a:t>
            </a:r>
            <a:r>
              <a:rPr lang="en-US" sz="1600">
                <a:latin typeface="Consolas" panose="020B0609020204030204" pitchFamily="49" charset="0"/>
                <a:cs typeface="Calibri Light" panose="020F0302020204030204" pitchFamily="34" charset="0"/>
              </a:rPr>
              <a:t> = </a:t>
            </a:r>
            <a:r>
              <a:rPr lang="en-US" sz="1600" err="1">
                <a:latin typeface="Consolas" panose="020B0609020204030204" pitchFamily="49" charset="0"/>
                <a:cs typeface="Calibri Light" panose="020F0302020204030204" pitchFamily="34" charset="0"/>
              </a:rPr>
              <a:t>ComputeTarget.create</a:t>
            </a:r>
            <a:r>
              <a:rPr lang="en-US" sz="1600">
                <a:latin typeface="Consolas" panose="020B0609020204030204" pitchFamily="49" charset="0"/>
                <a:cs typeface="Calibri Light" panose="020F0302020204030204" pitchFamily="34" charset="0"/>
              </a:rPr>
              <a:t>(</a:t>
            </a:r>
            <a:r>
              <a:rPr lang="en-US" sz="1600" err="1">
                <a:latin typeface="Consolas" panose="020B0609020204030204" pitchFamily="49" charset="0"/>
                <a:cs typeface="Calibri Light" panose="020F0302020204030204" pitchFamily="34" charset="0"/>
              </a:rPr>
              <a:t>ws</a:t>
            </a:r>
            <a:r>
              <a:rPr lang="en-US" sz="1600">
                <a:latin typeface="Consolas" panose="020B0609020204030204" pitchFamily="49" charset="0"/>
                <a:cs typeface="Calibri Light" panose="020F0302020204030204" pitchFamily="34" charset="0"/>
              </a:rPr>
              <a:t>, </a:t>
            </a:r>
            <a:r>
              <a:rPr lang="en-US" sz="1600" err="1">
                <a:latin typeface="Consolas" panose="020B0609020204030204" pitchFamily="49" charset="0"/>
                <a:cs typeface="Calibri Light" panose="020F0302020204030204" pitchFamily="34" charset="0"/>
              </a:rPr>
              <a:t>compute_name</a:t>
            </a:r>
            <a:r>
              <a:rPr lang="en-US" sz="1600">
                <a:latin typeface="Consolas" panose="020B0609020204030204" pitchFamily="49" charset="0"/>
                <a:cs typeface="Calibri Light" panose="020F0302020204030204" pitchFamily="34" charset="0"/>
              </a:rPr>
              <a:t>, </a:t>
            </a:r>
            <a:r>
              <a:rPr lang="en-US" sz="1600" err="1">
                <a:latin typeface="Consolas" panose="020B0609020204030204" pitchFamily="49" charset="0"/>
                <a:cs typeface="Calibri Light" panose="020F0302020204030204" pitchFamily="34" charset="0"/>
              </a:rPr>
              <a:t>provisioning_config</a:t>
            </a:r>
            <a:r>
              <a:rPr lang="en-US" sz="1600">
                <a:latin typeface="Consolas" panose="020B0609020204030204" pitchFamily="49" charset="0"/>
                <a:cs typeface="Calibri Light" panose="020F0302020204030204" pitchFamily="34" charset="0"/>
              </a:rPr>
              <a:t>)</a:t>
            </a:r>
          </a:p>
          <a:p>
            <a:endParaRPr lang="en-US" sz="1600">
              <a:latin typeface="Consolas" panose="020B0609020204030204" pitchFamily="49" charset="0"/>
              <a:cs typeface="Calibri Light" panose="020F0302020204030204" pitchFamily="34" charset="0"/>
            </a:endParaRPr>
          </a:p>
          <a:p>
            <a:r>
              <a:rPr lang="en-US" sz="1600">
                <a:solidFill>
                  <a:srgbClr val="006C31"/>
                </a:solidFill>
                <a:latin typeface="Consolas" panose="020B0609020204030204" pitchFamily="49" charset="0"/>
                <a:cs typeface="Calibri Light" panose="020F0302020204030204" pitchFamily="34" charset="0"/>
              </a:rPr>
              <a:t># You can poll for a minimum number of nodes and for a specific timeout. </a:t>
            </a:r>
          </a:p>
          <a:p>
            <a:r>
              <a:rPr lang="en-US" sz="1600">
                <a:solidFill>
                  <a:srgbClr val="006C31"/>
                </a:solidFill>
                <a:latin typeface="Consolas" panose="020B0609020204030204" pitchFamily="49" charset="0"/>
                <a:cs typeface="Calibri Light" panose="020F0302020204030204" pitchFamily="34" charset="0"/>
              </a:rPr>
              <a:t># if no min node count is provided it will use the scale settings for the cluster</a:t>
            </a:r>
          </a:p>
          <a:p>
            <a:r>
              <a:rPr lang="en-US" sz="1600" err="1">
                <a:latin typeface="Consolas" panose="020B0609020204030204" pitchFamily="49" charset="0"/>
                <a:cs typeface="Calibri Light" panose="020F0302020204030204" pitchFamily="34" charset="0"/>
              </a:rPr>
              <a:t>compute_target.wait_for_completion</a:t>
            </a:r>
            <a:r>
              <a:rPr lang="en-US" sz="1600">
                <a:latin typeface="Consolas" panose="020B0609020204030204" pitchFamily="49" charset="0"/>
                <a:cs typeface="Calibri Light" panose="020F0302020204030204" pitchFamily="34" charset="0"/>
              </a:rPr>
              <a:t>(</a:t>
            </a:r>
            <a:r>
              <a:rPr lang="en-US" sz="1600" err="1">
                <a:latin typeface="Consolas" panose="020B0609020204030204" pitchFamily="49" charset="0"/>
                <a:cs typeface="Calibri Light" panose="020F0302020204030204" pitchFamily="34" charset="0"/>
              </a:rPr>
              <a:t>show_output</a:t>
            </a:r>
            <a:r>
              <a:rPr lang="en-US" sz="1600">
                <a:latin typeface="Consolas" panose="020B0609020204030204" pitchFamily="49" charset="0"/>
                <a:cs typeface="Calibri Light" panose="020F0302020204030204" pitchFamily="34" charset="0"/>
              </a:rPr>
              <a:t>=</a:t>
            </a:r>
            <a:r>
              <a:rPr lang="en-US" sz="1600">
                <a:solidFill>
                  <a:srgbClr val="0078D4"/>
                </a:solidFill>
                <a:latin typeface="Consolas" panose="020B0609020204030204" pitchFamily="49" charset="0"/>
                <a:cs typeface="Calibri Light" panose="020F0302020204030204" pitchFamily="34" charset="0"/>
              </a:rPr>
              <a:t>True</a:t>
            </a:r>
            <a:r>
              <a:rPr lang="en-US" sz="1600">
                <a:latin typeface="Consolas" panose="020B0609020204030204" pitchFamily="49" charset="0"/>
                <a:cs typeface="Calibri Light" panose="020F0302020204030204" pitchFamily="34" charset="0"/>
              </a:rPr>
              <a:t>,</a:t>
            </a:r>
          </a:p>
          <a:p>
            <a:r>
              <a:rPr lang="en-US" sz="1600">
                <a:latin typeface="Consolas" panose="020B0609020204030204" pitchFamily="49" charset="0"/>
                <a:cs typeface="Calibri Light" panose="020F0302020204030204" pitchFamily="34" charset="0"/>
              </a:rPr>
              <a:t>                                   </a:t>
            </a:r>
            <a:r>
              <a:rPr lang="en-US" sz="1600" err="1">
                <a:latin typeface="Consolas" panose="020B0609020204030204" pitchFamily="49" charset="0"/>
                <a:cs typeface="Calibri Light" panose="020F0302020204030204" pitchFamily="34" charset="0"/>
              </a:rPr>
              <a:t>min_node_count</a:t>
            </a:r>
            <a:r>
              <a:rPr lang="en-US" sz="1600">
                <a:latin typeface="Consolas" panose="020B0609020204030204" pitchFamily="49" charset="0"/>
                <a:cs typeface="Calibri Light" panose="020F0302020204030204" pitchFamily="34" charset="0"/>
              </a:rPr>
              <a:t>=</a:t>
            </a:r>
            <a:r>
              <a:rPr lang="en-US" sz="1600">
                <a:solidFill>
                  <a:srgbClr val="0078D4"/>
                </a:solidFill>
                <a:latin typeface="Consolas" panose="020B0609020204030204" pitchFamily="49" charset="0"/>
                <a:cs typeface="Calibri Light" panose="020F0302020204030204" pitchFamily="34" charset="0"/>
              </a:rPr>
              <a:t>None</a:t>
            </a:r>
            <a:r>
              <a:rPr lang="en-US" sz="1600">
                <a:latin typeface="Consolas" panose="020B0609020204030204" pitchFamily="49" charset="0"/>
                <a:cs typeface="Calibri Light" panose="020F0302020204030204" pitchFamily="34" charset="0"/>
              </a:rPr>
              <a:t>, </a:t>
            </a:r>
            <a:r>
              <a:rPr lang="en-US" sz="1600" err="1">
                <a:latin typeface="Consolas" panose="020B0609020204030204" pitchFamily="49" charset="0"/>
                <a:cs typeface="Calibri Light" panose="020F0302020204030204" pitchFamily="34" charset="0"/>
              </a:rPr>
              <a:t>timeout_in_minutes</a:t>
            </a:r>
            <a:r>
              <a:rPr lang="en-US" sz="1600">
                <a:latin typeface="Consolas" panose="020B0609020204030204" pitchFamily="49" charset="0"/>
                <a:cs typeface="Calibri Light" panose="020F0302020204030204" pitchFamily="34" charset="0"/>
              </a:rPr>
              <a:t>=20)</a:t>
            </a:r>
          </a:p>
        </p:txBody>
      </p:sp>
      <p:cxnSp>
        <p:nvCxnSpPr>
          <p:cNvPr id="5" name="Connector: Elbow 4">
            <a:extLst>
              <a:ext uri="{FF2B5EF4-FFF2-40B4-BE49-F238E27FC236}">
                <a16:creationId xmlns:a16="http://schemas.microsoft.com/office/drawing/2014/main" id="{DF92B506-E22E-45E3-8A98-92E9E5975B42}"/>
              </a:ext>
            </a:extLst>
          </p:cNvPr>
          <p:cNvCxnSpPr/>
          <p:nvPr/>
        </p:nvCxnSpPr>
        <p:spPr>
          <a:xfrm flipV="1">
            <a:off x="7902497" y="1557913"/>
            <a:ext cx="2286000" cy="312234"/>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B54348B-C53F-428F-B9C4-E72F70232DB4}"/>
              </a:ext>
            </a:extLst>
          </p:cNvPr>
          <p:cNvSpPr txBox="1"/>
          <p:nvPr/>
        </p:nvSpPr>
        <p:spPr>
          <a:xfrm>
            <a:off x="10333464" y="760181"/>
            <a:ext cx="1709854" cy="1723549"/>
          </a:xfrm>
          <a:prstGeom prst="rect">
            <a:avLst/>
          </a:prstGeom>
          <a:noFill/>
        </p:spPr>
        <p:txBody>
          <a:bodyPr wrap="squar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a:t>Zero is the default. If min is zero then the cluster is automatically deleted when no jobs are running on it. </a:t>
            </a:r>
          </a:p>
        </p:txBody>
      </p:sp>
    </p:spTree>
    <p:extLst>
      <p:ext uri="{BB962C8B-B14F-4D97-AF65-F5344CB8AC3E}">
        <p14:creationId xmlns:p14="http://schemas.microsoft.com/office/powerpoint/2010/main" val="256516104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07FD2C-1E5F-44B0-8593-05FF004A46C4}"/>
              </a:ext>
            </a:extLst>
          </p:cNvPr>
          <p:cNvSpPr/>
          <p:nvPr/>
        </p:nvSpPr>
        <p:spPr>
          <a:xfrm>
            <a:off x="586740" y="1928126"/>
            <a:ext cx="11419406" cy="1815882"/>
          </a:xfrm>
          <a:prstGeom prst="rect">
            <a:avLst/>
          </a:prstGeom>
          <a:solidFill>
            <a:schemeClr val="bg1">
              <a:lumMod val="95000"/>
            </a:schemeClr>
          </a:solidFill>
        </p:spPr>
        <p:txBody>
          <a:bodyPr wrap="square">
            <a:spAutoFit/>
          </a:bodyPr>
          <a:lstStyle/>
          <a:p>
            <a:r>
              <a:rPr lang="en-US" sz="1600">
                <a:solidFill>
                  <a:srgbClr val="008000"/>
                </a:solidFill>
                <a:latin typeface="Consolas" panose="020B0609020204030204" pitchFamily="49" charset="0"/>
              </a:rPr>
              <a:t># note that while loading, we are shrinking the intensity values (X) from 0-255 to 0-1 so that the model converge faster.</a:t>
            </a:r>
            <a:endParaRPr lang="en-US" sz="1600">
              <a:solidFill>
                <a:srgbClr val="000000"/>
              </a:solidFill>
              <a:latin typeface="Consolas" panose="020B0609020204030204" pitchFamily="49" charset="0"/>
            </a:endParaRPr>
          </a:p>
          <a:p>
            <a:r>
              <a:rPr lang="en-US" sz="1600" err="1">
                <a:solidFill>
                  <a:srgbClr val="000000"/>
                </a:solidFill>
                <a:latin typeface="Consolas" panose="020B0609020204030204" pitchFamily="49" charset="0"/>
              </a:rPr>
              <a:t>X_train</a:t>
            </a:r>
            <a:r>
              <a:rPr lang="en-US" sz="1600">
                <a:solidFill>
                  <a:srgbClr val="000000"/>
                </a:solidFill>
                <a:latin typeface="Consolas" panose="020B0609020204030204" pitchFamily="49" charset="0"/>
              </a:rPr>
              <a:t> = </a:t>
            </a:r>
            <a:r>
              <a:rPr lang="en-US" sz="1600" err="1">
                <a:solidFill>
                  <a:srgbClr val="000000"/>
                </a:solidFill>
                <a:latin typeface="Consolas" panose="020B0609020204030204" pitchFamily="49" charset="0"/>
              </a:rPr>
              <a:t>load_data</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'./data/train-images.gz'</a:t>
            </a:r>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False</a:t>
            </a:r>
            <a:r>
              <a:rPr lang="en-US" sz="1600">
                <a:solidFill>
                  <a:srgbClr val="000000"/>
                </a:solidFill>
                <a:latin typeface="Consolas" panose="020B0609020204030204" pitchFamily="49" charset="0"/>
              </a:rPr>
              <a:t>) / 255.0 </a:t>
            </a:r>
          </a:p>
          <a:p>
            <a:r>
              <a:rPr lang="en-US" sz="1600" err="1">
                <a:solidFill>
                  <a:srgbClr val="000000"/>
                </a:solidFill>
                <a:latin typeface="Consolas" panose="020B0609020204030204" pitchFamily="49" charset="0"/>
              </a:rPr>
              <a:t>y_train</a:t>
            </a:r>
            <a:r>
              <a:rPr lang="en-US" sz="1600">
                <a:solidFill>
                  <a:srgbClr val="000000"/>
                </a:solidFill>
                <a:latin typeface="Consolas" panose="020B0609020204030204" pitchFamily="49" charset="0"/>
              </a:rPr>
              <a:t> = </a:t>
            </a:r>
            <a:r>
              <a:rPr lang="en-US" sz="1600" err="1">
                <a:solidFill>
                  <a:srgbClr val="000000"/>
                </a:solidFill>
                <a:latin typeface="Consolas" panose="020B0609020204030204" pitchFamily="49" charset="0"/>
              </a:rPr>
              <a:t>load_data</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'./data/train-labels.gz'</a:t>
            </a:r>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True</a:t>
            </a:r>
            <a:r>
              <a:rPr lang="en-US" sz="1600">
                <a:solidFill>
                  <a:srgbClr val="000000"/>
                </a:solidFill>
                <a:latin typeface="Consolas" panose="020B0609020204030204" pitchFamily="49" charset="0"/>
              </a:rPr>
              <a:t>).reshape(-1)</a:t>
            </a:r>
          </a:p>
          <a:p>
            <a:endParaRPr lang="en-US" sz="1600">
              <a:solidFill>
                <a:srgbClr val="000000"/>
              </a:solidFill>
              <a:latin typeface="Consolas" panose="020B0609020204030204" pitchFamily="49" charset="0"/>
            </a:endParaRPr>
          </a:p>
          <a:p>
            <a:r>
              <a:rPr lang="en-US" sz="1600" err="1">
                <a:solidFill>
                  <a:srgbClr val="000000"/>
                </a:solidFill>
                <a:latin typeface="Consolas" panose="020B0609020204030204" pitchFamily="49" charset="0"/>
              </a:rPr>
              <a:t>X_test</a:t>
            </a:r>
            <a:r>
              <a:rPr lang="en-US" sz="1600">
                <a:solidFill>
                  <a:srgbClr val="000000"/>
                </a:solidFill>
                <a:latin typeface="Consolas" panose="020B0609020204030204" pitchFamily="49" charset="0"/>
              </a:rPr>
              <a:t> = </a:t>
            </a:r>
            <a:r>
              <a:rPr lang="en-US" sz="1600" err="1">
                <a:solidFill>
                  <a:srgbClr val="000000"/>
                </a:solidFill>
                <a:latin typeface="Consolas" panose="020B0609020204030204" pitchFamily="49" charset="0"/>
              </a:rPr>
              <a:t>load_data</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'./data/test-images.gz'</a:t>
            </a:r>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False</a:t>
            </a:r>
            <a:r>
              <a:rPr lang="en-US" sz="1600">
                <a:solidFill>
                  <a:srgbClr val="000000"/>
                </a:solidFill>
                <a:latin typeface="Consolas" panose="020B0609020204030204" pitchFamily="49" charset="0"/>
              </a:rPr>
              <a:t>) / 255.0 </a:t>
            </a:r>
          </a:p>
          <a:p>
            <a:r>
              <a:rPr lang="en-US" sz="1600" err="1">
                <a:solidFill>
                  <a:srgbClr val="000000"/>
                </a:solidFill>
                <a:latin typeface="Consolas" panose="020B0609020204030204" pitchFamily="49" charset="0"/>
              </a:rPr>
              <a:t>y_test</a:t>
            </a:r>
            <a:r>
              <a:rPr lang="en-US" sz="1600">
                <a:solidFill>
                  <a:srgbClr val="000000"/>
                </a:solidFill>
                <a:latin typeface="Consolas" panose="020B0609020204030204" pitchFamily="49" charset="0"/>
              </a:rPr>
              <a:t> = </a:t>
            </a:r>
            <a:r>
              <a:rPr lang="en-US" sz="1600" err="1">
                <a:solidFill>
                  <a:srgbClr val="000000"/>
                </a:solidFill>
                <a:latin typeface="Consolas" panose="020B0609020204030204" pitchFamily="49" charset="0"/>
              </a:rPr>
              <a:t>load_data</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'./data/test-labels.gz'</a:t>
            </a:r>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True</a:t>
            </a:r>
            <a:r>
              <a:rPr lang="en-US" sz="1600">
                <a:solidFill>
                  <a:srgbClr val="000000"/>
                </a:solidFill>
                <a:latin typeface="Consolas" panose="020B0609020204030204" pitchFamily="49" charset="0"/>
              </a:rPr>
              <a:t>).reshape(-1)</a:t>
            </a:r>
            <a:endParaRPr lang="en-US" sz="1600"/>
          </a:p>
        </p:txBody>
      </p:sp>
      <p:sp>
        <p:nvSpPr>
          <p:cNvPr id="5" name="Rectangle 4">
            <a:extLst>
              <a:ext uri="{FF2B5EF4-FFF2-40B4-BE49-F238E27FC236}">
                <a16:creationId xmlns:a16="http://schemas.microsoft.com/office/drawing/2014/main" id="{49722AFF-94A3-49F2-84FF-AA5BD03272AF}"/>
              </a:ext>
            </a:extLst>
          </p:cNvPr>
          <p:cNvSpPr/>
          <p:nvPr/>
        </p:nvSpPr>
        <p:spPr>
          <a:xfrm>
            <a:off x="586740" y="1212404"/>
            <a:ext cx="11419406" cy="635559"/>
          </a:xfrm>
          <a:prstGeom prst="rect">
            <a:avLst/>
          </a:prstGeom>
        </p:spPr>
        <p:txBody>
          <a:bodyPr wrap="square">
            <a:spAutoFit/>
          </a:bodyPr>
          <a:lstStyle/>
          <a:p>
            <a:r>
              <a:rPr lang="en-US"/>
              <a:t>First load the compressed files into </a:t>
            </a:r>
            <a:r>
              <a:rPr lang="en-US" err="1"/>
              <a:t>numpy</a:t>
            </a:r>
            <a:r>
              <a:rPr lang="en-US"/>
              <a:t> arrays. Note the ‘</a:t>
            </a:r>
            <a:r>
              <a:rPr lang="en-US" i="1" err="1">
                <a:highlight>
                  <a:srgbClr val="D2D2D2"/>
                </a:highlight>
              </a:rPr>
              <a:t>load_data</a:t>
            </a:r>
            <a:r>
              <a:rPr lang="en-US"/>
              <a:t>’ is a custom function that simply parses the compressed files into </a:t>
            </a:r>
            <a:r>
              <a:rPr lang="en-US" err="1"/>
              <a:t>numpy</a:t>
            </a:r>
            <a:r>
              <a:rPr lang="en-US"/>
              <a:t> arrays.</a:t>
            </a:r>
          </a:p>
        </p:txBody>
      </p:sp>
      <p:sp>
        <p:nvSpPr>
          <p:cNvPr id="7" name="Rectangle 6">
            <a:extLst>
              <a:ext uri="{FF2B5EF4-FFF2-40B4-BE49-F238E27FC236}">
                <a16:creationId xmlns:a16="http://schemas.microsoft.com/office/drawing/2014/main" id="{D7159CAF-742A-4EC2-A59B-C2E2D048A366}"/>
              </a:ext>
            </a:extLst>
          </p:cNvPr>
          <p:cNvSpPr/>
          <p:nvPr/>
        </p:nvSpPr>
        <p:spPr>
          <a:xfrm>
            <a:off x="586740" y="3936725"/>
            <a:ext cx="11233553" cy="635559"/>
          </a:xfrm>
          <a:prstGeom prst="rect">
            <a:avLst/>
          </a:prstGeom>
        </p:spPr>
        <p:txBody>
          <a:bodyPr wrap="square">
            <a:spAutoFit/>
          </a:bodyPr>
          <a:lstStyle/>
          <a:p>
            <a:r>
              <a:rPr lang="en-US">
                <a:solidFill>
                  <a:srgbClr val="000000"/>
                </a:solidFill>
                <a:latin typeface="Segoe UI" panose="020B0502040204020203" pitchFamily="34" charset="0"/>
              </a:rPr>
              <a:t>Now make the data accessible remotely by uploading that data from your local machine into Azure so it can be accessed for remote training. The files are uploaded into a directory named </a:t>
            </a:r>
            <a:r>
              <a:rPr lang="en-US" err="1">
                <a:solidFill>
                  <a:srgbClr val="000000"/>
                </a:solidFill>
                <a:latin typeface="Segoe UI" panose="020B0502040204020203" pitchFamily="34" charset="0"/>
              </a:rPr>
              <a:t>mnist</a:t>
            </a:r>
            <a:r>
              <a:rPr lang="en-US">
                <a:solidFill>
                  <a:srgbClr val="000000"/>
                </a:solidFill>
                <a:latin typeface="Segoe UI" panose="020B0502040204020203" pitchFamily="34" charset="0"/>
              </a:rPr>
              <a:t> at the root of the datastore.</a:t>
            </a:r>
            <a:endParaRPr lang="en-US"/>
          </a:p>
        </p:txBody>
      </p:sp>
      <p:sp>
        <p:nvSpPr>
          <p:cNvPr id="8" name="Rectangle 7">
            <a:extLst>
              <a:ext uri="{FF2B5EF4-FFF2-40B4-BE49-F238E27FC236}">
                <a16:creationId xmlns:a16="http://schemas.microsoft.com/office/drawing/2014/main" id="{79F9ABDF-E0AF-4D7B-9637-FE25D877EEFE}"/>
              </a:ext>
            </a:extLst>
          </p:cNvPr>
          <p:cNvSpPr/>
          <p:nvPr/>
        </p:nvSpPr>
        <p:spPr>
          <a:xfrm>
            <a:off x="586740" y="4765001"/>
            <a:ext cx="11233553" cy="1077218"/>
          </a:xfrm>
          <a:prstGeom prst="rect">
            <a:avLst/>
          </a:prstGeom>
          <a:solidFill>
            <a:schemeClr val="bg1">
              <a:lumMod val="95000"/>
            </a:schemeClr>
          </a:solidFill>
        </p:spPr>
        <p:txBody>
          <a:bodyPr wrap="square">
            <a:spAutoFit/>
          </a:bodyPr>
          <a:lstStyle/>
          <a:p>
            <a:r>
              <a:rPr lang="en-US" sz="1600">
                <a:solidFill>
                  <a:srgbClr val="000000"/>
                </a:solidFill>
                <a:latin typeface="Consolas" panose="020B0609020204030204" pitchFamily="49" charset="0"/>
              </a:rPr>
              <a:t>ds = </a:t>
            </a:r>
            <a:r>
              <a:rPr lang="en-US" sz="1600" err="1">
                <a:solidFill>
                  <a:srgbClr val="000000"/>
                </a:solidFill>
                <a:latin typeface="Consolas" panose="020B0609020204030204" pitchFamily="49" charset="0"/>
              </a:rPr>
              <a:t>ws.get_default_datastore</a:t>
            </a:r>
            <a:r>
              <a:rPr lang="en-US" sz="1600">
                <a:solidFill>
                  <a:srgbClr val="000000"/>
                </a:solidFill>
                <a:latin typeface="Consolas" panose="020B0609020204030204" pitchFamily="49" charset="0"/>
              </a:rPr>
              <a:t>()</a:t>
            </a:r>
          </a:p>
          <a:p>
            <a:r>
              <a:rPr lang="en-US" sz="1600">
                <a:solidFill>
                  <a:srgbClr val="000000"/>
                </a:solidFill>
                <a:latin typeface="Consolas" panose="020B0609020204030204" pitchFamily="49" charset="0"/>
              </a:rPr>
              <a:t>print(</a:t>
            </a:r>
            <a:r>
              <a:rPr lang="en-US" sz="1600" err="1">
                <a:solidFill>
                  <a:srgbClr val="000000"/>
                </a:solidFill>
                <a:latin typeface="Consolas" panose="020B0609020204030204" pitchFamily="49" charset="0"/>
              </a:rPr>
              <a:t>ds.datastore_type</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ds.account_name</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ds.container_name</a:t>
            </a:r>
            <a:r>
              <a:rPr lang="en-US" sz="1600">
                <a:solidFill>
                  <a:srgbClr val="000000"/>
                </a:solidFill>
                <a:latin typeface="Consolas" panose="020B0609020204030204" pitchFamily="49" charset="0"/>
              </a:rPr>
              <a:t>) </a:t>
            </a:r>
          </a:p>
          <a:p>
            <a:endParaRPr lang="en-US" sz="1600">
              <a:solidFill>
                <a:srgbClr val="000000"/>
              </a:solidFill>
              <a:latin typeface="Consolas" panose="020B0609020204030204" pitchFamily="49" charset="0"/>
            </a:endParaRPr>
          </a:p>
          <a:p>
            <a:r>
              <a:rPr lang="en-US" sz="1600" err="1">
                <a:solidFill>
                  <a:srgbClr val="000000"/>
                </a:solidFill>
                <a:latin typeface="Consolas" panose="020B0609020204030204" pitchFamily="49" charset="0"/>
              </a:rPr>
              <a:t>ds.upload</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src_dir</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'./data'</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target_path</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a:t>
            </a:r>
            <a:r>
              <a:rPr lang="en-US" sz="1600" err="1">
                <a:solidFill>
                  <a:srgbClr val="A31515"/>
                </a:solidFill>
                <a:latin typeface="Consolas" panose="020B0609020204030204" pitchFamily="49" charset="0"/>
              </a:rPr>
              <a:t>mnist</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 overwrite=</a:t>
            </a:r>
            <a:r>
              <a:rPr lang="en-US" sz="1600">
                <a:solidFill>
                  <a:srgbClr val="0101FD"/>
                </a:solidFill>
                <a:latin typeface="Consolas" panose="020B0609020204030204" pitchFamily="49" charset="0"/>
              </a:rPr>
              <a:t>True</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show_progress</a:t>
            </a:r>
            <a:r>
              <a:rPr lang="en-US" sz="1600">
                <a:solidFill>
                  <a:srgbClr val="000000"/>
                </a:solidFill>
                <a:latin typeface="Consolas" panose="020B0609020204030204" pitchFamily="49" charset="0"/>
              </a:rPr>
              <a:t>=</a:t>
            </a:r>
            <a:r>
              <a:rPr lang="en-US" sz="1600">
                <a:solidFill>
                  <a:srgbClr val="0101FD"/>
                </a:solidFill>
                <a:latin typeface="Consolas" panose="020B0609020204030204" pitchFamily="49" charset="0"/>
              </a:rPr>
              <a:t>True</a:t>
            </a:r>
            <a:r>
              <a:rPr lang="en-US" sz="1600">
                <a:solidFill>
                  <a:srgbClr val="000000"/>
                </a:solidFill>
                <a:latin typeface="Consolas" panose="020B0609020204030204" pitchFamily="49" charset="0"/>
              </a:rPr>
              <a:t>)</a:t>
            </a:r>
            <a:endParaRPr lang="en-US" sz="1600"/>
          </a:p>
        </p:txBody>
      </p:sp>
      <p:sp>
        <p:nvSpPr>
          <p:cNvPr id="9" name="Rectangle 8">
            <a:extLst>
              <a:ext uri="{FF2B5EF4-FFF2-40B4-BE49-F238E27FC236}">
                <a16:creationId xmlns:a16="http://schemas.microsoft.com/office/drawing/2014/main" id="{B9BA2B77-C7D1-4B2D-96B2-3BE611B07458}"/>
              </a:ext>
            </a:extLst>
          </p:cNvPr>
          <p:cNvSpPr/>
          <p:nvPr/>
        </p:nvSpPr>
        <p:spPr>
          <a:xfrm>
            <a:off x="586740" y="6057032"/>
            <a:ext cx="6188361" cy="363946"/>
          </a:xfrm>
          <a:prstGeom prst="rect">
            <a:avLst/>
          </a:prstGeom>
        </p:spPr>
        <p:txBody>
          <a:bodyPr wrap="none">
            <a:spAutoFit/>
          </a:bodyPr>
          <a:lstStyle/>
          <a:p>
            <a:r>
              <a:rPr lang="en-US">
                <a:solidFill>
                  <a:srgbClr val="000000"/>
                </a:solidFill>
                <a:latin typeface="Segoe UI" panose="020B0502040204020203" pitchFamily="34" charset="0"/>
              </a:rPr>
              <a:t>We now have everything you need to start training a model.</a:t>
            </a:r>
            <a:endParaRPr lang="en-US"/>
          </a:p>
        </p:txBody>
      </p:sp>
      <p:sp>
        <p:nvSpPr>
          <p:cNvPr id="10" name="Title 1">
            <a:extLst>
              <a:ext uri="{FF2B5EF4-FFF2-40B4-BE49-F238E27FC236}">
                <a16:creationId xmlns:a16="http://schemas.microsoft.com/office/drawing/2014/main" id="{1490E8A1-44AF-4804-8601-D4B626DDCE19}"/>
              </a:ext>
            </a:extLst>
          </p:cNvPr>
          <p:cNvSpPr txBox="1">
            <a:spLocks/>
          </p:cNvSpPr>
          <p:nvPr/>
        </p:nvSpPr>
        <p:spPr>
          <a:xfrm>
            <a:off x="539273" y="539199"/>
            <a:ext cx="10477977" cy="332399"/>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3600" b="0" kern="1200" cap="none" spc="0" baseline="0" dirty="0" smtClean="0">
                <a:ln w="3175">
                  <a:noFill/>
                </a:ln>
                <a:solidFill>
                  <a:srgbClr val="000000"/>
                </a:solidFill>
                <a:effectLst/>
                <a:latin typeface="+mj-lt"/>
                <a:ea typeface="+mn-ea"/>
                <a:cs typeface="Segoe UI" pitchFamily="34" charset="0"/>
              </a:defRPr>
            </a:lvl1pPr>
          </a:lstStyle>
          <a:p>
            <a:r>
              <a:rPr lang="en-US" sz="2400" dirty="0">
                <a:solidFill>
                  <a:srgbClr val="A80000"/>
                </a:solidFill>
                <a:latin typeface="Segoe UI Semilight" panose="020B0402040204020203" pitchFamily="34" charset="0"/>
                <a:cs typeface="Segoe UI Semilight" panose="020B0402040204020203" pitchFamily="34" charset="0"/>
              </a:rPr>
              <a:t>Step 4 – </a:t>
            </a:r>
            <a:r>
              <a:rPr lang="ko-KR" altLang="en-US" sz="2400" dirty="0">
                <a:solidFill>
                  <a:srgbClr val="A80000"/>
                </a:solidFill>
                <a:latin typeface="Segoe UI Semilight" panose="020B0402040204020203" pitchFamily="34" charset="0"/>
                <a:cs typeface="Segoe UI Semilight" panose="020B0402040204020203" pitchFamily="34" charset="0"/>
              </a:rPr>
              <a:t>데이터 업로드</a:t>
            </a:r>
            <a:endParaRPr lang="en-US" sz="2400" dirty="0">
              <a:solidFill>
                <a:srgbClr val="A80000"/>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98892230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C5B4423-9397-43AF-B8C1-1EE366F2F209}"/>
              </a:ext>
            </a:extLst>
          </p:cNvPr>
          <p:cNvSpPr/>
          <p:nvPr/>
        </p:nvSpPr>
        <p:spPr>
          <a:xfrm>
            <a:off x="646848" y="1773795"/>
            <a:ext cx="11017250" cy="1920240"/>
          </a:xfrm>
          <a:prstGeom prst="rect">
            <a:avLst/>
          </a:prstGeom>
          <a:solidFill>
            <a:schemeClr val="bg1">
              <a:lumMod val="95000"/>
            </a:schemeClr>
          </a:solidFill>
        </p:spPr>
        <p:txBody>
          <a:bodyPr wrap="square">
            <a:spAutoFit/>
          </a:bodyPr>
          <a:lstStyle/>
          <a:p>
            <a:r>
              <a:rPr lang="en-US" sz="1600">
                <a:solidFill>
                  <a:srgbClr val="000000"/>
                </a:solidFill>
                <a:latin typeface="Consolas" panose="020B0609020204030204" pitchFamily="49" charset="0"/>
              </a:rPr>
              <a:t>%%time </a:t>
            </a:r>
            <a:r>
              <a:rPr lang="en-US" sz="1600">
                <a:solidFill>
                  <a:srgbClr val="0101FD"/>
                </a:solidFill>
                <a:latin typeface="Consolas" panose="020B0609020204030204" pitchFamily="49" charset="0"/>
              </a:rPr>
              <a:t>from</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sklearn.linear_model</a:t>
            </a:r>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import</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LogisticRegression</a:t>
            </a:r>
            <a:r>
              <a:rPr lang="en-US" sz="1600">
                <a:solidFill>
                  <a:srgbClr val="000000"/>
                </a:solidFill>
                <a:latin typeface="Consolas" panose="020B0609020204030204" pitchFamily="49" charset="0"/>
              </a:rPr>
              <a:t> </a:t>
            </a:r>
          </a:p>
          <a:p>
            <a:r>
              <a:rPr lang="en-US" sz="1600" err="1">
                <a:solidFill>
                  <a:srgbClr val="000000"/>
                </a:solidFill>
                <a:latin typeface="Consolas" panose="020B0609020204030204" pitchFamily="49" charset="0"/>
              </a:rPr>
              <a:t>clf</a:t>
            </a:r>
            <a:r>
              <a:rPr lang="en-US" sz="1600">
                <a:solidFill>
                  <a:srgbClr val="000000"/>
                </a:solidFill>
                <a:latin typeface="Consolas" panose="020B0609020204030204" pitchFamily="49" charset="0"/>
              </a:rPr>
              <a:t> = </a:t>
            </a:r>
            <a:r>
              <a:rPr lang="en-US" sz="1600" err="1">
                <a:solidFill>
                  <a:srgbClr val="000000"/>
                </a:solidFill>
                <a:latin typeface="Consolas" panose="020B0609020204030204" pitchFamily="49" charset="0"/>
              </a:rPr>
              <a:t>LogisticRegression</a:t>
            </a:r>
            <a:r>
              <a:rPr lang="en-US" sz="1600">
                <a:solidFill>
                  <a:srgbClr val="000000"/>
                </a:solidFill>
                <a:latin typeface="Consolas" panose="020B0609020204030204" pitchFamily="49" charset="0"/>
              </a:rPr>
              <a:t>() </a:t>
            </a:r>
          </a:p>
          <a:p>
            <a:r>
              <a:rPr lang="en-US" sz="1600" err="1">
                <a:solidFill>
                  <a:srgbClr val="000000"/>
                </a:solidFill>
                <a:latin typeface="Consolas" panose="020B0609020204030204" pitchFamily="49" charset="0"/>
              </a:rPr>
              <a:t>clf.fit</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X_train</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y_train</a:t>
            </a:r>
            <a:r>
              <a:rPr lang="en-US" sz="1600">
                <a:solidFill>
                  <a:srgbClr val="000000"/>
                </a:solidFill>
                <a:latin typeface="Consolas" panose="020B0609020204030204" pitchFamily="49" charset="0"/>
              </a:rPr>
              <a:t>)</a:t>
            </a:r>
          </a:p>
          <a:p>
            <a:endParaRPr lang="en-US" sz="1600">
              <a:solidFill>
                <a:srgbClr val="000000"/>
              </a:solidFill>
              <a:latin typeface="Consolas" panose="020B0609020204030204" pitchFamily="49" charset="0"/>
            </a:endParaRPr>
          </a:p>
          <a:p>
            <a:r>
              <a:rPr lang="en-US" sz="1600">
                <a:solidFill>
                  <a:srgbClr val="00B050"/>
                </a:solidFill>
                <a:latin typeface="Consolas" panose="020B0609020204030204" pitchFamily="49" charset="0"/>
              </a:rPr>
              <a:t># Next, make predictions using the test set and calculate the accuracy</a:t>
            </a:r>
          </a:p>
          <a:p>
            <a:r>
              <a:rPr lang="en-US" sz="1600" err="1">
                <a:latin typeface="Consolas" panose="020B0609020204030204" pitchFamily="49" charset="0"/>
              </a:rPr>
              <a:t>y_hat</a:t>
            </a:r>
            <a:r>
              <a:rPr lang="en-US" sz="1600">
                <a:latin typeface="Consolas" panose="020B0609020204030204" pitchFamily="49" charset="0"/>
              </a:rPr>
              <a:t> = </a:t>
            </a:r>
            <a:r>
              <a:rPr lang="en-US" sz="1600" err="1">
                <a:latin typeface="Consolas" panose="020B0609020204030204" pitchFamily="49" charset="0"/>
              </a:rPr>
              <a:t>clf.predict</a:t>
            </a:r>
            <a:r>
              <a:rPr lang="en-US" sz="1600">
                <a:latin typeface="Consolas" panose="020B0609020204030204" pitchFamily="49" charset="0"/>
              </a:rPr>
              <a:t>(</a:t>
            </a:r>
            <a:r>
              <a:rPr lang="en-US" sz="1600" err="1">
                <a:latin typeface="Consolas" panose="020B0609020204030204" pitchFamily="49" charset="0"/>
              </a:rPr>
              <a:t>X_test</a:t>
            </a:r>
            <a:r>
              <a:rPr lang="en-US" sz="1600">
                <a:latin typeface="Consolas" panose="020B0609020204030204" pitchFamily="49" charset="0"/>
              </a:rPr>
              <a:t>) </a:t>
            </a:r>
          </a:p>
          <a:p>
            <a:r>
              <a:rPr lang="en-US" sz="1600">
                <a:latin typeface="Consolas" panose="020B0609020204030204" pitchFamily="49" charset="0"/>
              </a:rPr>
              <a:t>print(</a:t>
            </a:r>
            <a:r>
              <a:rPr lang="en-US" sz="1600" err="1">
                <a:latin typeface="Consolas" panose="020B0609020204030204" pitchFamily="49" charset="0"/>
              </a:rPr>
              <a:t>np.average</a:t>
            </a:r>
            <a:r>
              <a:rPr lang="en-US" sz="1600">
                <a:latin typeface="Consolas" panose="020B0609020204030204" pitchFamily="49" charset="0"/>
              </a:rPr>
              <a:t>(</a:t>
            </a:r>
            <a:r>
              <a:rPr lang="en-US" sz="1600" err="1">
                <a:latin typeface="Consolas" panose="020B0609020204030204" pitchFamily="49" charset="0"/>
              </a:rPr>
              <a:t>y_hat</a:t>
            </a:r>
            <a:r>
              <a:rPr lang="en-US" sz="1600">
                <a:latin typeface="Consolas" panose="020B0609020204030204" pitchFamily="49" charset="0"/>
              </a:rPr>
              <a:t> == </a:t>
            </a:r>
            <a:r>
              <a:rPr lang="en-US" sz="1600" err="1">
                <a:latin typeface="Consolas" panose="020B0609020204030204" pitchFamily="49" charset="0"/>
              </a:rPr>
              <a:t>y_test</a:t>
            </a:r>
            <a:r>
              <a:rPr lang="en-US" sz="1600">
                <a:latin typeface="Consolas" panose="020B0609020204030204" pitchFamily="49" charset="0"/>
              </a:rPr>
              <a:t>))</a:t>
            </a:r>
            <a:endParaRPr lang="en-US" sz="1600">
              <a:solidFill>
                <a:srgbClr val="00B050"/>
              </a:solidFill>
              <a:latin typeface="Consolas" panose="020B0609020204030204" pitchFamily="49" charset="0"/>
            </a:endParaRPr>
          </a:p>
        </p:txBody>
      </p:sp>
      <p:sp>
        <p:nvSpPr>
          <p:cNvPr id="5" name="Rectangle 4">
            <a:extLst>
              <a:ext uri="{FF2B5EF4-FFF2-40B4-BE49-F238E27FC236}">
                <a16:creationId xmlns:a16="http://schemas.microsoft.com/office/drawing/2014/main" id="{C8433DC9-BF82-4EF2-BF63-14EE22003201}"/>
              </a:ext>
            </a:extLst>
          </p:cNvPr>
          <p:cNvSpPr/>
          <p:nvPr/>
        </p:nvSpPr>
        <p:spPr>
          <a:xfrm>
            <a:off x="646848" y="3975573"/>
            <a:ext cx="8520025" cy="369332"/>
          </a:xfrm>
          <a:prstGeom prst="rect">
            <a:avLst/>
          </a:prstGeom>
        </p:spPr>
        <p:txBody>
          <a:bodyPr wrap="square">
            <a:spAutoFit/>
          </a:bodyPr>
          <a:lstStyle/>
          <a:p>
            <a:r>
              <a:rPr lang="en-US" sz="1800">
                <a:solidFill>
                  <a:srgbClr val="000000"/>
                </a:solidFill>
                <a:latin typeface="Segoe UI Semilight" panose="020B0402040204020203" pitchFamily="34" charset="0"/>
                <a:cs typeface="Segoe UI Semilight" panose="020B0402040204020203" pitchFamily="34" charset="0"/>
              </a:rPr>
              <a:t>You should see the local model accuracy displayed. [It should be a number like 0.915]</a:t>
            </a:r>
          </a:p>
        </p:txBody>
      </p:sp>
      <p:sp>
        <p:nvSpPr>
          <p:cNvPr id="6" name="Rectangle 5">
            <a:extLst>
              <a:ext uri="{FF2B5EF4-FFF2-40B4-BE49-F238E27FC236}">
                <a16:creationId xmlns:a16="http://schemas.microsoft.com/office/drawing/2014/main" id="{63A554A7-F4C1-42A1-BB8E-06F58F3E0056}"/>
              </a:ext>
            </a:extLst>
          </p:cNvPr>
          <p:cNvSpPr/>
          <p:nvPr/>
        </p:nvSpPr>
        <p:spPr>
          <a:xfrm>
            <a:off x="527902" y="1264815"/>
            <a:ext cx="11136196" cy="369332"/>
          </a:xfrm>
          <a:prstGeom prst="rect">
            <a:avLst/>
          </a:prstGeom>
        </p:spPr>
        <p:txBody>
          <a:bodyPr wrap="square">
            <a:spAutoFit/>
          </a:bodyPr>
          <a:lstStyle/>
          <a:p>
            <a:r>
              <a:rPr lang="en-US" sz="1800">
                <a:solidFill>
                  <a:srgbClr val="000000"/>
                </a:solidFill>
                <a:latin typeface="Segoe UI Semilight" panose="020B0402040204020203" pitchFamily="34" charset="0"/>
                <a:cs typeface="Segoe UI Semilight" panose="020B0402040204020203" pitchFamily="34" charset="0"/>
              </a:rPr>
              <a:t>Train a simple logistic regression model using </a:t>
            </a:r>
            <a:r>
              <a:rPr lang="en-US" sz="1800" err="1">
                <a:solidFill>
                  <a:srgbClr val="000000"/>
                </a:solidFill>
                <a:latin typeface="Segoe UI Semilight" panose="020B0402040204020203" pitchFamily="34" charset="0"/>
                <a:cs typeface="Segoe UI Semilight" panose="020B0402040204020203" pitchFamily="34" charset="0"/>
              </a:rPr>
              <a:t>scikit</a:t>
            </a:r>
            <a:r>
              <a:rPr lang="en-US" sz="1800">
                <a:solidFill>
                  <a:srgbClr val="000000"/>
                </a:solidFill>
                <a:latin typeface="Segoe UI Semilight" panose="020B0402040204020203" pitchFamily="34" charset="0"/>
                <a:cs typeface="Segoe UI Semilight" panose="020B0402040204020203" pitchFamily="34" charset="0"/>
              </a:rPr>
              <a:t>-learn locally. This should take a minute or two.</a:t>
            </a:r>
            <a:endParaRPr lang="en-US" sz="1800" b="0" i="0">
              <a:solidFill>
                <a:srgbClr val="000000"/>
              </a:solidFill>
              <a:effectLst/>
              <a:latin typeface="Segoe UI Semilight" panose="020B0402040204020203" pitchFamily="34" charset="0"/>
              <a:cs typeface="Segoe UI Semilight" panose="020B0402040204020203" pitchFamily="34" charset="0"/>
            </a:endParaRPr>
          </a:p>
        </p:txBody>
      </p:sp>
      <p:sp>
        <p:nvSpPr>
          <p:cNvPr id="7" name="Title 1">
            <a:extLst>
              <a:ext uri="{FF2B5EF4-FFF2-40B4-BE49-F238E27FC236}">
                <a16:creationId xmlns:a16="http://schemas.microsoft.com/office/drawing/2014/main" id="{2EFB4470-3C79-4473-83E6-AA5840FBA8DC}"/>
              </a:ext>
            </a:extLst>
          </p:cNvPr>
          <p:cNvSpPr txBox="1">
            <a:spLocks/>
          </p:cNvSpPr>
          <p:nvPr/>
        </p:nvSpPr>
        <p:spPr>
          <a:xfrm>
            <a:off x="539273" y="539199"/>
            <a:ext cx="10477977" cy="332399"/>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3600" b="0" kern="1200" cap="none" spc="0" baseline="0" dirty="0" smtClean="0">
                <a:ln w="3175">
                  <a:noFill/>
                </a:ln>
                <a:solidFill>
                  <a:srgbClr val="000000"/>
                </a:solidFill>
                <a:effectLst/>
                <a:latin typeface="+mj-lt"/>
                <a:ea typeface="+mn-ea"/>
                <a:cs typeface="Segoe UI" pitchFamily="34" charset="0"/>
              </a:defRPr>
            </a:lvl1pPr>
          </a:lstStyle>
          <a:p>
            <a:r>
              <a:rPr lang="en-US" sz="2400" dirty="0">
                <a:solidFill>
                  <a:srgbClr val="A80000"/>
                </a:solidFill>
                <a:latin typeface="Segoe UI Semilight" panose="020B0402040204020203" pitchFamily="34" charset="0"/>
                <a:cs typeface="Segoe UI Semilight" panose="020B0402040204020203" pitchFamily="34" charset="0"/>
              </a:rPr>
              <a:t>Step 5 – </a:t>
            </a:r>
            <a:r>
              <a:rPr lang="ko-KR" altLang="en-US" sz="2400" dirty="0">
                <a:solidFill>
                  <a:srgbClr val="A80000"/>
                </a:solidFill>
                <a:latin typeface="Segoe UI Semilight" panose="020B0402040204020203" pitchFamily="34" charset="0"/>
                <a:cs typeface="Segoe UI Semilight" panose="020B0402040204020203" pitchFamily="34" charset="0"/>
              </a:rPr>
              <a:t>로컬 환경에서 모델 학습</a:t>
            </a:r>
            <a:endParaRPr lang="en-US" sz="2400" dirty="0">
              <a:solidFill>
                <a:srgbClr val="A80000"/>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08085908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51180FC-3ECF-434E-A0F9-E1CD05350FF7}"/>
              </a:ext>
            </a:extLst>
          </p:cNvPr>
          <p:cNvSpPr/>
          <p:nvPr/>
        </p:nvSpPr>
        <p:spPr>
          <a:xfrm>
            <a:off x="587374" y="1192678"/>
            <a:ext cx="8318810" cy="1200329"/>
          </a:xfrm>
          <a:prstGeom prst="rect">
            <a:avLst/>
          </a:prstGeom>
        </p:spPr>
        <p:txBody>
          <a:bodyPr wrap="square">
            <a:spAutoFit/>
          </a:bodyPr>
          <a:lstStyle/>
          <a:p>
            <a:pPr marL="285750" indent="-285750">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6.1: </a:t>
            </a:r>
            <a:r>
              <a:rPr lang="ko-KR" altLang="en-US" sz="1800" dirty="0">
                <a:latin typeface="Segoe UI Semilight" panose="020B0402040204020203" pitchFamily="34" charset="0"/>
                <a:cs typeface="Segoe UI Semilight" panose="020B0402040204020203" pitchFamily="34" charset="0"/>
              </a:rPr>
              <a:t>디렉토리 생성</a:t>
            </a:r>
            <a:endParaRPr lang="en-US" sz="1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6.2: </a:t>
            </a:r>
            <a:r>
              <a:rPr lang="ko-KR" altLang="en-US" sz="1800" dirty="0">
                <a:latin typeface="Segoe UI Semilight" panose="020B0402040204020203" pitchFamily="34" charset="0"/>
                <a:cs typeface="Segoe UI Semilight" panose="020B0402040204020203" pitchFamily="34" charset="0"/>
              </a:rPr>
              <a:t>학습 스크립트 생성</a:t>
            </a:r>
            <a:endParaRPr lang="en-US" sz="1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6.3: Estimator </a:t>
            </a:r>
            <a:r>
              <a:rPr lang="ko-KR" altLang="en-US" sz="1800" dirty="0">
                <a:latin typeface="Segoe UI Semilight" panose="020B0402040204020203" pitchFamily="34" charset="0"/>
                <a:cs typeface="Segoe UI Semilight" panose="020B0402040204020203" pitchFamily="34" charset="0"/>
              </a:rPr>
              <a:t>생성</a:t>
            </a:r>
            <a:endParaRPr lang="en-US" sz="1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6.4: </a:t>
            </a:r>
            <a:r>
              <a:rPr lang="ko-KR" altLang="en-US" sz="1800" dirty="0">
                <a:latin typeface="Segoe UI Semilight" panose="020B0402040204020203" pitchFamily="34" charset="0"/>
                <a:cs typeface="Segoe UI Semilight" panose="020B0402040204020203" pitchFamily="34" charset="0"/>
              </a:rPr>
              <a:t>작업 제출</a:t>
            </a:r>
            <a:endParaRPr lang="en-US" sz="1800" dirty="0">
              <a:latin typeface="Segoe UI Semilight" panose="020B0402040204020203" pitchFamily="34" charset="0"/>
              <a:cs typeface="Segoe UI Semilight" panose="020B0402040204020203" pitchFamily="34" charset="0"/>
            </a:endParaRPr>
          </a:p>
        </p:txBody>
      </p:sp>
      <p:sp>
        <p:nvSpPr>
          <p:cNvPr id="4" name="Title 1">
            <a:extLst>
              <a:ext uri="{FF2B5EF4-FFF2-40B4-BE49-F238E27FC236}">
                <a16:creationId xmlns:a16="http://schemas.microsoft.com/office/drawing/2014/main" id="{1C7A2647-D4F8-4A0E-9208-63520002D881}"/>
              </a:ext>
            </a:extLst>
          </p:cNvPr>
          <p:cNvSpPr txBox="1">
            <a:spLocks/>
          </p:cNvSpPr>
          <p:nvPr/>
        </p:nvSpPr>
        <p:spPr>
          <a:xfrm>
            <a:off x="587374" y="3403472"/>
            <a:ext cx="11017250" cy="3323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sz="2400" b="0" spc="0" dirty="0">
                <a:solidFill>
                  <a:srgbClr val="A80000"/>
                </a:solidFill>
                <a:latin typeface="Segoe UI Semilight" panose="020B0402040204020203" pitchFamily="34" charset="0"/>
                <a:cs typeface="Segoe UI Semilight" panose="020B0402040204020203" pitchFamily="34" charset="0"/>
              </a:rPr>
              <a:t>Step 6.1 – </a:t>
            </a:r>
            <a:r>
              <a:rPr lang="ko-KR" altLang="en-US" sz="2400" b="0" spc="0" dirty="0">
                <a:solidFill>
                  <a:srgbClr val="A80000"/>
                </a:solidFill>
                <a:latin typeface="Segoe UI Semilight" panose="020B0402040204020203" pitchFamily="34" charset="0"/>
                <a:cs typeface="Segoe UI Semilight" panose="020B0402040204020203" pitchFamily="34" charset="0"/>
              </a:rPr>
              <a:t>디렉토리 생성</a:t>
            </a:r>
            <a:endParaRPr lang="en-US" sz="2400" b="0" spc="0" dirty="0">
              <a:solidFill>
                <a:srgbClr val="A80000"/>
              </a:solidFill>
              <a:latin typeface="Segoe UI Semilight" panose="020B0402040204020203" pitchFamily="34" charset="0"/>
              <a:cs typeface="Segoe UI Semilight" panose="020B0402040204020203" pitchFamily="34" charset="0"/>
            </a:endParaRPr>
          </a:p>
        </p:txBody>
      </p:sp>
      <p:sp>
        <p:nvSpPr>
          <p:cNvPr id="5" name="Rectangle 4">
            <a:extLst>
              <a:ext uri="{FF2B5EF4-FFF2-40B4-BE49-F238E27FC236}">
                <a16:creationId xmlns:a16="http://schemas.microsoft.com/office/drawing/2014/main" id="{9AC30B34-24E4-4005-BD5B-755DF948D444}"/>
              </a:ext>
            </a:extLst>
          </p:cNvPr>
          <p:cNvSpPr/>
          <p:nvPr/>
        </p:nvSpPr>
        <p:spPr>
          <a:xfrm>
            <a:off x="587374" y="3925684"/>
            <a:ext cx="11121405" cy="363946"/>
          </a:xfrm>
          <a:prstGeom prst="rect">
            <a:avLst/>
          </a:prstGeom>
        </p:spPr>
        <p:txBody>
          <a:bodyPr wrap="square">
            <a:spAutoFit/>
          </a:bodyPr>
          <a:lstStyle/>
          <a:p>
            <a:r>
              <a:rPr lang="en-US">
                <a:solidFill>
                  <a:srgbClr val="000000"/>
                </a:solidFill>
                <a:latin typeface="Segoe UI" panose="020B0502040204020203" pitchFamily="34" charset="0"/>
              </a:rPr>
              <a:t>Create a directory to deliver the required code from your computer to the remote resource.</a:t>
            </a:r>
            <a:endParaRPr lang="en-US"/>
          </a:p>
        </p:txBody>
      </p:sp>
      <p:sp>
        <p:nvSpPr>
          <p:cNvPr id="6" name="Rectangle 5">
            <a:extLst>
              <a:ext uri="{FF2B5EF4-FFF2-40B4-BE49-F238E27FC236}">
                <a16:creationId xmlns:a16="http://schemas.microsoft.com/office/drawing/2014/main" id="{15EA0455-F4D3-4184-8EBF-A800FB0BFB54}"/>
              </a:ext>
            </a:extLst>
          </p:cNvPr>
          <p:cNvSpPr/>
          <p:nvPr/>
        </p:nvSpPr>
        <p:spPr>
          <a:xfrm>
            <a:off x="587374" y="4546012"/>
            <a:ext cx="11121405" cy="731520"/>
          </a:xfrm>
          <a:prstGeom prst="rect">
            <a:avLst/>
          </a:prstGeom>
          <a:solidFill>
            <a:schemeClr val="bg1">
              <a:lumMod val="95000"/>
            </a:schemeClr>
          </a:solidFill>
        </p:spPr>
        <p:txBody>
          <a:bodyPr wrap="square">
            <a:spAutoFit/>
          </a:bodyPr>
          <a:lstStyle/>
          <a:p>
            <a:r>
              <a:rPr lang="en-US" sz="1600">
                <a:solidFill>
                  <a:srgbClr val="0101FD"/>
                </a:solidFill>
                <a:latin typeface="Consolas" panose="020B0609020204030204" pitchFamily="49" charset="0"/>
              </a:rPr>
              <a:t>import</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os</a:t>
            </a:r>
            <a:r>
              <a:rPr lang="en-US" sz="1600">
                <a:solidFill>
                  <a:srgbClr val="000000"/>
                </a:solidFill>
                <a:latin typeface="Consolas" panose="020B0609020204030204" pitchFamily="49" charset="0"/>
              </a:rPr>
              <a:t> </a:t>
            </a:r>
          </a:p>
          <a:p>
            <a:r>
              <a:rPr lang="en-US" sz="1600" err="1">
                <a:solidFill>
                  <a:srgbClr val="000000"/>
                </a:solidFill>
                <a:latin typeface="Consolas" panose="020B0609020204030204" pitchFamily="49" charset="0"/>
              </a:rPr>
              <a:t>script_folder</a:t>
            </a:r>
            <a:r>
              <a:rPr lang="en-US" sz="1600">
                <a:solidFill>
                  <a:srgbClr val="000000"/>
                </a:solidFill>
                <a:latin typeface="Consolas" panose="020B0609020204030204" pitchFamily="49" charset="0"/>
              </a:rPr>
              <a:t> = </a:t>
            </a:r>
            <a:r>
              <a:rPr lang="en-US" sz="1600">
                <a:solidFill>
                  <a:srgbClr val="A31515"/>
                </a:solidFill>
                <a:latin typeface="Consolas" panose="020B0609020204030204" pitchFamily="49" charset="0"/>
              </a:rPr>
              <a:t>'./</a:t>
            </a:r>
            <a:r>
              <a:rPr lang="en-US" sz="1600" err="1">
                <a:solidFill>
                  <a:srgbClr val="A31515"/>
                </a:solidFill>
                <a:latin typeface="Consolas" panose="020B0609020204030204" pitchFamily="49" charset="0"/>
              </a:rPr>
              <a:t>sklearn-mnist</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os.makedirs</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script_folder</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exist_ok</a:t>
            </a:r>
            <a:r>
              <a:rPr lang="en-US" sz="1600">
                <a:solidFill>
                  <a:srgbClr val="000000"/>
                </a:solidFill>
                <a:latin typeface="Consolas" panose="020B0609020204030204" pitchFamily="49" charset="0"/>
              </a:rPr>
              <a:t>=</a:t>
            </a:r>
            <a:r>
              <a:rPr lang="en-US" sz="1600">
                <a:solidFill>
                  <a:srgbClr val="0101FD"/>
                </a:solidFill>
                <a:latin typeface="Consolas" panose="020B0609020204030204" pitchFamily="49" charset="0"/>
              </a:rPr>
              <a:t>True</a:t>
            </a:r>
            <a:r>
              <a:rPr lang="en-US" sz="1600">
                <a:solidFill>
                  <a:srgbClr val="000000"/>
                </a:solidFill>
                <a:latin typeface="Consolas" panose="020B0609020204030204" pitchFamily="49" charset="0"/>
              </a:rPr>
              <a:t>)</a:t>
            </a:r>
            <a:endParaRPr lang="en-US" sz="1600"/>
          </a:p>
        </p:txBody>
      </p:sp>
      <p:sp>
        <p:nvSpPr>
          <p:cNvPr id="8" name="Title 1">
            <a:extLst>
              <a:ext uri="{FF2B5EF4-FFF2-40B4-BE49-F238E27FC236}">
                <a16:creationId xmlns:a16="http://schemas.microsoft.com/office/drawing/2014/main" id="{44556BF0-413C-49EE-8ADF-E92494C01004}"/>
              </a:ext>
            </a:extLst>
          </p:cNvPr>
          <p:cNvSpPr txBox="1">
            <a:spLocks/>
          </p:cNvSpPr>
          <p:nvPr/>
        </p:nvSpPr>
        <p:spPr>
          <a:xfrm>
            <a:off x="691673" y="691599"/>
            <a:ext cx="10477977" cy="332399"/>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3600" b="0" kern="1200" cap="none" spc="0" baseline="0" dirty="0" smtClean="0">
                <a:ln w="3175">
                  <a:noFill/>
                </a:ln>
                <a:solidFill>
                  <a:srgbClr val="000000"/>
                </a:solidFill>
                <a:effectLst/>
                <a:latin typeface="+mj-lt"/>
                <a:ea typeface="+mn-ea"/>
                <a:cs typeface="Segoe UI" pitchFamily="34" charset="0"/>
              </a:defRPr>
            </a:lvl1pPr>
          </a:lstStyle>
          <a:p>
            <a:r>
              <a:rPr lang="en-US" sz="2400" dirty="0">
                <a:solidFill>
                  <a:srgbClr val="A80000"/>
                </a:solidFill>
                <a:latin typeface="Segoe UI Semilight" panose="020B0402040204020203" pitchFamily="34" charset="0"/>
                <a:cs typeface="Segoe UI Semilight" panose="020B0402040204020203" pitchFamily="34" charset="0"/>
              </a:rPr>
              <a:t>Step 6 – </a:t>
            </a:r>
            <a:r>
              <a:rPr lang="ko-KR" altLang="en-US" sz="2400" dirty="0">
                <a:solidFill>
                  <a:srgbClr val="A80000"/>
                </a:solidFill>
                <a:latin typeface="Segoe UI Semilight" panose="020B0402040204020203" pitchFamily="34" charset="0"/>
                <a:cs typeface="Segoe UI Semilight" panose="020B0402040204020203" pitchFamily="34" charset="0"/>
              </a:rPr>
              <a:t>원격에서 모델 학습</a:t>
            </a:r>
            <a:endParaRPr lang="en-US" sz="2400" dirty="0">
              <a:solidFill>
                <a:srgbClr val="A80000"/>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287261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89DE19-CE91-4148-B3E3-FD93AF202312}"/>
              </a:ext>
            </a:extLst>
          </p:cNvPr>
          <p:cNvSpPr/>
          <p:nvPr/>
        </p:nvSpPr>
        <p:spPr>
          <a:xfrm>
            <a:off x="640274" y="1126968"/>
            <a:ext cx="11017250" cy="5120640"/>
          </a:xfrm>
          <a:prstGeom prst="rect">
            <a:avLst/>
          </a:prstGeom>
          <a:solidFill>
            <a:schemeClr val="bg1">
              <a:lumMod val="95000"/>
            </a:schemeClr>
          </a:solidFill>
        </p:spPr>
        <p:txBody>
          <a:bodyPr wrap="square" anchor="ctr">
            <a:spAutoFit/>
          </a:bodyPr>
          <a:lstStyle/>
          <a:p>
            <a:pPr>
              <a:spcAft>
                <a:spcPts val="600"/>
              </a:spcAft>
            </a:pP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writefile</a:t>
            </a:r>
            <a:r>
              <a:rPr lang="en-US" sz="1600">
                <a:solidFill>
                  <a:srgbClr val="000000"/>
                </a:solidFill>
                <a:latin typeface="Consolas" panose="020B0609020204030204" pitchFamily="49" charset="0"/>
              </a:rPr>
              <a:t> $script_folder/train.py</a:t>
            </a:r>
          </a:p>
          <a:p>
            <a:pPr>
              <a:spcAft>
                <a:spcPts val="300"/>
              </a:spcAft>
            </a:pPr>
            <a:r>
              <a:rPr lang="en-US" sz="1600">
                <a:solidFill>
                  <a:srgbClr val="008000"/>
                </a:solidFill>
                <a:latin typeface="Consolas" panose="020B0609020204030204" pitchFamily="49" charset="0"/>
              </a:rPr>
              <a:t># load train and test set into </a:t>
            </a:r>
            <a:r>
              <a:rPr lang="en-US" sz="1600" err="1">
                <a:solidFill>
                  <a:srgbClr val="008000"/>
                </a:solidFill>
                <a:latin typeface="Consolas" panose="020B0609020204030204" pitchFamily="49" charset="0"/>
              </a:rPr>
              <a:t>numpy</a:t>
            </a:r>
            <a:r>
              <a:rPr lang="en-US" sz="1600">
                <a:solidFill>
                  <a:srgbClr val="008000"/>
                </a:solidFill>
                <a:latin typeface="Consolas" panose="020B0609020204030204" pitchFamily="49" charset="0"/>
              </a:rPr>
              <a:t> arrays</a:t>
            </a:r>
            <a:r>
              <a:rPr lang="en-US" sz="1600">
                <a:solidFill>
                  <a:srgbClr val="000000"/>
                </a:solidFill>
                <a:latin typeface="Consolas" panose="020B0609020204030204" pitchFamily="49" charset="0"/>
              </a:rPr>
              <a:t> </a:t>
            </a:r>
          </a:p>
          <a:p>
            <a:pPr>
              <a:spcAft>
                <a:spcPts val="300"/>
              </a:spcAft>
            </a:pPr>
            <a:r>
              <a:rPr lang="en-US" sz="1600">
                <a:solidFill>
                  <a:srgbClr val="008000"/>
                </a:solidFill>
                <a:latin typeface="Consolas" panose="020B0609020204030204" pitchFamily="49" charset="0"/>
              </a:rPr>
              <a:t># Note: we scale the pixel intensity values to 0-1 (by dividing it with 255.0) so the model can</a:t>
            </a:r>
          </a:p>
          <a:p>
            <a:pPr>
              <a:spcAft>
                <a:spcPts val="300"/>
              </a:spcAft>
            </a:pPr>
            <a:r>
              <a:rPr lang="en-US" sz="1600">
                <a:solidFill>
                  <a:srgbClr val="008000"/>
                </a:solidFill>
                <a:latin typeface="Consolas" panose="020B0609020204030204" pitchFamily="49" charset="0"/>
              </a:rPr>
              <a:t># converge faster.</a:t>
            </a:r>
          </a:p>
          <a:p>
            <a:pPr>
              <a:spcAft>
                <a:spcPts val="300"/>
              </a:spcAft>
            </a:pPr>
            <a:r>
              <a:rPr lang="en-US" sz="1600">
                <a:solidFill>
                  <a:srgbClr val="008000"/>
                </a:solidFill>
                <a:latin typeface="Consolas" panose="020B0609020204030204" pitchFamily="49" charset="0"/>
              </a:rPr>
              <a:t># ‘</a:t>
            </a:r>
            <a:r>
              <a:rPr lang="en-US" sz="1600" i="1" err="1">
                <a:solidFill>
                  <a:srgbClr val="008000"/>
                </a:solidFill>
                <a:latin typeface="Consolas" panose="020B0609020204030204" pitchFamily="49" charset="0"/>
              </a:rPr>
              <a:t>data_folder</a:t>
            </a:r>
            <a:r>
              <a:rPr lang="en-US" sz="1600" i="1">
                <a:solidFill>
                  <a:srgbClr val="008000"/>
                </a:solidFill>
                <a:latin typeface="Consolas" panose="020B0609020204030204" pitchFamily="49" charset="0"/>
              </a:rPr>
              <a:t>’ variable holds</a:t>
            </a:r>
            <a:r>
              <a:rPr lang="en-US" sz="1600">
                <a:solidFill>
                  <a:srgbClr val="008000"/>
                </a:solidFill>
                <a:latin typeface="Consolas" panose="020B0609020204030204" pitchFamily="49" charset="0"/>
              </a:rPr>
              <a:t> the location of the data files (from datastore)</a:t>
            </a:r>
          </a:p>
          <a:p>
            <a:pPr>
              <a:spcAft>
                <a:spcPts val="300"/>
              </a:spcAft>
            </a:pPr>
            <a:r>
              <a:rPr lang="en-US" sz="1600">
                <a:solidFill>
                  <a:srgbClr val="000000"/>
                </a:solidFill>
                <a:latin typeface="Consolas" panose="020B0609020204030204" pitchFamily="49" charset="0"/>
              </a:rPr>
              <a:t>Reg = </a:t>
            </a:r>
            <a:r>
              <a:rPr lang="en-US" sz="1600" i="1">
                <a:solidFill>
                  <a:srgbClr val="008000"/>
                </a:solidFill>
                <a:latin typeface="Consolas" panose="020B0609020204030204" pitchFamily="49" charset="0"/>
              </a:rPr>
              <a:t>0.8 # regularization rate of the logistic regression model.</a:t>
            </a:r>
          </a:p>
          <a:p>
            <a:pPr>
              <a:spcAft>
                <a:spcPts val="600"/>
              </a:spcAft>
            </a:pPr>
            <a:r>
              <a:rPr lang="en-US" sz="1600" err="1">
                <a:solidFill>
                  <a:srgbClr val="000000"/>
                </a:solidFill>
                <a:latin typeface="Consolas" panose="020B0609020204030204" pitchFamily="49" charset="0"/>
              </a:rPr>
              <a:t>X_train</a:t>
            </a:r>
            <a:r>
              <a:rPr lang="en-US" sz="1600">
                <a:solidFill>
                  <a:srgbClr val="000000"/>
                </a:solidFill>
                <a:latin typeface="Consolas" panose="020B0609020204030204" pitchFamily="49" charset="0"/>
              </a:rPr>
              <a:t> = </a:t>
            </a:r>
            <a:r>
              <a:rPr lang="en-US" sz="1600" err="1">
                <a:solidFill>
                  <a:srgbClr val="000000"/>
                </a:solidFill>
                <a:latin typeface="Consolas" panose="020B0609020204030204" pitchFamily="49" charset="0"/>
              </a:rPr>
              <a:t>load_data</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os.path.join</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data_folder</a:t>
            </a:r>
            <a:r>
              <a:rPr lang="en-US" sz="1600">
                <a:solidFill>
                  <a:srgbClr val="000000"/>
                </a:solidFill>
                <a:latin typeface="Consolas" panose="020B0609020204030204" pitchFamily="49" charset="0"/>
              </a:rPr>
              <a:t>, </a:t>
            </a:r>
            <a:r>
              <a:rPr lang="en-US" sz="1600">
                <a:solidFill>
                  <a:srgbClr val="A31515"/>
                </a:solidFill>
                <a:latin typeface="Consolas" panose="020B0609020204030204" pitchFamily="49" charset="0"/>
              </a:rPr>
              <a:t>'train-images.gz'</a:t>
            </a:r>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False</a:t>
            </a:r>
            <a:r>
              <a:rPr lang="en-US" sz="1600">
                <a:solidFill>
                  <a:srgbClr val="000000"/>
                </a:solidFill>
                <a:latin typeface="Consolas" panose="020B0609020204030204" pitchFamily="49" charset="0"/>
              </a:rPr>
              <a:t>) / 255.0 </a:t>
            </a:r>
          </a:p>
          <a:p>
            <a:pPr>
              <a:spcAft>
                <a:spcPts val="600"/>
              </a:spcAft>
            </a:pPr>
            <a:r>
              <a:rPr lang="en-US" sz="1600" err="1">
                <a:solidFill>
                  <a:srgbClr val="000000"/>
                </a:solidFill>
                <a:latin typeface="Consolas" panose="020B0609020204030204" pitchFamily="49" charset="0"/>
              </a:rPr>
              <a:t>X_test</a:t>
            </a:r>
            <a:r>
              <a:rPr lang="en-US" sz="1600">
                <a:solidFill>
                  <a:srgbClr val="000000"/>
                </a:solidFill>
                <a:latin typeface="Consolas" panose="020B0609020204030204" pitchFamily="49" charset="0"/>
              </a:rPr>
              <a:t>  = </a:t>
            </a:r>
            <a:r>
              <a:rPr lang="en-US" sz="1600" err="1">
                <a:solidFill>
                  <a:srgbClr val="000000"/>
                </a:solidFill>
                <a:latin typeface="Consolas" panose="020B0609020204030204" pitchFamily="49" charset="0"/>
              </a:rPr>
              <a:t>load_data</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os.path.join</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data_folder</a:t>
            </a:r>
            <a:r>
              <a:rPr lang="en-US" sz="1600">
                <a:solidFill>
                  <a:srgbClr val="000000"/>
                </a:solidFill>
                <a:latin typeface="Consolas" panose="020B0609020204030204" pitchFamily="49" charset="0"/>
              </a:rPr>
              <a:t>, </a:t>
            </a:r>
            <a:r>
              <a:rPr lang="en-US" sz="1600">
                <a:solidFill>
                  <a:srgbClr val="A31515"/>
                </a:solidFill>
                <a:latin typeface="Consolas" panose="020B0609020204030204" pitchFamily="49" charset="0"/>
              </a:rPr>
              <a:t>'test-images.gz'</a:t>
            </a:r>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False</a:t>
            </a:r>
            <a:r>
              <a:rPr lang="en-US" sz="1600">
                <a:solidFill>
                  <a:srgbClr val="000000"/>
                </a:solidFill>
                <a:latin typeface="Consolas" panose="020B0609020204030204" pitchFamily="49" charset="0"/>
              </a:rPr>
              <a:t>) / 255.0 </a:t>
            </a:r>
          </a:p>
          <a:p>
            <a:pPr>
              <a:spcAft>
                <a:spcPts val="600"/>
              </a:spcAft>
            </a:pPr>
            <a:r>
              <a:rPr lang="en-US" sz="1600" err="1">
                <a:solidFill>
                  <a:srgbClr val="000000"/>
                </a:solidFill>
                <a:latin typeface="Consolas" panose="020B0609020204030204" pitchFamily="49" charset="0"/>
              </a:rPr>
              <a:t>y_train</a:t>
            </a:r>
            <a:r>
              <a:rPr lang="en-US" sz="1600">
                <a:solidFill>
                  <a:srgbClr val="000000"/>
                </a:solidFill>
                <a:latin typeface="Consolas" panose="020B0609020204030204" pitchFamily="49" charset="0"/>
              </a:rPr>
              <a:t> = </a:t>
            </a:r>
            <a:r>
              <a:rPr lang="en-US" sz="1600" err="1">
                <a:solidFill>
                  <a:srgbClr val="000000"/>
                </a:solidFill>
                <a:latin typeface="Consolas" panose="020B0609020204030204" pitchFamily="49" charset="0"/>
              </a:rPr>
              <a:t>load_data</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os.path.join</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data_folder</a:t>
            </a:r>
            <a:r>
              <a:rPr lang="en-US" sz="1600">
                <a:solidFill>
                  <a:srgbClr val="000000"/>
                </a:solidFill>
                <a:latin typeface="Consolas" panose="020B0609020204030204" pitchFamily="49" charset="0"/>
              </a:rPr>
              <a:t>, </a:t>
            </a:r>
            <a:r>
              <a:rPr lang="en-US" sz="1600">
                <a:solidFill>
                  <a:srgbClr val="A31515"/>
                </a:solidFill>
                <a:latin typeface="Consolas" panose="020B0609020204030204" pitchFamily="49" charset="0"/>
              </a:rPr>
              <a:t>'train-labels.gz'</a:t>
            </a:r>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True</a:t>
            </a:r>
            <a:r>
              <a:rPr lang="en-US" sz="1600">
                <a:solidFill>
                  <a:srgbClr val="000000"/>
                </a:solidFill>
                <a:latin typeface="Consolas" panose="020B0609020204030204" pitchFamily="49" charset="0"/>
              </a:rPr>
              <a:t>).reshape(-1) </a:t>
            </a:r>
          </a:p>
          <a:p>
            <a:pPr>
              <a:spcAft>
                <a:spcPts val="600"/>
              </a:spcAft>
            </a:pPr>
            <a:r>
              <a:rPr lang="en-US" sz="1600" err="1">
                <a:solidFill>
                  <a:srgbClr val="000000"/>
                </a:solidFill>
                <a:latin typeface="Consolas" panose="020B0609020204030204" pitchFamily="49" charset="0"/>
              </a:rPr>
              <a:t>y_test</a:t>
            </a:r>
            <a:r>
              <a:rPr lang="en-US" sz="1600">
                <a:solidFill>
                  <a:srgbClr val="000000"/>
                </a:solidFill>
                <a:latin typeface="Consolas" panose="020B0609020204030204" pitchFamily="49" charset="0"/>
              </a:rPr>
              <a:t>  = </a:t>
            </a:r>
            <a:r>
              <a:rPr lang="en-US" sz="1600" err="1">
                <a:solidFill>
                  <a:srgbClr val="000000"/>
                </a:solidFill>
                <a:latin typeface="Consolas" panose="020B0609020204030204" pitchFamily="49" charset="0"/>
              </a:rPr>
              <a:t>load_data</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os.path.join</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data_folder</a:t>
            </a:r>
            <a:r>
              <a:rPr lang="en-US" sz="1600">
                <a:solidFill>
                  <a:srgbClr val="000000"/>
                </a:solidFill>
                <a:latin typeface="Consolas" panose="020B0609020204030204" pitchFamily="49" charset="0"/>
              </a:rPr>
              <a:t>, </a:t>
            </a:r>
            <a:r>
              <a:rPr lang="en-US" sz="1600">
                <a:solidFill>
                  <a:srgbClr val="A31515"/>
                </a:solidFill>
                <a:latin typeface="Consolas" panose="020B0609020204030204" pitchFamily="49" charset="0"/>
              </a:rPr>
              <a:t>'test-labels.gz'</a:t>
            </a:r>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True</a:t>
            </a:r>
            <a:r>
              <a:rPr lang="en-US" sz="1600">
                <a:solidFill>
                  <a:srgbClr val="000000"/>
                </a:solidFill>
                <a:latin typeface="Consolas" panose="020B0609020204030204" pitchFamily="49" charset="0"/>
              </a:rPr>
              <a:t>).reshape(-1) </a:t>
            </a:r>
          </a:p>
          <a:p>
            <a:pPr>
              <a:spcAft>
                <a:spcPts val="600"/>
              </a:spcAft>
            </a:pPr>
            <a:r>
              <a:rPr lang="en-US" sz="1600">
                <a:solidFill>
                  <a:srgbClr val="000000"/>
                </a:solidFill>
                <a:latin typeface="Consolas" panose="020B0609020204030204" pitchFamily="49" charset="0"/>
              </a:rPr>
              <a:t>print(</a:t>
            </a:r>
            <a:r>
              <a:rPr lang="en-US" sz="1600" err="1">
                <a:solidFill>
                  <a:srgbClr val="000000"/>
                </a:solidFill>
                <a:latin typeface="Consolas" panose="020B0609020204030204" pitchFamily="49" charset="0"/>
              </a:rPr>
              <a:t>X_train.shape</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y_train.shape</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X_test.shape</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y_test.shape</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sep</a:t>
            </a:r>
            <a:r>
              <a:rPr lang="en-US" sz="1600">
                <a:solidFill>
                  <a:srgbClr val="000000"/>
                </a:solidFill>
                <a:latin typeface="Consolas" panose="020B0609020204030204" pitchFamily="49" charset="0"/>
              </a:rPr>
              <a:t> = </a:t>
            </a:r>
            <a:r>
              <a:rPr lang="en-US" sz="1600">
                <a:solidFill>
                  <a:srgbClr val="A31515"/>
                </a:solidFill>
                <a:latin typeface="Consolas" panose="020B0609020204030204" pitchFamily="49" charset="0"/>
              </a:rPr>
              <a:t>'\n’</a:t>
            </a:r>
            <a:r>
              <a:rPr lang="en-US" sz="1600">
                <a:solidFill>
                  <a:srgbClr val="000000"/>
                </a:solidFill>
                <a:latin typeface="Consolas" panose="020B0609020204030204" pitchFamily="49" charset="0"/>
              </a:rPr>
              <a:t>) </a:t>
            </a:r>
            <a:endParaRPr lang="en-US" sz="1600">
              <a:solidFill>
                <a:srgbClr val="008000"/>
              </a:solidFill>
              <a:latin typeface="Consolas" panose="020B0609020204030204" pitchFamily="49" charset="0"/>
            </a:endParaRPr>
          </a:p>
          <a:p>
            <a:pPr>
              <a:spcBef>
                <a:spcPts val="600"/>
              </a:spcBef>
              <a:spcAft>
                <a:spcPts val="600"/>
              </a:spcAft>
            </a:pPr>
            <a:r>
              <a:rPr lang="en-US" sz="1600">
                <a:solidFill>
                  <a:srgbClr val="008000"/>
                </a:solidFill>
                <a:latin typeface="Consolas" panose="020B0609020204030204" pitchFamily="49" charset="0"/>
              </a:rPr>
              <a:t># get hold of the current run</a:t>
            </a:r>
            <a:r>
              <a:rPr lang="en-US" sz="1600">
                <a:solidFill>
                  <a:srgbClr val="000000"/>
                </a:solidFill>
                <a:latin typeface="Consolas" panose="020B0609020204030204" pitchFamily="49" charset="0"/>
              </a:rPr>
              <a:t> </a:t>
            </a:r>
          </a:p>
          <a:p>
            <a:pPr>
              <a:spcAft>
                <a:spcPts val="600"/>
              </a:spcAft>
            </a:pPr>
            <a:r>
              <a:rPr lang="en-US" sz="1600">
                <a:solidFill>
                  <a:srgbClr val="000000"/>
                </a:solidFill>
                <a:latin typeface="Consolas" panose="020B0609020204030204" pitchFamily="49" charset="0"/>
              </a:rPr>
              <a:t>run = </a:t>
            </a:r>
            <a:r>
              <a:rPr lang="en-US" sz="1600" err="1">
                <a:solidFill>
                  <a:srgbClr val="000000"/>
                </a:solidFill>
                <a:latin typeface="Consolas" panose="020B0609020204030204" pitchFamily="49" charset="0"/>
              </a:rPr>
              <a:t>Run.get_context</a:t>
            </a:r>
            <a:r>
              <a:rPr lang="en-US" sz="1600">
                <a:solidFill>
                  <a:srgbClr val="000000"/>
                </a:solidFill>
                <a:latin typeface="Consolas" panose="020B0609020204030204" pitchFamily="49" charset="0"/>
              </a:rPr>
              <a:t>() </a:t>
            </a:r>
          </a:p>
          <a:p>
            <a:pPr>
              <a:spcAft>
                <a:spcPts val="600"/>
              </a:spcAft>
            </a:pPr>
            <a:r>
              <a:rPr lang="en-US" sz="1600">
                <a:solidFill>
                  <a:srgbClr val="00B050"/>
                </a:solidFill>
                <a:latin typeface="Consolas" panose="020B0609020204030204" pitchFamily="49" charset="0"/>
              </a:rPr>
              <a:t>#Train a logistic regression model with </a:t>
            </a:r>
            <a:r>
              <a:rPr lang="en-US" sz="1600" err="1">
                <a:solidFill>
                  <a:srgbClr val="00B050"/>
                </a:solidFill>
                <a:latin typeface="Consolas" panose="020B0609020204030204" pitchFamily="49" charset="0"/>
              </a:rPr>
              <a:t>regularizaion</a:t>
            </a:r>
            <a:r>
              <a:rPr lang="en-US" sz="1600">
                <a:solidFill>
                  <a:srgbClr val="00B050"/>
                </a:solidFill>
                <a:latin typeface="Consolas" panose="020B0609020204030204" pitchFamily="49" charset="0"/>
              </a:rPr>
              <a:t> rate of’ ‘reg’ </a:t>
            </a:r>
          </a:p>
          <a:p>
            <a:pPr>
              <a:spcAft>
                <a:spcPts val="600"/>
              </a:spcAft>
            </a:pPr>
            <a:r>
              <a:rPr lang="en-US" sz="1600" err="1">
                <a:solidFill>
                  <a:srgbClr val="000000"/>
                </a:solidFill>
                <a:latin typeface="Consolas" panose="020B0609020204030204" pitchFamily="49" charset="0"/>
              </a:rPr>
              <a:t>clf</a:t>
            </a:r>
            <a:r>
              <a:rPr lang="en-US" sz="1600">
                <a:solidFill>
                  <a:srgbClr val="000000"/>
                </a:solidFill>
                <a:latin typeface="Consolas" panose="020B0609020204030204" pitchFamily="49" charset="0"/>
              </a:rPr>
              <a:t> = </a:t>
            </a:r>
            <a:r>
              <a:rPr lang="en-US" sz="1600" err="1">
                <a:solidFill>
                  <a:srgbClr val="000000"/>
                </a:solidFill>
                <a:latin typeface="Consolas" panose="020B0609020204030204" pitchFamily="49" charset="0"/>
              </a:rPr>
              <a:t>LogisticRegression</a:t>
            </a:r>
            <a:r>
              <a:rPr lang="en-US" sz="1600">
                <a:solidFill>
                  <a:srgbClr val="000000"/>
                </a:solidFill>
                <a:latin typeface="Consolas" panose="020B0609020204030204" pitchFamily="49" charset="0"/>
              </a:rPr>
              <a:t>(C=1.0/reg, </a:t>
            </a:r>
            <a:r>
              <a:rPr lang="en-US" sz="1600" err="1">
                <a:solidFill>
                  <a:srgbClr val="000000"/>
                </a:solidFill>
                <a:latin typeface="Consolas" panose="020B0609020204030204" pitchFamily="49" charset="0"/>
              </a:rPr>
              <a:t>random_state</a:t>
            </a:r>
            <a:r>
              <a:rPr lang="en-US" sz="1600">
                <a:solidFill>
                  <a:srgbClr val="000000"/>
                </a:solidFill>
                <a:latin typeface="Consolas" panose="020B0609020204030204" pitchFamily="49" charset="0"/>
              </a:rPr>
              <a:t>=42)</a:t>
            </a:r>
          </a:p>
          <a:p>
            <a:pPr>
              <a:spcAft>
                <a:spcPts val="600"/>
              </a:spcAft>
            </a:pPr>
            <a:r>
              <a:rPr lang="en-US" sz="1600" err="1">
                <a:solidFill>
                  <a:srgbClr val="000000"/>
                </a:solidFill>
                <a:latin typeface="Consolas" panose="020B0609020204030204" pitchFamily="49" charset="0"/>
              </a:rPr>
              <a:t>clf.fit</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X_train</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y_train</a:t>
            </a:r>
            <a:r>
              <a:rPr lang="en-US" sz="1600">
                <a:solidFill>
                  <a:srgbClr val="000000"/>
                </a:solidFill>
                <a:latin typeface="Consolas" panose="020B0609020204030204" pitchFamily="49" charset="0"/>
              </a:rPr>
              <a:t>) </a:t>
            </a:r>
          </a:p>
        </p:txBody>
      </p:sp>
      <p:sp>
        <p:nvSpPr>
          <p:cNvPr id="5" name="Title 1">
            <a:extLst>
              <a:ext uri="{FF2B5EF4-FFF2-40B4-BE49-F238E27FC236}">
                <a16:creationId xmlns:a16="http://schemas.microsoft.com/office/drawing/2014/main" id="{3896C627-1CB7-49BF-93EE-6AFCC3C0C095}"/>
              </a:ext>
            </a:extLst>
          </p:cNvPr>
          <p:cNvSpPr txBox="1">
            <a:spLocks/>
          </p:cNvSpPr>
          <p:nvPr/>
        </p:nvSpPr>
        <p:spPr>
          <a:xfrm>
            <a:off x="691673" y="691599"/>
            <a:ext cx="10477977" cy="332399"/>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3600" b="0" kern="1200" cap="none" spc="0" baseline="0" dirty="0" smtClean="0">
                <a:ln w="3175">
                  <a:noFill/>
                </a:ln>
                <a:solidFill>
                  <a:srgbClr val="000000"/>
                </a:solidFill>
                <a:effectLst/>
                <a:latin typeface="+mj-lt"/>
                <a:ea typeface="+mn-ea"/>
                <a:cs typeface="Segoe UI" pitchFamily="34" charset="0"/>
              </a:defRPr>
            </a:lvl1pPr>
          </a:lstStyle>
          <a:p>
            <a:r>
              <a:rPr lang="en-US" sz="2400" dirty="0">
                <a:solidFill>
                  <a:srgbClr val="A80000"/>
                </a:solidFill>
                <a:latin typeface="Segoe UI Semilight" panose="020B0402040204020203" pitchFamily="34" charset="0"/>
                <a:cs typeface="Segoe UI Semilight" panose="020B0402040204020203" pitchFamily="34" charset="0"/>
              </a:rPr>
              <a:t>Step 6.2 – </a:t>
            </a:r>
            <a:r>
              <a:rPr lang="ko-KR" altLang="en-US" sz="2400" dirty="0">
                <a:solidFill>
                  <a:srgbClr val="A80000"/>
                </a:solidFill>
                <a:latin typeface="Segoe UI Semilight" panose="020B0402040204020203" pitchFamily="34" charset="0"/>
                <a:cs typeface="Segoe UI Semilight" panose="020B0402040204020203" pitchFamily="34" charset="0"/>
              </a:rPr>
              <a:t>학습 스크립트 생성 </a:t>
            </a:r>
            <a:r>
              <a:rPr lang="en-US" sz="2400" dirty="0">
                <a:solidFill>
                  <a:srgbClr val="A80000"/>
                </a:solidFill>
                <a:latin typeface="Segoe UI Semilight" panose="020B0402040204020203" pitchFamily="34" charset="0"/>
                <a:cs typeface="Segoe UI Semilight" panose="020B0402040204020203" pitchFamily="34" charset="0"/>
              </a:rPr>
              <a:t>(1/2)</a:t>
            </a:r>
          </a:p>
        </p:txBody>
      </p:sp>
    </p:spTree>
    <p:extLst>
      <p:ext uri="{BB962C8B-B14F-4D97-AF65-F5344CB8AC3E}">
        <p14:creationId xmlns:p14="http://schemas.microsoft.com/office/powerpoint/2010/main" val="392620380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89DE19-CE91-4148-B3E3-FD93AF202312}"/>
              </a:ext>
            </a:extLst>
          </p:cNvPr>
          <p:cNvSpPr/>
          <p:nvPr/>
        </p:nvSpPr>
        <p:spPr>
          <a:xfrm>
            <a:off x="587375" y="1133188"/>
            <a:ext cx="11017250" cy="4297680"/>
          </a:xfrm>
          <a:prstGeom prst="rect">
            <a:avLst/>
          </a:prstGeom>
          <a:solidFill>
            <a:schemeClr val="bg1">
              <a:lumMod val="95000"/>
            </a:schemeClr>
          </a:solidFill>
        </p:spPr>
        <p:txBody>
          <a:bodyPr wrap="square">
            <a:spAutoFit/>
          </a:bodyPr>
          <a:lstStyle/>
          <a:p>
            <a:pPr>
              <a:spcAft>
                <a:spcPts val="600"/>
              </a:spcAft>
            </a:pPr>
            <a:r>
              <a:rPr lang="en-US" sz="1600">
                <a:solidFill>
                  <a:srgbClr val="000000"/>
                </a:solidFill>
                <a:latin typeface="Consolas" panose="020B0609020204030204" pitchFamily="49" charset="0"/>
              </a:rPr>
              <a:t>print(</a:t>
            </a:r>
            <a:r>
              <a:rPr lang="en-US" sz="1600">
                <a:solidFill>
                  <a:srgbClr val="A31515"/>
                </a:solidFill>
                <a:latin typeface="Consolas" panose="020B0609020204030204" pitchFamily="49" charset="0"/>
              </a:rPr>
              <a:t>'Predict the test set’</a:t>
            </a:r>
            <a:r>
              <a:rPr lang="en-US" sz="1600">
                <a:solidFill>
                  <a:srgbClr val="000000"/>
                </a:solidFill>
                <a:latin typeface="Consolas" panose="020B0609020204030204" pitchFamily="49" charset="0"/>
              </a:rPr>
              <a:t>) </a:t>
            </a:r>
          </a:p>
          <a:p>
            <a:pPr>
              <a:spcAft>
                <a:spcPts val="600"/>
              </a:spcAft>
            </a:pPr>
            <a:r>
              <a:rPr lang="en-US" sz="1600" err="1">
                <a:solidFill>
                  <a:srgbClr val="000000"/>
                </a:solidFill>
                <a:latin typeface="Consolas" panose="020B0609020204030204" pitchFamily="49" charset="0"/>
              </a:rPr>
              <a:t>y_hat</a:t>
            </a:r>
            <a:r>
              <a:rPr lang="en-US" sz="1600">
                <a:solidFill>
                  <a:srgbClr val="000000"/>
                </a:solidFill>
                <a:latin typeface="Consolas" panose="020B0609020204030204" pitchFamily="49" charset="0"/>
              </a:rPr>
              <a:t> = </a:t>
            </a:r>
            <a:r>
              <a:rPr lang="en-US" sz="1600" err="1">
                <a:solidFill>
                  <a:srgbClr val="000000"/>
                </a:solidFill>
                <a:latin typeface="Consolas" panose="020B0609020204030204" pitchFamily="49" charset="0"/>
              </a:rPr>
              <a:t>clf.predict</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X_test</a:t>
            </a:r>
            <a:r>
              <a:rPr lang="en-US" sz="1600">
                <a:solidFill>
                  <a:srgbClr val="000000"/>
                </a:solidFill>
                <a:latin typeface="Consolas" panose="020B0609020204030204" pitchFamily="49" charset="0"/>
              </a:rPr>
              <a:t>) </a:t>
            </a:r>
          </a:p>
          <a:p>
            <a:pPr>
              <a:spcBef>
                <a:spcPts val="1200"/>
              </a:spcBef>
            </a:pPr>
            <a:r>
              <a:rPr lang="en-US" sz="1600">
                <a:solidFill>
                  <a:srgbClr val="008000"/>
                </a:solidFill>
                <a:latin typeface="Consolas" panose="020B0609020204030204" pitchFamily="49" charset="0"/>
              </a:rPr>
              <a:t># calculate accuracy on the prediction</a:t>
            </a:r>
            <a:r>
              <a:rPr lang="en-US" sz="1600">
                <a:solidFill>
                  <a:srgbClr val="000000"/>
                </a:solidFill>
                <a:latin typeface="Consolas" panose="020B0609020204030204" pitchFamily="49" charset="0"/>
              </a:rPr>
              <a:t> </a:t>
            </a:r>
          </a:p>
          <a:p>
            <a:pPr>
              <a:spcAft>
                <a:spcPts val="600"/>
              </a:spcAft>
            </a:pPr>
            <a:r>
              <a:rPr lang="en-US" sz="1600">
                <a:solidFill>
                  <a:srgbClr val="000000"/>
                </a:solidFill>
                <a:latin typeface="Consolas" panose="020B0609020204030204" pitchFamily="49" charset="0"/>
              </a:rPr>
              <a:t>acc = </a:t>
            </a:r>
            <a:r>
              <a:rPr lang="en-US" sz="1600" err="1">
                <a:solidFill>
                  <a:srgbClr val="000000"/>
                </a:solidFill>
                <a:latin typeface="Consolas" panose="020B0609020204030204" pitchFamily="49" charset="0"/>
              </a:rPr>
              <a:t>np.average</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y_hat</a:t>
            </a:r>
            <a:r>
              <a:rPr lang="en-US" sz="1600">
                <a:solidFill>
                  <a:srgbClr val="000000"/>
                </a:solidFill>
                <a:latin typeface="Consolas" panose="020B0609020204030204" pitchFamily="49" charset="0"/>
              </a:rPr>
              <a:t> == </a:t>
            </a:r>
            <a:r>
              <a:rPr lang="en-US" sz="1600" err="1">
                <a:solidFill>
                  <a:srgbClr val="000000"/>
                </a:solidFill>
                <a:latin typeface="Consolas" panose="020B0609020204030204" pitchFamily="49" charset="0"/>
              </a:rPr>
              <a:t>y_test</a:t>
            </a:r>
            <a:r>
              <a:rPr lang="en-US" sz="1600">
                <a:solidFill>
                  <a:srgbClr val="000000"/>
                </a:solidFill>
                <a:latin typeface="Consolas" panose="020B0609020204030204" pitchFamily="49" charset="0"/>
              </a:rPr>
              <a:t>) </a:t>
            </a:r>
          </a:p>
          <a:p>
            <a:pPr>
              <a:spcAft>
                <a:spcPts val="600"/>
              </a:spcAft>
            </a:pPr>
            <a:r>
              <a:rPr lang="en-US" sz="1600">
                <a:solidFill>
                  <a:srgbClr val="000000"/>
                </a:solidFill>
                <a:latin typeface="Consolas" panose="020B0609020204030204" pitchFamily="49" charset="0"/>
              </a:rPr>
              <a:t>print(</a:t>
            </a:r>
            <a:r>
              <a:rPr lang="en-US" sz="1600">
                <a:solidFill>
                  <a:srgbClr val="A31515"/>
                </a:solidFill>
                <a:latin typeface="Consolas" panose="020B0609020204030204" pitchFamily="49" charset="0"/>
              </a:rPr>
              <a:t>'Accuracy is'</a:t>
            </a:r>
            <a:r>
              <a:rPr lang="en-US" sz="1600">
                <a:solidFill>
                  <a:srgbClr val="000000"/>
                </a:solidFill>
                <a:latin typeface="Consolas" panose="020B0609020204030204" pitchFamily="49" charset="0"/>
              </a:rPr>
              <a:t>, acc) </a:t>
            </a:r>
          </a:p>
          <a:p>
            <a:pPr>
              <a:spcAft>
                <a:spcPts val="600"/>
              </a:spcAft>
            </a:pPr>
            <a:endParaRPr lang="en-US" sz="1600">
              <a:solidFill>
                <a:srgbClr val="000000"/>
              </a:solidFill>
              <a:latin typeface="Consolas" panose="020B0609020204030204" pitchFamily="49" charset="0"/>
            </a:endParaRPr>
          </a:p>
          <a:p>
            <a:pPr>
              <a:spcAft>
                <a:spcPts val="600"/>
              </a:spcAft>
            </a:pPr>
            <a:r>
              <a:rPr lang="en-US" sz="1600">
                <a:solidFill>
                  <a:srgbClr val="000000"/>
                </a:solidFill>
                <a:latin typeface="Consolas" panose="020B0609020204030204" pitchFamily="49" charset="0"/>
              </a:rPr>
              <a:t>run.log(</a:t>
            </a:r>
            <a:r>
              <a:rPr lang="en-US" sz="1600">
                <a:solidFill>
                  <a:srgbClr val="A31515"/>
                </a:solidFill>
                <a:latin typeface="Consolas" panose="020B0609020204030204" pitchFamily="49" charset="0"/>
              </a:rPr>
              <a:t>'regularization rate'</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np.float</a:t>
            </a:r>
            <a:r>
              <a:rPr lang="en-US" sz="1600">
                <a:solidFill>
                  <a:srgbClr val="000000"/>
                </a:solidFill>
                <a:latin typeface="Consolas" panose="020B0609020204030204" pitchFamily="49" charset="0"/>
              </a:rPr>
              <a:t>(args.reg)) </a:t>
            </a:r>
          </a:p>
          <a:p>
            <a:pPr>
              <a:spcAft>
                <a:spcPts val="600"/>
              </a:spcAft>
            </a:pPr>
            <a:r>
              <a:rPr lang="en-US" sz="1600">
                <a:solidFill>
                  <a:srgbClr val="000000"/>
                </a:solidFill>
                <a:latin typeface="Consolas" panose="020B0609020204030204" pitchFamily="49" charset="0"/>
              </a:rPr>
              <a:t>run.log(</a:t>
            </a:r>
            <a:r>
              <a:rPr lang="en-US" sz="1600">
                <a:solidFill>
                  <a:srgbClr val="A31515"/>
                </a:solidFill>
                <a:latin typeface="Consolas" panose="020B0609020204030204" pitchFamily="49" charset="0"/>
              </a:rPr>
              <a:t>'accuracy'</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np.float</a:t>
            </a:r>
            <a:r>
              <a:rPr lang="en-US" sz="1600">
                <a:solidFill>
                  <a:srgbClr val="000000"/>
                </a:solidFill>
                <a:latin typeface="Consolas" panose="020B0609020204030204" pitchFamily="49" charset="0"/>
              </a:rPr>
              <a:t>(acc)) </a:t>
            </a:r>
            <a:r>
              <a:rPr lang="en-US" sz="1600" err="1">
                <a:solidFill>
                  <a:srgbClr val="000000"/>
                </a:solidFill>
                <a:latin typeface="Consolas" panose="020B0609020204030204" pitchFamily="49" charset="0"/>
              </a:rPr>
              <a:t>os.makedirs</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'outputs'</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exist_ok</a:t>
            </a:r>
            <a:r>
              <a:rPr lang="en-US" sz="1600">
                <a:solidFill>
                  <a:srgbClr val="000000"/>
                </a:solidFill>
                <a:latin typeface="Consolas" panose="020B0609020204030204" pitchFamily="49" charset="0"/>
              </a:rPr>
              <a:t>=</a:t>
            </a:r>
            <a:r>
              <a:rPr lang="en-US" sz="1600">
                <a:solidFill>
                  <a:srgbClr val="0101FD"/>
                </a:solidFill>
                <a:latin typeface="Consolas" panose="020B0609020204030204" pitchFamily="49" charset="0"/>
              </a:rPr>
              <a:t>True</a:t>
            </a:r>
            <a:r>
              <a:rPr lang="en-US" sz="1600">
                <a:solidFill>
                  <a:srgbClr val="000000"/>
                </a:solidFill>
                <a:latin typeface="Consolas" panose="020B0609020204030204" pitchFamily="49" charset="0"/>
              </a:rPr>
              <a:t>) </a:t>
            </a:r>
          </a:p>
          <a:p>
            <a:pPr>
              <a:spcAft>
                <a:spcPts val="600"/>
              </a:spcAft>
            </a:pPr>
            <a:endParaRPr lang="en-US" sz="1600">
              <a:solidFill>
                <a:srgbClr val="000000"/>
              </a:solidFill>
              <a:latin typeface="Consolas" panose="020B0609020204030204" pitchFamily="49" charset="0"/>
            </a:endParaRPr>
          </a:p>
          <a:p>
            <a:r>
              <a:rPr lang="en-US" sz="1600">
                <a:solidFill>
                  <a:srgbClr val="008000"/>
                </a:solidFill>
                <a:latin typeface="Consolas" panose="020B0609020204030204" pitchFamily="49" charset="0"/>
              </a:rPr>
              <a:t># The training script saves the model into a directory named ‘outputs’. Note files saved in the </a:t>
            </a:r>
          </a:p>
          <a:p>
            <a:r>
              <a:rPr lang="en-US" sz="1600">
                <a:solidFill>
                  <a:srgbClr val="008000"/>
                </a:solidFill>
                <a:latin typeface="Consolas" panose="020B0609020204030204" pitchFamily="49" charset="0"/>
              </a:rPr>
              <a:t># outputs folder are automatically uploaded into experiment record. Anything written in this </a:t>
            </a:r>
          </a:p>
          <a:p>
            <a:pPr>
              <a:spcAft>
                <a:spcPts val="600"/>
              </a:spcAft>
            </a:pPr>
            <a:r>
              <a:rPr lang="en-US" sz="1600">
                <a:solidFill>
                  <a:srgbClr val="008000"/>
                </a:solidFill>
                <a:latin typeface="Consolas" panose="020B0609020204030204" pitchFamily="49" charset="0"/>
              </a:rPr>
              <a:t># directory is automatically uploaded into the workspace.</a:t>
            </a:r>
            <a:endParaRPr lang="en-US" sz="1600">
              <a:solidFill>
                <a:srgbClr val="000000"/>
              </a:solidFill>
              <a:latin typeface="Consolas" panose="020B0609020204030204" pitchFamily="49" charset="0"/>
            </a:endParaRPr>
          </a:p>
          <a:p>
            <a:pPr>
              <a:spcAft>
                <a:spcPts val="600"/>
              </a:spcAft>
            </a:pPr>
            <a:r>
              <a:rPr lang="en-US" sz="1600" err="1">
                <a:solidFill>
                  <a:srgbClr val="000000"/>
                </a:solidFill>
                <a:latin typeface="Consolas" panose="020B0609020204030204" pitchFamily="49" charset="0"/>
              </a:rPr>
              <a:t>joblib.dump</a:t>
            </a:r>
            <a:r>
              <a:rPr lang="en-US" sz="1600">
                <a:solidFill>
                  <a:srgbClr val="000000"/>
                </a:solidFill>
                <a:latin typeface="Consolas" panose="020B0609020204030204" pitchFamily="49" charset="0"/>
              </a:rPr>
              <a:t>(value=</a:t>
            </a:r>
            <a:r>
              <a:rPr lang="en-US" sz="1600" err="1">
                <a:solidFill>
                  <a:srgbClr val="000000"/>
                </a:solidFill>
                <a:latin typeface="Consolas" panose="020B0609020204030204" pitchFamily="49" charset="0"/>
              </a:rPr>
              <a:t>clf</a:t>
            </a:r>
            <a:r>
              <a:rPr lang="en-US" sz="1600">
                <a:solidFill>
                  <a:srgbClr val="000000"/>
                </a:solidFill>
                <a:latin typeface="Consolas" panose="020B0609020204030204" pitchFamily="49" charset="0"/>
              </a:rPr>
              <a:t>, filename=</a:t>
            </a:r>
            <a:r>
              <a:rPr lang="en-US" sz="1600">
                <a:solidFill>
                  <a:srgbClr val="A31515"/>
                </a:solidFill>
                <a:latin typeface="Consolas" panose="020B0609020204030204" pitchFamily="49" charset="0"/>
              </a:rPr>
              <a:t>'outputs/</a:t>
            </a:r>
            <a:r>
              <a:rPr lang="en-US" sz="1600" err="1">
                <a:solidFill>
                  <a:srgbClr val="A31515"/>
                </a:solidFill>
                <a:latin typeface="Consolas" panose="020B0609020204030204" pitchFamily="49" charset="0"/>
              </a:rPr>
              <a:t>sklearn_mnist_model.pkl</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a:t>
            </a:r>
            <a:endParaRPr lang="en-US" sz="1600">
              <a:latin typeface="Consolas" panose="020B0609020204030204" pitchFamily="49" charset="0"/>
            </a:endParaRPr>
          </a:p>
        </p:txBody>
      </p:sp>
      <p:sp>
        <p:nvSpPr>
          <p:cNvPr id="5" name="Title 1">
            <a:extLst>
              <a:ext uri="{FF2B5EF4-FFF2-40B4-BE49-F238E27FC236}">
                <a16:creationId xmlns:a16="http://schemas.microsoft.com/office/drawing/2014/main" id="{9BF727D6-BEF4-4839-A754-C5348599C25E}"/>
              </a:ext>
            </a:extLst>
          </p:cNvPr>
          <p:cNvSpPr txBox="1">
            <a:spLocks/>
          </p:cNvSpPr>
          <p:nvPr/>
        </p:nvSpPr>
        <p:spPr>
          <a:xfrm>
            <a:off x="691673" y="691599"/>
            <a:ext cx="10477977" cy="332399"/>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3600" b="0" kern="1200" cap="none" spc="0" baseline="0" dirty="0" smtClean="0">
                <a:ln w="3175">
                  <a:noFill/>
                </a:ln>
                <a:solidFill>
                  <a:srgbClr val="000000"/>
                </a:solidFill>
                <a:effectLst/>
                <a:latin typeface="+mj-lt"/>
                <a:ea typeface="+mn-ea"/>
                <a:cs typeface="Segoe UI" pitchFamily="34" charset="0"/>
              </a:defRPr>
            </a:lvl1pPr>
          </a:lstStyle>
          <a:p>
            <a:r>
              <a:rPr lang="en-US" sz="2400" dirty="0">
                <a:solidFill>
                  <a:srgbClr val="A80000"/>
                </a:solidFill>
                <a:latin typeface="Segoe UI Semilight" panose="020B0402040204020203" pitchFamily="34" charset="0"/>
                <a:cs typeface="Segoe UI Semilight" panose="020B0402040204020203" pitchFamily="34" charset="0"/>
              </a:rPr>
              <a:t>Step 6.2 – </a:t>
            </a:r>
            <a:r>
              <a:rPr lang="ko-KR" altLang="en-US" sz="2400" dirty="0">
                <a:solidFill>
                  <a:srgbClr val="A80000"/>
                </a:solidFill>
                <a:latin typeface="Segoe UI Semilight" panose="020B0402040204020203" pitchFamily="34" charset="0"/>
                <a:cs typeface="Segoe UI Semilight" panose="020B0402040204020203" pitchFamily="34" charset="0"/>
              </a:rPr>
              <a:t>학습 스크립트 생성 </a:t>
            </a:r>
            <a:r>
              <a:rPr lang="en-US" sz="2400" dirty="0">
                <a:solidFill>
                  <a:srgbClr val="A80000"/>
                </a:solidFill>
                <a:latin typeface="Segoe UI Semilight" panose="020B0402040204020203" pitchFamily="34" charset="0"/>
                <a:cs typeface="Segoe UI Semilight" panose="020B0402040204020203" pitchFamily="34" charset="0"/>
              </a:rPr>
              <a:t>(2/2)</a:t>
            </a:r>
          </a:p>
        </p:txBody>
      </p:sp>
    </p:spTree>
    <p:extLst>
      <p:ext uri="{BB962C8B-B14F-4D97-AF65-F5344CB8AC3E}">
        <p14:creationId xmlns:p14="http://schemas.microsoft.com/office/powerpoint/2010/main" val="234840873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819FB3-1E57-494C-A463-E37F99226DBD}"/>
              </a:ext>
            </a:extLst>
          </p:cNvPr>
          <p:cNvSpPr/>
          <p:nvPr/>
        </p:nvSpPr>
        <p:spPr>
          <a:xfrm>
            <a:off x="605318" y="1068935"/>
            <a:ext cx="4735553" cy="363946"/>
          </a:xfrm>
          <a:prstGeom prst="rect">
            <a:avLst/>
          </a:prstGeom>
        </p:spPr>
        <p:txBody>
          <a:bodyPr wrap="square">
            <a:spAutoFit/>
          </a:bodyPr>
          <a:lstStyle/>
          <a:p>
            <a:r>
              <a:rPr lang="en-US">
                <a:latin typeface="Segoe UI Semilight" panose="020B0402040204020203" pitchFamily="34" charset="0"/>
                <a:cs typeface="Segoe UI Semilight" panose="020B0402040204020203" pitchFamily="34" charset="0"/>
              </a:rPr>
              <a:t>An estimator object is used to submit the run.</a:t>
            </a:r>
          </a:p>
        </p:txBody>
      </p:sp>
      <p:sp>
        <p:nvSpPr>
          <p:cNvPr id="7" name="Rectangle 6">
            <a:extLst>
              <a:ext uri="{FF2B5EF4-FFF2-40B4-BE49-F238E27FC236}">
                <a16:creationId xmlns:a16="http://schemas.microsoft.com/office/drawing/2014/main" id="{CEF0810E-B044-4D0E-8E24-49B9F5C3511D}"/>
              </a:ext>
            </a:extLst>
          </p:cNvPr>
          <p:cNvSpPr/>
          <p:nvPr/>
        </p:nvSpPr>
        <p:spPr>
          <a:xfrm>
            <a:off x="605319" y="1413888"/>
            <a:ext cx="10905892" cy="2462213"/>
          </a:xfrm>
          <a:prstGeom prst="rect">
            <a:avLst/>
          </a:prstGeom>
          <a:solidFill>
            <a:schemeClr val="bg1">
              <a:lumMod val="95000"/>
            </a:schemeClr>
          </a:solidFill>
        </p:spPr>
        <p:txBody>
          <a:bodyPr wrap="square">
            <a:spAutoFit/>
          </a:bodyPr>
          <a:lstStyle/>
          <a:p>
            <a:r>
              <a:rPr lang="en-US" sz="1600">
                <a:solidFill>
                  <a:srgbClr val="0101FD"/>
                </a:solidFill>
                <a:latin typeface="Consolas" panose="020B0609020204030204" pitchFamily="49" charset="0"/>
              </a:rPr>
              <a:t>from</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azureml.train.estimator</a:t>
            </a:r>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import</a:t>
            </a:r>
            <a:r>
              <a:rPr lang="en-US" sz="1600">
                <a:solidFill>
                  <a:srgbClr val="000000"/>
                </a:solidFill>
                <a:latin typeface="Consolas" panose="020B0609020204030204" pitchFamily="49" charset="0"/>
              </a:rPr>
              <a:t> Estimator </a:t>
            </a:r>
          </a:p>
          <a:p>
            <a:endParaRPr lang="en-US" sz="1600">
              <a:solidFill>
                <a:srgbClr val="000000"/>
              </a:solidFill>
              <a:latin typeface="Consolas" panose="020B0609020204030204" pitchFamily="49" charset="0"/>
            </a:endParaRPr>
          </a:p>
          <a:p>
            <a:r>
              <a:rPr lang="en-US" sz="1600" err="1">
                <a:solidFill>
                  <a:srgbClr val="000000"/>
                </a:solidFill>
                <a:latin typeface="Consolas" panose="020B0609020204030204" pitchFamily="49" charset="0"/>
              </a:rPr>
              <a:t>script_params</a:t>
            </a:r>
            <a:r>
              <a:rPr lang="en-US" sz="1600">
                <a:solidFill>
                  <a:srgbClr val="000000"/>
                </a:solidFill>
                <a:latin typeface="Consolas" panose="020B0609020204030204" pitchFamily="49" charset="0"/>
              </a:rPr>
              <a:t> = { </a:t>
            </a:r>
            <a:r>
              <a:rPr lang="en-US" sz="1600">
                <a:solidFill>
                  <a:srgbClr val="A31515"/>
                </a:solidFill>
                <a:latin typeface="Consolas" panose="020B0609020204030204" pitchFamily="49" charset="0"/>
              </a:rPr>
              <a:t>'--data-folder'</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ds.as_mount</a:t>
            </a:r>
            <a:r>
              <a:rPr lang="en-US" sz="1600">
                <a:solidFill>
                  <a:srgbClr val="000000"/>
                </a:solidFill>
                <a:latin typeface="Consolas" panose="020B0609020204030204" pitchFamily="49" charset="0"/>
              </a:rPr>
              <a:t>(), </a:t>
            </a:r>
            <a:r>
              <a:rPr lang="en-US" sz="1600">
                <a:solidFill>
                  <a:srgbClr val="A31515"/>
                </a:solidFill>
                <a:latin typeface="Consolas" panose="020B0609020204030204" pitchFamily="49" charset="0"/>
              </a:rPr>
              <a:t>'--regularization'</a:t>
            </a:r>
            <a:r>
              <a:rPr lang="en-US" sz="1600">
                <a:solidFill>
                  <a:srgbClr val="000000"/>
                </a:solidFill>
                <a:latin typeface="Consolas" panose="020B0609020204030204" pitchFamily="49" charset="0"/>
              </a:rPr>
              <a:t>: 0.8 }</a:t>
            </a:r>
          </a:p>
          <a:p>
            <a:r>
              <a:rPr lang="en-US" sz="1600">
                <a:solidFill>
                  <a:srgbClr val="000000"/>
                </a:solidFill>
                <a:latin typeface="Consolas" panose="020B0609020204030204" pitchFamily="49" charset="0"/>
              </a:rPr>
              <a:t> </a:t>
            </a:r>
          </a:p>
          <a:p>
            <a:pPr>
              <a:spcAft>
                <a:spcPts val="300"/>
              </a:spcAft>
            </a:pPr>
            <a:r>
              <a:rPr lang="en-US" sz="1600" err="1">
                <a:solidFill>
                  <a:srgbClr val="000000"/>
                </a:solidFill>
                <a:latin typeface="Consolas" panose="020B0609020204030204" pitchFamily="49" charset="0"/>
              </a:rPr>
              <a:t>est</a:t>
            </a:r>
            <a:r>
              <a:rPr lang="en-US" sz="1600">
                <a:solidFill>
                  <a:srgbClr val="000000"/>
                </a:solidFill>
                <a:latin typeface="Consolas" panose="020B0609020204030204" pitchFamily="49" charset="0"/>
              </a:rPr>
              <a:t> = Estimator(</a:t>
            </a:r>
            <a:r>
              <a:rPr lang="en-US" sz="1600" err="1">
                <a:solidFill>
                  <a:srgbClr val="000000"/>
                </a:solidFill>
                <a:latin typeface="Consolas" panose="020B0609020204030204" pitchFamily="49" charset="0"/>
              </a:rPr>
              <a:t>source_directory</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script_folder</a:t>
            </a:r>
            <a:r>
              <a:rPr lang="en-US" sz="1600">
                <a:solidFill>
                  <a:srgbClr val="000000"/>
                </a:solidFill>
                <a:latin typeface="Consolas" panose="020B0609020204030204" pitchFamily="49" charset="0"/>
              </a:rPr>
              <a:t>, </a:t>
            </a:r>
          </a:p>
          <a:p>
            <a:pPr>
              <a:spcAft>
                <a:spcPts val="300"/>
              </a:spcAft>
            </a:pP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script_params</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script_params</a:t>
            </a:r>
            <a:r>
              <a:rPr lang="en-US" sz="1600">
                <a:solidFill>
                  <a:srgbClr val="000000"/>
                </a:solidFill>
                <a:latin typeface="Consolas" panose="020B0609020204030204" pitchFamily="49" charset="0"/>
              </a:rPr>
              <a:t>, </a:t>
            </a:r>
          </a:p>
          <a:p>
            <a:pPr>
              <a:spcAft>
                <a:spcPts val="300"/>
              </a:spcAft>
            </a:pP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compute_target</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compute_target</a:t>
            </a:r>
            <a:r>
              <a:rPr lang="en-US" sz="1600">
                <a:solidFill>
                  <a:srgbClr val="000000"/>
                </a:solidFill>
                <a:latin typeface="Consolas" panose="020B0609020204030204" pitchFamily="49" charset="0"/>
              </a:rPr>
              <a:t>, </a:t>
            </a:r>
          </a:p>
          <a:p>
            <a:pPr>
              <a:spcAft>
                <a:spcPts val="300"/>
              </a:spcAft>
            </a:pP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entry_script</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'train.py’</a:t>
            </a:r>
            <a:r>
              <a:rPr lang="en-US" sz="1600">
                <a:solidFill>
                  <a:srgbClr val="000000"/>
                </a:solidFill>
                <a:latin typeface="Consolas" panose="020B0609020204030204" pitchFamily="49" charset="0"/>
              </a:rPr>
              <a:t>, </a:t>
            </a:r>
          </a:p>
          <a:p>
            <a:pPr>
              <a:spcAft>
                <a:spcPts val="300"/>
              </a:spcAft>
            </a:pP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conda_packages</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a:t>
            </a:r>
            <a:r>
              <a:rPr lang="en-US" sz="1600" err="1">
                <a:solidFill>
                  <a:srgbClr val="A31515"/>
                </a:solidFill>
                <a:latin typeface="Consolas" panose="020B0609020204030204" pitchFamily="49" charset="0"/>
              </a:rPr>
              <a:t>scikit</a:t>
            </a:r>
            <a:r>
              <a:rPr lang="en-US" sz="1600">
                <a:solidFill>
                  <a:srgbClr val="A31515"/>
                </a:solidFill>
                <a:latin typeface="Consolas" panose="020B0609020204030204" pitchFamily="49" charset="0"/>
              </a:rPr>
              <a:t>-learn'</a:t>
            </a:r>
            <a:r>
              <a:rPr lang="en-US" sz="1600">
                <a:solidFill>
                  <a:srgbClr val="000000"/>
                </a:solidFill>
                <a:latin typeface="Consolas" panose="020B0609020204030204" pitchFamily="49" charset="0"/>
              </a:rPr>
              <a:t>])</a:t>
            </a:r>
            <a:endParaRPr lang="en-US" sz="1600"/>
          </a:p>
        </p:txBody>
      </p:sp>
      <p:cxnSp>
        <p:nvCxnSpPr>
          <p:cNvPr id="9" name="Straight Arrow Connector 8">
            <a:extLst>
              <a:ext uri="{FF2B5EF4-FFF2-40B4-BE49-F238E27FC236}">
                <a16:creationId xmlns:a16="http://schemas.microsoft.com/office/drawing/2014/main" id="{4A396D62-0B9F-4DBC-BBF9-13C1C462DC6B}"/>
              </a:ext>
            </a:extLst>
          </p:cNvPr>
          <p:cNvCxnSpPr/>
          <p:nvPr/>
        </p:nvCxnSpPr>
        <p:spPr>
          <a:xfrm>
            <a:off x="947212" y="2845870"/>
            <a:ext cx="0" cy="1511405"/>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2AF359E-17E0-49A6-9C17-AF3F97E2941A}"/>
              </a:ext>
            </a:extLst>
          </p:cNvPr>
          <p:cNvSpPr txBox="1"/>
          <p:nvPr/>
        </p:nvSpPr>
        <p:spPr>
          <a:xfrm>
            <a:off x="335092" y="4318652"/>
            <a:ext cx="1337593" cy="492443"/>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Name of estimator</a:t>
            </a:r>
          </a:p>
        </p:txBody>
      </p:sp>
      <p:cxnSp>
        <p:nvCxnSpPr>
          <p:cNvPr id="11" name="Straight Arrow Connector 10">
            <a:extLst>
              <a:ext uri="{FF2B5EF4-FFF2-40B4-BE49-F238E27FC236}">
                <a16:creationId xmlns:a16="http://schemas.microsoft.com/office/drawing/2014/main" id="{8D99CB15-EAB2-4024-8A18-B69AE1FAAF4C}"/>
              </a:ext>
            </a:extLst>
          </p:cNvPr>
          <p:cNvCxnSpPr/>
          <p:nvPr/>
        </p:nvCxnSpPr>
        <p:spPr>
          <a:xfrm>
            <a:off x="3525417" y="3839226"/>
            <a:ext cx="0" cy="45720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8EE73C7-7601-4BC6-9108-79C7AC9699FD}"/>
              </a:ext>
            </a:extLst>
          </p:cNvPr>
          <p:cNvSpPr txBox="1"/>
          <p:nvPr/>
        </p:nvSpPr>
        <p:spPr>
          <a:xfrm>
            <a:off x="2632428" y="4318652"/>
            <a:ext cx="1785977" cy="492443"/>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Python Packages needed for training</a:t>
            </a:r>
          </a:p>
        </p:txBody>
      </p:sp>
      <p:cxnSp>
        <p:nvCxnSpPr>
          <p:cNvPr id="16" name="Connector: Elbow 15">
            <a:extLst>
              <a:ext uri="{FF2B5EF4-FFF2-40B4-BE49-F238E27FC236}">
                <a16:creationId xmlns:a16="http://schemas.microsoft.com/office/drawing/2014/main" id="{368F07C4-5EF9-4709-AAA9-C28F5FA0088B}"/>
              </a:ext>
            </a:extLst>
          </p:cNvPr>
          <p:cNvCxnSpPr>
            <a:cxnSpLocks/>
          </p:cNvCxnSpPr>
          <p:nvPr/>
        </p:nvCxnSpPr>
        <p:spPr>
          <a:xfrm rot="16200000" flipH="1">
            <a:off x="5354997" y="3344873"/>
            <a:ext cx="960011" cy="1097280"/>
          </a:xfrm>
          <a:prstGeom prst="bentConnector3">
            <a:avLst>
              <a:gd name="adj1" fmla="val 408"/>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6C99CB4-04C1-48E2-89F1-E3AF0F62A287}"/>
              </a:ext>
            </a:extLst>
          </p:cNvPr>
          <p:cNvSpPr txBox="1"/>
          <p:nvPr/>
        </p:nvSpPr>
        <p:spPr>
          <a:xfrm>
            <a:off x="5465623" y="4318652"/>
            <a:ext cx="1785977" cy="492443"/>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Training Script Name</a:t>
            </a:r>
          </a:p>
        </p:txBody>
      </p:sp>
      <p:cxnSp>
        <p:nvCxnSpPr>
          <p:cNvPr id="21" name="Connector: Elbow 20">
            <a:extLst>
              <a:ext uri="{FF2B5EF4-FFF2-40B4-BE49-F238E27FC236}">
                <a16:creationId xmlns:a16="http://schemas.microsoft.com/office/drawing/2014/main" id="{3D14BE09-F6A6-490F-98DD-11046E593F10}"/>
              </a:ext>
            </a:extLst>
          </p:cNvPr>
          <p:cNvCxnSpPr/>
          <p:nvPr/>
        </p:nvCxnSpPr>
        <p:spPr>
          <a:xfrm rot="16200000" flipH="1">
            <a:off x="6374409" y="2719944"/>
            <a:ext cx="1188720" cy="2011680"/>
          </a:xfrm>
          <a:prstGeom prst="bentConnector3">
            <a:avLst>
              <a:gd name="adj1" fmla="val 19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2BBCA4D-5E98-4F7E-BDF1-3EEA801FA016}"/>
              </a:ext>
            </a:extLst>
          </p:cNvPr>
          <p:cNvSpPr txBox="1"/>
          <p:nvPr/>
        </p:nvSpPr>
        <p:spPr>
          <a:xfrm>
            <a:off x="7370719" y="4318652"/>
            <a:ext cx="1391646"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Compute target (Batch AI in this case)</a:t>
            </a:r>
          </a:p>
        </p:txBody>
      </p:sp>
      <p:sp>
        <p:nvSpPr>
          <p:cNvPr id="24" name="Rectangle 23">
            <a:extLst>
              <a:ext uri="{FF2B5EF4-FFF2-40B4-BE49-F238E27FC236}">
                <a16:creationId xmlns:a16="http://schemas.microsoft.com/office/drawing/2014/main" id="{2539BE0F-F253-420E-A74E-60AE65FC3A36}"/>
              </a:ext>
            </a:extLst>
          </p:cNvPr>
          <p:cNvSpPr/>
          <p:nvPr/>
        </p:nvSpPr>
        <p:spPr>
          <a:xfrm>
            <a:off x="9093919" y="4318652"/>
            <a:ext cx="2077213" cy="492443"/>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Parameters required from the training script</a:t>
            </a:r>
          </a:p>
        </p:txBody>
      </p:sp>
      <p:cxnSp>
        <p:nvCxnSpPr>
          <p:cNvPr id="25" name="Connector: Elbow 24">
            <a:extLst>
              <a:ext uri="{FF2B5EF4-FFF2-40B4-BE49-F238E27FC236}">
                <a16:creationId xmlns:a16="http://schemas.microsoft.com/office/drawing/2014/main" id="{DF51498E-2FF1-4457-B2D5-BB369DEC8ED5}"/>
              </a:ext>
            </a:extLst>
          </p:cNvPr>
          <p:cNvCxnSpPr/>
          <p:nvPr/>
        </p:nvCxnSpPr>
        <p:spPr>
          <a:xfrm rot="16200000" flipH="1">
            <a:off x="7178767" y="1417555"/>
            <a:ext cx="1371600" cy="4297680"/>
          </a:xfrm>
          <a:prstGeom prst="bentConnector3">
            <a:avLst>
              <a:gd name="adj1" fmla="val 19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B56A13F9-6C97-4E59-BA6C-5499574BF12E}"/>
              </a:ext>
            </a:extLst>
          </p:cNvPr>
          <p:cNvSpPr/>
          <p:nvPr/>
        </p:nvSpPr>
        <p:spPr>
          <a:xfrm>
            <a:off x="8922936" y="324528"/>
            <a:ext cx="2782091" cy="984885"/>
          </a:xfrm>
          <a:prstGeom prst="rect">
            <a:avLst/>
          </a:prstGeom>
          <a:noFill/>
        </p:spPr>
        <p:txBody>
          <a:bodyPr wrap="square" lIns="0" tIns="0" rIns="0" bIns="0" rtlCol="0">
            <a:spAutoFit/>
          </a:bodyPr>
          <a:lstStyle/>
          <a:p>
            <a:r>
              <a:rPr lang="en-US" sz="1600">
                <a:gradFill>
                  <a:gsLst>
                    <a:gs pos="2917">
                      <a:schemeClr val="tx1"/>
                    </a:gs>
                    <a:gs pos="30000">
                      <a:schemeClr val="tx1"/>
                    </a:gs>
                  </a:gsLst>
                  <a:lin ang="5400000" scaled="0"/>
                </a:gradFill>
              </a:rPr>
              <a:t>The directory that contains the scripts. All the files in this directory are uploaded into the cluster nodes for execution</a:t>
            </a:r>
          </a:p>
        </p:txBody>
      </p:sp>
      <p:cxnSp>
        <p:nvCxnSpPr>
          <p:cNvPr id="27" name="Connector: Elbow 26">
            <a:extLst>
              <a:ext uri="{FF2B5EF4-FFF2-40B4-BE49-F238E27FC236}">
                <a16:creationId xmlns:a16="http://schemas.microsoft.com/office/drawing/2014/main" id="{3E6E71C7-183A-422B-9CFD-831B225E7718}"/>
              </a:ext>
            </a:extLst>
          </p:cNvPr>
          <p:cNvCxnSpPr>
            <a:cxnSpLocks/>
          </p:cNvCxnSpPr>
          <p:nvPr/>
        </p:nvCxnSpPr>
        <p:spPr>
          <a:xfrm rot="5400000" flipH="1" flipV="1">
            <a:off x="7426462" y="-98534"/>
            <a:ext cx="1280160" cy="4114800"/>
          </a:xfrm>
          <a:prstGeom prst="bentConnector3">
            <a:avLst>
              <a:gd name="adj1" fmla="val 408"/>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DCC65E5B-39E6-4388-821C-5C82C0677A50}"/>
              </a:ext>
            </a:extLst>
          </p:cNvPr>
          <p:cNvSpPr txBox="1">
            <a:spLocks/>
          </p:cNvSpPr>
          <p:nvPr/>
        </p:nvSpPr>
        <p:spPr>
          <a:xfrm>
            <a:off x="605319" y="5271444"/>
            <a:ext cx="10905892" cy="332399"/>
          </a:xfrm>
          <a:prstGeom prst="rect">
            <a:avLst/>
          </a:prstGeom>
        </p:spPr>
        <p:txBody>
          <a:bodyPr vert="horz" wrap="square" lIns="0" tIns="0" rIns="0" bIns="0" rtlCol="0" anchor="t">
            <a:spAutoFit/>
          </a:bodyPr>
          <a:lstStyle>
            <a:defPPr>
              <a:defRPr lang="en-US"/>
            </a:defPPr>
            <a:lvl1pPr defTabSz="932742">
              <a:lnSpc>
                <a:spcPct val="100000"/>
              </a:lnSpc>
              <a:spcBef>
                <a:spcPct val="0"/>
              </a:spcBef>
              <a:buNone/>
              <a:defRPr sz="2400" b="0" cap="none" spc="-50" baseline="0">
                <a:ln w="3175">
                  <a:noFill/>
                </a:ln>
                <a:gradFill>
                  <a:gsLst>
                    <a:gs pos="1250">
                      <a:schemeClr val="tx1"/>
                    </a:gs>
                    <a:gs pos="100000">
                      <a:schemeClr val="tx1"/>
                    </a:gs>
                  </a:gsLst>
                  <a:lin ang="5400000" scaled="0"/>
                </a:gradFill>
                <a:effectLst/>
                <a:latin typeface="Segoe UI Semilight" panose="020B0402040204020203" pitchFamily="34" charset="0"/>
                <a:cs typeface="Segoe UI Semilight" panose="020B0402040204020203" pitchFamily="34" charset="0"/>
              </a:defRPr>
            </a:lvl1pPr>
          </a:lstStyle>
          <a:p>
            <a:pPr defTabSz="914367">
              <a:lnSpc>
                <a:spcPct val="90000"/>
              </a:lnSpc>
            </a:pPr>
            <a:r>
              <a:rPr lang="en-US" spc="0" dirty="0">
                <a:solidFill>
                  <a:srgbClr val="A80000"/>
                </a:solidFill>
              </a:rPr>
              <a:t>Step 6.4 – </a:t>
            </a:r>
            <a:r>
              <a:rPr lang="ko-KR" altLang="en-US" spc="0" dirty="0">
                <a:solidFill>
                  <a:srgbClr val="A80000"/>
                </a:solidFill>
              </a:rPr>
              <a:t>작업 제출</a:t>
            </a:r>
            <a:endParaRPr lang="en-US" spc="0" dirty="0">
              <a:solidFill>
                <a:srgbClr val="A80000"/>
              </a:solidFill>
            </a:endParaRPr>
          </a:p>
        </p:txBody>
      </p:sp>
      <p:sp>
        <p:nvSpPr>
          <p:cNvPr id="29" name="Rectangle 28">
            <a:extLst>
              <a:ext uri="{FF2B5EF4-FFF2-40B4-BE49-F238E27FC236}">
                <a16:creationId xmlns:a16="http://schemas.microsoft.com/office/drawing/2014/main" id="{8DB9BFC7-7519-48A3-9819-5DC7646586EB}"/>
              </a:ext>
            </a:extLst>
          </p:cNvPr>
          <p:cNvSpPr/>
          <p:nvPr/>
        </p:nvSpPr>
        <p:spPr>
          <a:xfrm>
            <a:off x="605318" y="5739932"/>
            <a:ext cx="10905891" cy="584775"/>
          </a:xfrm>
          <a:prstGeom prst="rect">
            <a:avLst/>
          </a:prstGeom>
          <a:solidFill>
            <a:schemeClr val="bg1">
              <a:lumMod val="95000"/>
            </a:schemeClr>
          </a:solidFill>
        </p:spPr>
        <p:txBody>
          <a:bodyPr wrap="square">
            <a:spAutoFit/>
          </a:bodyPr>
          <a:lstStyle/>
          <a:p>
            <a:r>
              <a:rPr lang="en-US" sz="1600">
                <a:solidFill>
                  <a:srgbClr val="000000"/>
                </a:solidFill>
                <a:latin typeface="Consolas" panose="020B0609020204030204" pitchFamily="49" charset="0"/>
              </a:rPr>
              <a:t>run = </a:t>
            </a:r>
            <a:r>
              <a:rPr lang="en-US" sz="1600" err="1">
                <a:solidFill>
                  <a:srgbClr val="000000"/>
                </a:solidFill>
                <a:latin typeface="Consolas" panose="020B0609020204030204" pitchFamily="49" charset="0"/>
              </a:rPr>
              <a:t>exp.submit</a:t>
            </a:r>
            <a:r>
              <a:rPr lang="en-US" sz="1600">
                <a:solidFill>
                  <a:srgbClr val="000000"/>
                </a:solidFill>
                <a:latin typeface="Consolas" panose="020B0609020204030204" pitchFamily="49" charset="0"/>
              </a:rPr>
              <a:t>(config=</a:t>
            </a:r>
            <a:r>
              <a:rPr lang="en-US" sz="1600" err="1">
                <a:solidFill>
                  <a:srgbClr val="000000"/>
                </a:solidFill>
                <a:latin typeface="Consolas" panose="020B0609020204030204" pitchFamily="49" charset="0"/>
              </a:rPr>
              <a:t>est</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run</a:t>
            </a:r>
            <a:endParaRPr lang="en-US" sz="1600"/>
          </a:p>
        </p:txBody>
      </p:sp>
      <p:sp>
        <p:nvSpPr>
          <p:cNvPr id="19" name="Title 1">
            <a:extLst>
              <a:ext uri="{FF2B5EF4-FFF2-40B4-BE49-F238E27FC236}">
                <a16:creationId xmlns:a16="http://schemas.microsoft.com/office/drawing/2014/main" id="{846D25B5-5372-4B8E-8C0A-A07B49591488}"/>
              </a:ext>
            </a:extLst>
          </p:cNvPr>
          <p:cNvSpPr txBox="1">
            <a:spLocks/>
          </p:cNvSpPr>
          <p:nvPr/>
        </p:nvSpPr>
        <p:spPr>
          <a:xfrm>
            <a:off x="691673" y="691599"/>
            <a:ext cx="10477977" cy="332399"/>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3600" b="0" kern="1200" cap="none" spc="0" baseline="0" dirty="0" smtClean="0">
                <a:ln w="3175">
                  <a:noFill/>
                </a:ln>
                <a:solidFill>
                  <a:srgbClr val="000000"/>
                </a:solidFill>
                <a:effectLst/>
                <a:latin typeface="+mj-lt"/>
                <a:ea typeface="+mn-ea"/>
                <a:cs typeface="Segoe UI" pitchFamily="34" charset="0"/>
              </a:defRPr>
            </a:lvl1pPr>
          </a:lstStyle>
          <a:p>
            <a:r>
              <a:rPr lang="en-US" sz="2400" dirty="0">
                <a:solidFill>
                  <a:srgbClr val="A80000"/>
                </a:solidFill>
                <a:latin typeface="Segoe UI Semilight" panose="020B0402040204020203" pitchFamily="34" charset="0"/>
                <a:cs typeface="Segoe UI Semilight" panose="020B0402040204020203" pitchFamily="34" charset="0"/>
              </a:rPr>
              <a:t>Step 6.3 – Estimator </a:t>
            </a:r>
            <a:r>
              <a:rPr lang="ko-KR" altLang="en-US" sz="2400" dirty="0">
                <a:solidFill>
                  <a:srgbClr val="A80000"/>
                </a:solidFill>
                <a:latin typeface="Segoe UI Semilight" panose="020B0402040204020203" pitchFamily="34" charset="0"/>
                <a:cs typeface="Segoe UI Semilight" panose="020B0402040204020203" pitchFamily="34" charset="0"/>
              </a:rPr>
              <a:t>생성</a:t>
            </a:r>
            <a:endParaRPr lang="en-US" sz="2400" dirty="0">
              <a:solidFill>
                <a:srgbClr val="A80000"/>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2103980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19221-3DCA-46FD-ABF5-B3F0260E2647}"/>
              </a:ext>
            </a:extLst>
          </p:cNvPr>
          <p:cNvSpPr>
            <a:spLocks noGrp="1"/>
          </p:cNvSpPr>
          <p:nvPr>
            <p:ph type="title"/>
          </p:nvPr>
        </p:nvSpPr>
        <p:spPr/>
        <p:txBody>
          <a:bodyPr/>
          <a:lstStyle/>
          <a:p>
            <a:r>
              <a:rPr lang="en-US"/>
              <a:t>What happens after you submit the job?</a:t>
            </a:r>
          </a:p>
        </p:txBody>
      </p:sp>
      <p:sp>
        <p:nvSpPr>
          <p:cNvPr id="8" name="Rectangle 7">
            <a:extLst>
              <a:ext uri="{FF2B5EF4-FFF2-40B4-BE49-F238E27FC236}">
                <a16:creationId xmlns:a16="http://schemas.microsoft.com/office/drawing/2014/main" id="{910585F0-7179-4ADB-AF80-701519E1E02F}"/>
              </a:ext>
            </a:extLst>
          </p:cNvPr>
          <p:cNvSpPr/>
          <p:nvPr/>
        </p:nvSpPr>
        <p:spPr>
          <a:xfrm>
            <a:off x="7847306" y="4621654"/>
            <a:ext cx="3533208" cy="927754"/>
          </a:xfrm>
          <a:prstGeom prst="rect">
            <a:avLst/>
          </a:prstGeom>
        </p:spPr>
        <p:txBody>
          <a:bodyPr wrap="square">
            <a:spAutoFit/>
          </a:bodyPr>
          <a:lstStyle/>
          <a:p>
            <a:pPr>
              <a:lnSpc>
                <a:spcPct val="90000"/>
              </a:lnSpc>
              <a:spcAft>
                <a:spcPts val="196"/>
              </a:spcAft>
            </a:pPr>
            <a:r>
              <a:rPr lang="en-US" altLang="en-US" sz="1730" b="1" kern="0">
                <a:solidFill>
                  <a:schemeClr val="tx2"/>
                </a:solidFill>
                <a:latin typeface="Segoe UI Semibold" panose="020B0502040204020203" pitchFamily="34" charset="0"/>
                <a:cs typeface="Segoe UI Semibold" panose="020B0502040204020203" pitchFamily="34" charset="0"/>
              </a:rPr>
              <a:t>Post-Processing</a:t>
            </a:r>
          </a:p>
          <a:p>
            <a:pPr>
              <a:lnSpc>
                <a:spcPct val="90000"/>
              </a:lnSpc>
            </a:pPr>
            <a:r>
              <a:rPr lang="en-US" sz="1372">
                <a:latin typeface="Segoe UI" panose="020B0502040204020203" pitchFamily="34" charset="0"/>
                <a:cs typeface="Segoe UI" panose="020B0502040204020203" pitchFamily="34" charset="0"/>
              </a:rPr>
              <a:t>The ./outputs directory of the run is copied over to the run history in your workspace so you can access these results.</a:t>
            </a:r>
          </a:p>
        </p:txBody>
      </p:sp>
      <p:sp>
        <p:nvSpPr>
          <p:cNvPr id="9" name="Rectangle 8">
            <a:extLst>
              <a:ext uri="{FF2B5EF4-FFF2-40B4-BE49-F238E27FC236}">
                <a16:creationId xmlns:a16="http://schemas.microsoft.com/office/drawing/2014/main" id="{39177E2E-8F9B-46A3-A536-0B54682EFCA2}"/>
              </a:ext>
            </a:extLst>
          </p:cNvPr>
          <p:cNvSpPr/>
          <p:nvPr/>
        </p:nvSpPr>
        <p:spPr>
          <a:xfrm>
            <a:off x="1694497" y="4621654"/>
            <a:ext cx="4111771" cy="1497911"/>
          </a:xfrm>
          <a:prstGeom prst="rect">
            <a:avLst/>
          </a:prstGeom>
        </p:spPr>
        <p:txBody>
          <a:bodyPr wrap="square">
            <a:spAutoFit/>
          </a:bodyPr>
          <a:lstStyle/>
          <a:p>
            <a:pPr>
              <a:lnSpc>
                <a:spcPct val="90000"/>
              </a:lnSpc>
              <a:spcAft>
                <a:spcPts val="196"/>
              </a:spcAft>
            </a:pPr>
            <a:r>
              <a:rPr lang="en-US" altLang="en-US" sz="1730" b="1" kern="0">
                <a:solidFill>
                  <a:schemeClr val="tx2"/>
                </a:solidFill>
                <a:latin typeface="Segoe UI Semibold" panose="020B0502040204020203" pitchFamily="34" charset="0"/>
                <a:cs typeface="Segoe UI Semibold" panose="020B0502040204020203" pitchFamily="34" charset="0"/>
              </a:rPr>
              <a:t>Running</a:t>
            </a:r>
          </a:p>
          <a:p>
            <a:pPr>
              <a:lnSpc>
                <a:spcPct val="90000"/>
              </a:lnSpc>
            </a:pPr>
            <a:r>
              <a:rPr lang="en-US" sz="1372">
                <a:latin typeface="Segoe UI" panose="020B0502040204020203" pitchFamily="34" charset="0"/>
                <a:cs typeface="Segoe UI" panose="020B0502040204020203" pitchFamily="34" charset="0"/>
              </a:rPr>
              <a:t>In this stage, the necessary scripts and files are sent to the compute target, then data stores are mounted/copied, then the </a:t>
            </a:r>
            <a:r>
              <a:rPr lang="en-US" sz="1372" err="1">
                <a:latin typeface="Segoe UI" panose="020B0502040204020203" pitchFamily="34" charset="0"/>
                <a:cs typeface="Segoe UI" panose="020B0502040204020203" pitchFamily="34" charset="0"/>
              </a:rPr>
              <a:t>entry_script</a:t>
            </a:r>
            <a:r>
              <a:rPr lang="en-US" sz="1372">
                <a:latin typeface="Segoe UI" panose="020B0502040204020203" pitchFamily="34" charset="0"/>
                <a:cs typeface="Segoe UI" panose="020B0502040204020203" pitchFamily="34" charset="0"/>
              </a:rPr>
              <a:t> is run. While the job is running, </a:t>
            </a:r>
            <a:r>
              <a:rPr lang="en-US" sz="1372" err="1">
                <a:latin typeface="Segoe UI" panose="020B0502040204020203" pitchFamily="34" charset="0"/>
                <a:cs typeface="Segoe UI" panose="020B0502040204020203" pitchFamily="34" charset="0"/>
              </a:rPr>
              <a:t>stdout</a:t>
            </a:r>
            <a:r>
              <a:rPr lang="en-US" sz="1372">
                <a:latin typeface="Segoe UI" panose="020B0502040204020203" pitchFamily="34" charset="0"/>
                <a:cs typeface="Segoe UI" panose="020B0502040204020203" pitchFamily="34" charset="0"/>
              </a:rPr>
              <a:t> and the ./logs directory are streamed to the run history. You can monitor the run's progress using these logs.</a:t>
            </a:r>
          </a:p>
        </p:txBody>
      </p:sp>
      <p:sp>
        <p:nvSpPr>
          <p:cNvPr id="10" name="Rectangle 9">
            <a:extLst>
              <a:ext uri="{FF2B5EF4-FFF2-40B4-BE49-F238E27FC236}">
                <a16:creationId xmlns:a16="http://schemas.microsoft.com/office/drawing/2014/main" id="{563D0EDF-5454-4599-9D5F-9A64E87D35D3}"/>
              </a:ext>
            </a:extLst>
          </p:cNvPr>
          <p:cNvSpPr/>
          <p:nvPr/>
        </p:nvSpPr>
        <p:spPr>
          <a:xfrm>
            <a:off x="1694497" y="1934551"/>
            <a:ext cx="4111771" cy="2196307"/>
          </a:xfrm>
          <a:prstGeom prst="rect">
            <a:avLst/>
          </a:prstGeom>
        </p:spPr>
        <p:txBody>
          <a:bodyPr wrap="square">
            <a:spAutoFit/>
          </a:bodyPr>
          <a:lstStyle/>
          <a:p>
            <a:pPr>
              <a:lnSpc>
                <a:spcPct val="90000"/>
              </a:lnSpc>
              <a:spcAft>
                <a:spcPts val="196"/>
              </a:spcAft>
            </a:pPr>
            <a:r>
              <a:rPr lang="en-US" altLang="en-US" sz="1730" b="1" kern="0">
                <a:solidFill>
                  <a:schemeClr val="tx2"/>
                </a:solidFill>
                <a:latin typeface="Segoe UI Semibold" panose="020B0502040204020203" pitchFamily="34" charset="0"/>
                <a:cs typeface="Segoe UI Semibold" panose="020B0502040204020203" pitchFamily="34" charset="0"/>
                <a:sym typeface="Arial" panose="020B0604020202020204" pitchFamily="34" charset="0"/>
              </a:rPr>
              <a:t>Image creation</a:t>
            </a:r>
          </a:p>
          <a:p>
            <a:pPr>
              <a:lnSpc>
                <a:spcPct val="90000"/>
              </a:lnSpc>
              <a:spcAft>
                <a:spcPts val="988"/>
              </a:spcAft>
            </a:pPr>
            <a:r>
              <a:rPr lang="en-US" sz="1372">
                <a:latin typeface="Segoe UI" panose="020B0502040204020203" pitchFamily="34" charset="0"/>
                <a:cs typeface="Segoe UI" panose="020B0502040204020203" pitchFamily="34" charset="0"/>
              </a:rPr>
              <a:t>A Docker image is created matching the Python environment specified by the estimator. The image is uploaded to the workspace. Image creation and uploading takes about 5 minutes.</a:t>
            </a:r>
          </a:p>
          <a:p>
            <a:pPr>
              <a:lnSpc>
                <a:spcPct val="90000"/>
              </a:lnSpc>
              <a:spcAft>
                <a:spcPts val="988"/>
              </a:spcAft>
            </a:pPr>
            <a:r>
              <a:rPr lang="en-US" sz="1372">
                <a:latin typeface="Segoe UI" panose="020B0502040204020203" pitchFamily="34" charset="0"/>
                <a:cs typeface="Segoe UI" panose="020B0502040204020203" pitchFamily="34" charset="0"/>
              </a:rPr>
              <a:t>This happens once for each Python environment since the container is cached for subsequent runs. During image creation, logs are streamed to the run history. You can monitor the image creation progress using these logs.</a:t>
            </a:r>
          </a:p>
        </p:txBody>
      </p:sp>
      <p:sp>
        <p:nvSpPr>
          <p:cNvPr id="12" name="Rectangle 11">
            <a:extLst>
              <a:ext uri="{FF2B5EF4-FFF2-40B4-BE49-F238E27FC236}">
                <a16:creationId xmlns:a16="http://schemas.microsoft.com/office/drawing/2014/main" id="{FB7A5646-C5C0-4E4D-9BC9-84F7426BFEE8}"/>
              </a:ext>
            </a:extLst>
          </p:cNvPr>
          <p:cNvSpPr/>
          <p:nvPr/>
        </p:nvSpPr>
        <p:spPr>
          <a:xfrm>
            <a:off x="7847306" y="1934551"/>
            <a:ext cx="3533208" cy="1117807"/>
          </a:xfrm>
          <a:prstGeom prst="rect">
            <a:avLst/>
          </a:prstGeom>
        </p:spPr>
        <p:txBody>
          <a:bodyPr wrap="square">
            <a:spAutoFit/>
          </a:bodyPr>
          <a:lstStyle/>
          <a:p>
            <a:pPr lvl="0">
              <a:lnSpc>
                <a:spcPct val="90000"/>
              </a:lnSpc>
              <a:spcAft>
                <a:spcPts val="196"/>
              </a:spcAft>
            </a:pPr>
            <a:r>
              <a:rPr lang="en-US" altLang="en-US" sz="1730" b="1" kern="0">
                <a:solidFill>
                  <a:srgbClr val="0078D4"/>
                </a:solidFill>
                <a:latin typeface="Segoe UI Semibold" panose="020B0502040204020203" pitchFamily="34" charset="0"/>
                <a:cs typeface="Segoe UI Semibold" panose="020B0502040204020203" pitchFamily="34" charset="0"/>
                <a:sym typeface="Arial" panose="020B0604020202020204" pitchFamily="34" charset="0"/>
              </a:rPr>
              <a:t>Scaling</a:t>
            </a:r>
          </a:p>
          <a:p>
            <a:pPr lvl="0">
              <a:lnSpc>
                <a:spcPct val="90000"/>
              </a:lnSpc>
              <a:spcAft>
                <a:spcPts val="988"/>
              </a:spcAft>
            </a:pPr>
            <a:r>
              <a:rPr lang="en-US" sz="1372">
                <a:solidFill>
                  <a:prstClr val="black"/>
                </a:solidFill>
                <a:latin typeface="Segoe UI" panose="020B0502040204020203" pitchFamily="34" charset="0"/>
                <a:cs typeface="Segoe UI" panose="020B0502040204020203" pitchFamily="34" charset="0"/>
              </a:rPr>
              <a:t>If the remote cluster requires more nodes to execute the run than currently available, additional nodes are added automatically. Scaling typically takes about 5 minutes.</a:t>
            </a:r>
          </a:p>
        </p:txBody>
      </p:sp>
      <p:grpSp>
        <p:nvGrpSpPr>
          <p:cNvPr id="14" name="Group 13">
            <a:extLst>
              <a:ext uri="{FF2B5EF4-FFF2-40B4-BE49-F238E27FC236}">
                <a16:creationId xmlns:a16="http://schemas.microsoft.com/office/drawing/2014/main" id="{DE8F3C4E-9FAC-41D1-A85F-D82891E2CE49}"/>
              </a:ext>
            </a:extLst>
          </p:cNvPr>
          <p:cNvGrpSpPr/>
          <p:nvPr/>
        </p:nvGrpSpPr>
        <p:grpSpPr>
          <a:xfrm>
            <a:off x="545986" y="1974661"/>
            <a:ext cx="841372" cy="556229"/>
            <a:chOff x="5429065" y="4114800"/>
            <a:chExt cx="689178" cy="455613"/>
          </a:xfrm>
        </p:grpSpPr>
        <p:sp>
          <p:nvSpPr>
            <p:cNvPr id="43" name="Freeform 67">
              <a:extLst>
                <a:ext uri="{FF2B5EF4-FFF2-40B4-BE49-F238E27FC236}">
                  <a16:creationId xmlns:a16="http://schemas.microsoft.com/office/drawing/2014/main" id="{00223674-B24E-4514-BD18-AB5D846D940C}"/>
                </a:ext>
              </a:extLst>
            </p:cNvPr>
            <p:cNvSpPr>
              <a:spLocks/>
            </p:cNvSpPr>
            <p:nvPr/>
          </p:nvSpPr>
          <p:spPr bwMode="auto">
            <a:xfrm>
              <a:off x="5429065" y="4114800"/>
              <a:ext cx="689178" cy="455613"/>
            </a:xfrm>
            <a:custGeom>
              <a:avLst/>
              <a:gdLst>
                <a:gd name="T0" fmla="*/ 524 w 1006"/>
                <a:gd name="T1" fmla="*/ 203 h 643"/>
                <a:gd name="T2" fmla="*/ 627 w 1006"/>
                <a:gd name="T3" fmla="*/ 203 h 643"/>
                <a:gd name="T4" fmla="*/ 627 w 1006"/>
                <a:gd name="T5" fmla="*/ 307 h 643"/>
                <a:gd name="T6" fmla="*/ 678 w 1006"/>
                <a:gd name="T7" fmla="*/ 307 h 643"/>
                <a:gd name="T8" fmla="*/ 750 w 1006"/>
                <a:gd name="T9" fmla="*/ 295 h 643"/>
                <a:gd name="T10" fmla="*/ 784 w 1006"/>
                <a:gd name="T11" fmla="*/ 280 h 643"/>
                <a:gd name="T12" fmla="*/ 760 w 1006"/>
                <a:gd name="T13" fmla="*/ 214 h 643"/>
                <a:gd name="T14" fmla="*/ 785 w 1006"/>
                <a:gd name="T15" fmla="*/ 116 h 643"/>
                <a:gd name="T16" fmla="*/ 796 w 1006"/>
                <a:gd name="T17" fmla="*/ 104 h 643"/>
                <a:gd name="T18" fmla="*/ 809 w 1006"/>
                <a:gd name="T19" fmla="*/ 114 h 643"/>
                <a:gd name="T20" fmla="*/ 873 w 1006"/>
                <a:gd name="T21" fmla="*/ 217 h 643"/>
                <a:gd name="T22" fmla="*/ 992 w 1006"/>
                <a:gd name="T23" fmla="*/ 228 h 643"/>
                <a:gd name="T24" fmla="*/ 1006 w 1006"/>
                <a:gd name="T25" fmla="*/ 236 h 643"/>
                <a:gd name="T26" fmla="*/ 999 w 1006"/>
                <a:gd name="T27" fmla="*/ 250 h 643"/>
                <a:gd name="T28" fmla="*/ 850 w 1006"/>
                <a:gd name="T29" fmla="*/ 320 h 643"/>
                <a:gd name="T30" fmla="*/ 334 w 1006"/>
                <a:gd name="T31" fmla="*/ 643 h 643"/>
                <a:gd name="T32" fmla="*/ 39 w 1006"/>
                <a:gd name="T33" fmla="*/ 492 h 643"/>
                <a:gd name="T34" fmla="*/ 38 w 1006"/>
                <a:gd name="T35" fmla="*/ 490 h 643"/>
                <a:gd name="T36" fmla="*/ 29 w 1006"/>
                <a:gd name="T37" fmla="*/ 472 h 643"/>
                <a:gd name="T38" fmla="*/ 5 w 1006"/>
                <a:gd name="T39" fmla="*/ 322 h 643"/>
                <a:gd name="T40" fmla="*/ 7 w 1006"/>
                <a:gd name="T41" fmla="*/ 307 h 643"/>
                <a:gd name="T42" fmla="*/ 94 w 1006"/>
                <a:gd name="T43" fmla="*/ 307 h 643"/>
                <a:gd name="T44" fmla="*/ 94 w 1006"/>
                <a:gd name="T45" fmla="*/ 203 h 643"/>
                <a:gd name="T46" fmla="*/ 197 w 1006"/>
                <a:gd name="T47" fmla="*/ 203 h 643"/>
                <a:gd name="T48" fmla="*/ 197 w 1006"/>
                <a:gd name="T49" fmla="*/ 102 h 643"/>
                <a:gd name="T50" fmla="*/ 401 w 1006"/>
                <a:gd name="T51" fmla="*/ 102 h 643"/>
                <a:gd name="T52" fmla="*/ 401 w 1006"/>
                <a:gd name="T53" fmla="*/ 0 h 643"/>
                <a:gd name="T54" fmla="*/ 524 w 1006"/>
                <a:gd name="T55" fmla="*/ 0 h 643"/>
                <a:gd name="T56" fmla="*/ 524 w 1006"/>
                <a:gd name="T57" fmla="*/ 203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06" h="643">
                  <a:moveTo>
                    <a:pt x="524" y="203"/>
                  </a:moveTo>
                  <a:cubicBezTo>
                    <a:pt x="627" y="203"/>
                    <a:pt x="627" y="203"/>
                    <a:pt x="627" y="203"/>
                  </a:cubicBezTo>
                  <a:cubicBezTo>
                    <a:pt x="627" y="307"/>
                    <a:pt x="627" y="307"/>
                    <a:pt x="627" y="307"/>
                  </a:cubicBezTo>
                  <a:cubicBezTo>
                    <a:pt x="678" y="307"/>
                    <a:pt x="678" y="307"/>
                    <a:pt x="678" y="307"/>
                  </a:cubicBezTo>
                  <a:cubicBezTo>
                    <a:pt x="702" y="307"/>
                    <a:pt x="727" y="303"/>
                    <a:pt x="750" y="295"/>
                  </a:cubicBezTo>
                  <a:cubicBezTo>
                    <a:pt x="761" y="291"/>
                    <a:pt x="773" y="286"/>
                    <a:pt x="784" y="280"/>
                  </a:cubicBezTo>
                  <a:cubicBezTo>
                    <a:pt x="770" y="261"/>
                    <a:pt x="762" y="237"/>
                    <a:pt x="760" y="214"/>
                  </a:cubicBezTo>
                  <a:cubicBezTo>
                    <a:pt x="757" y="182"/>
                    <a:pt x="764" y="141"/>
                    <a:pt x="785" y="116"/>
                  </a:cubicBezTo>
                  <a:cubicBezTo>
                    <a:pt x="796" y="104"/>
                    <a:pt x="796" y="104"/>
                    <a:pt x="796" y="104"/>
                  </a:cubicBezTo>
                  <a:cubicBezTo>
                    <a:pt x="809" y="114"/>
                    <a:pt x="809" y="114"/>
                    <a:pt x="809" y="114"/>
                  </a:cubicBezTo>
                  <a:cubicBezTo>
                    <a:pt x="841" y="140"/>
                    <a:pt x="868" y="176"/>
                    <a:pt x="873" y="217"/>
                  </a:cubicBezTo>
                  <a:cubicBezTo>
                    <a:pt x="912" y="205"/>
                    <a:pt x="958" y="208"/>
                    <a:pt x="992" y="228"/>
                  </a:cubicBezTo>
                  <a:cubicBezTo>
                    <a:pt x="1006" y="236"/>
                    <a:pt x="1006" y="236"/>
                    <a:pt x="1006" y="236"/>
                  </a:cubicBezTo>
                  <a:cubicBezTo>
                    <a:pt x="999" y="250"/>
                    <a:pt x="999" y="250"/>
                    <a:pt x="999" y="250"/>
                  </a:cubicBezTo>
                  <a:cubicBezTo>
                    <a:pt x="970" y="306"/>
                    <a:pt x="909" y="324"/>
                    <a:pt x="850" y="320"/>
                  </a:cubicBezTo>
                  <a:cubicBezTo>
                    <a:pt x="761" y="539"/>
                    <a:pt x="568" y="643"/>
                    <a:pt x="334" y="643"/>
                  </a:cubicBezTo>
                  <a:cubicBezTo>
                    <a:pt x="213" y="643"/>
                    <a:pt x="102" y="598"/>
                    <a:pt x="39" y="492"/>
                  </a:cubicBezTo>
                  <a:cubicBezTo>
                    <a:pt x="38" y="490"/>
                    <a:pt x="38" y="490"/>
                    <a:pt x="38" y="490"/>
                  </a:cubicBezTo>
                  <a:cubicBezTo>
                    <a:pt x="29" y="472"/>
                    <a:pt x="29" y="472"/>
                    <a:pt x="29" y="472"/>
                  </a:cubicBezTo>
                  <a:cubicBezTo>
                    <a:pt x="8" y="425"/>
                    <a:pt x="0" y="373"/>
                    <a:pt x="5" y="322"/>
                  </a:cubicBezTo>
                  <a:cubicBezTo>
                    <a:pt x="7" y="307"/>
                    <a:pt x="7" y="307"/>
                    <a:pt x="7" y="307"/>
                  </a:cubicBezTo>
                  <a:cubicBezTo>
                    <a:pt x="94" y="307"/>
                    <a:pt x="94" y="307"/>
                    <a:pt x="94" y="307"/>
                  </a:cubicBezTo>
                  <a:cubicBezTo>
                    <a:pt x="94" y="203"/>
                    <a:pt x="94" y="203"/>
                    <a:pt x="94" y="203"/>
                  </a:cubicBezTo>
                  <a:cubicBezTo>
                    <a:pt x="197" y="203"/>
                    <a:pt x="197" y="203"/>
                    <a:pt x="197" y="203"/>
                  </a:cubicBezTo>
                  <a:cubicBezTo>
                    <a:pt x="197" y="102"/>
                    <a:pt x="197" y="102"/>
                    <a:pt x="197" y="102"/>
                  </a:cubicBezTo>
                  <a:cubicBezTo>
                    <a:pt x="401" y="102"/>
                    <a:pt x="401" y="102"/>
                    <a:pt x="401" y="102"/>
                  </a:cubicBezTo>
                  <a:cubicBezTo>
                    <a:pt x="401" y="0"/>
                    <a:pt x="401" y="0"/>
                    <a:pt x="401" y="0"/>
                  </a:cubicBezTo>
                  <a:cubicBezTo>
                    <a:pt x="524" y="0"/>
                    <a:pt x="524" y="0"/>
                    <a:pt x="524" y="0"/>
                  </a:cubicBezTo>
                  <a:lnTo>
                    <a:pt x="524" y="203"/>
                  </a:ln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44" name="Freeform 72">
              <a:extLst>
                <a:ext uri="{FF2B5EF4-FFF2-40B4-BE49-F238E27FC236}">
                  <a16:creationId xmlns:a16="http://schemas.microsoft.com/office/drawing/2014/main" id="{608074A6-1375-425E-B5B9-085A8DA5F3AC}"/>
                </a:ext>
              </a:extLst>
            </p:cNvPr>
            <p:cNvSpPr>
              <a:spLocks noEditPoints="1"/>
            </p:cNvSpPr>
            <p:nvPr/>
          </p:nvSpPr>
          <p:spPr bwMode="auto">
            <a:xfrm>
              <a:off x="5505641"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45" name="Freeform 73">
              <a:extLst>
                <a:ext uri="{FF2B5EF4-FFF2-40B4-BE49-F238E27FC236}">
                  <a16:creationId xmlns:a16="http://schemas.microsoft.com/office/drawing/2014/main" id="{B3033C2D-2EF5-4042-B127-BC193B1153CD}"/>
                </a:ext>
              </a:extLst>
            </p:cNvPr>
            <p:cNvSpPr>
              <a:spLocks noEditPoints="1"/>
            </p:cNvSpPr>
            <p:nvPr/>
          </p:nvSpPr>
          <p:spPr bwMode="auto">
            <a:xfrm>
              <a:off x="5576090" y="4197350"/>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46" name="Freeform 74">
              <a:extLst>
                <a:ext uri="{FF2B5EF4-FFF2-40B4-BE49-F238E27FC236}">
                  <a16:creationId xmlns:a16="http://schemas.microsoft.com/office/drawing/2014/main" id="{8F71DA5C-FDB6-48B0-8C6E-9855EBBB1B65}"/>
                </a:ext>
              </a:extLst>
            </p:cNvPr>
            <p:cNvSpPr>
              <a:spLocks noEditPoints="1"/>
            </p:cNvSpPr>
            <p:nvPr/>
          </p:nvSpPr>
          <p:spPr bwMode="auto">
            <a:xfrm>
              <a:off x="5576090"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47" name="Freeform 75">
              <a:extLst>
                <a:ext uri="{FF2B5EF4-FFF2-40B4-BE49-F238E27FC236}">
                  <a16:creationId xmlns:a16="http://schemas.microsoft.com/office/drawing/2014/main" id="{9F6F57B7-38E6-47BF-AC01-F45C96F4EB4D}"/>
                </a:ext>
              </a:extLst>
            </p:cNvPr>
            <p:cNvSpPr>
              <a:spLocks noEditPoints="1"/>
            </p:cNvSpPr>
            <p:nvPr/>
          </p:nvSpPr>
          <p:spPr bwMode="auto">
            <a:xfrm>
              <a:off x="5646539"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48" name="Freeform 76">
              <a:extLst>
                <a:ext uri="{FF2B5EF4-FFF2-40B4-BE49-F238E27FC236}">
                  <a16:creationId xmlns:a16="http://schemas.microsoft.com/office/drawing/2014/main" id="{26A6ECB5-9118-45FD-AFE8-79A387D7BC63}"/>
                </a:ext>
              </a:extLst>
            </p:cNvPr>
            <p:cNvSpPr>
              <a:spLocks noEditPoints="1"/>
            </p:cNvSpPr>
            <p:nvPr/>
          </p:nvSpPr>
          <p:spPr bwMode="auto">
            <a:xfrm>
              <a:off x="5646539" y="4197350"/>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49" name="Freeform 77">
              <a:extLst>
                <a:ext uri="{FF2B5EF4-FFF2-40B4-BE49-F238E27FC236}">
                  <a16:creationId xmlns:a16="http://schemas.microsoft.com/office/drawing/2014/main" id="{1AE52264-1D2E-4992-BC81-F2D2E43A179E}"/>
                </a:ext>
              </a:extLst>
            </p:cNvPr>
            <p:cNvSpPr>
              <a:spLocks noEditPoints="1"/>
            </p:cNvSpPr>
            <p:nvPr/>
          </p:nvSpPr>
          <p:spPr bwMode="auto">
            <a:xfrm>
              <a:off x="5716989"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50" name="Freeform 78">
              <a:extLst>
                <a:ext uri="{FF2B5EF4-FFF2-40B4-BE49-F238E27FC236}">
                  <a16:creationId xmlns:a16="http://schemas.microsoft.com/office/drawing/2014/main" id="{101E4922-4A58-4BF4-BD7D-2FB662614A39}"/>
                </a:ext>
              </a:extLst>
            </p:cNvPr>
            <p:cNvSpPr>
              <a:spLocks noEditPoints="1"/>
            </p:cNvSpPr>
            <p:nvPr/>
          </p:nvSpPr>
          <p:spPr bwMode="auto">
            <a:xfrm>
              <a:off x="5716989" y="4197350"/>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51" name="Freeform 79">
              <a:extLst>
                <a:ext uri="{FF2B5EF4-FFF2-40B4-BE49-F238E27FC236}">
                  <a16:creationId xmlns:a16="http://schemas.microsoft.com/office/drawing/2014/main" id="{FF30D022-EB4B-4C3B-8C4E-2135A8818CC2}"/>
                </a:ext>
              </a:extLst>
            </p:cNvPr>
            <p:cNvSpPr>
              <a:spLocks noEditPoints="1"/>
            </p:cNvSpPr>
            <p:nvPr/>
          </p:nvSpPr>
          <p:spPr bwMode="auto">
            <a:xfrm>
              <a:off x="5716989" y="4125913"/>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52" name="Freeform 80">
              <a:extLst>
                <a:ext uri="{FF2B5EF4-FFF2-40B4-BE49-F238E27FC236}">
                  <a16:creationId xmlns:a16="http://schemas.microsoft.com/office/drawing/2014/main" id="{B948E8DD-1E5E-459B-9B0C-7905C60F16D4}"/>
                </a:ext>
              </a:extLst>
            </p:cNvPr>
            <p:cNvSpPr>
              <a:spLocks noEditPoints="1"/>
            </p:cNvSpPr>
            <p:nvPr/>
          </p:nvSpPr>
          <p:spPr bwMode="auto">
            <a:xfrm>
              <a:off x="5787438"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53" name="Oval 81">
              <a:extLst>
                <a:ext uri="{FF2B5EF4-FFF2-40B4-BE49-F238E27FC236}">
                  <a16:creationId xmlns:a16="http://schemas.microsoft.com/office/drawing/2014/main" id="{AED9489F-0F98-4F9C-8631-525BC8BD42C5}"/>
                </a:ext>
              </a:extLst>
            </p:cNvPr>
            <p:cNvSpPr>
              <a:spLocks noChangeArrowheads="1"/>
            </p:cNvSpPr>
            <p:nvPr/>
          </p:nvSpPr>
          <p:spPr bwMode="auto">
            <a:xfrm>
              <a:off x="5615909" y="4433888"/>
              <a:ext cx="33693" cy="3333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54" name="Freeform 82">
              <a:extLst>
                <a:ext uri="{FF2B5EF4-FFF2-40B4-BE49-F238E27FC236}">
                  <a16:creationId xmlns:a16="http://schemas.microsoft.com/office/drawing/2014/main" id="{99278795-59D7-462C-B9F7-4A48FEEC2AF4}"/>
                </a:ext>
              </a:extLst>
            </p:cNvPr>
            <p:cNvSpPr>
              <a:spLocks/>
            </p:cNvSpPr>
            <p:nvPr/>
          </p:nvSpPr>
          <p:spPr bwMode="auto">
            <a:xfrm>
              <a:off x="5622035" y="4438650"/>
              <a:ext cx="24504" cy="23813"/>
            </a:xfrm>
            <a:custGeom>
              <a:avLst/>
              <a:gdLst>
                <a:gd name="T0" fmla="*/ 18 w 35"/>
                <a:gd name="T1" fmla="*/ 0 h 34"/>
                <a:gd name="T2" fmla="*/ 24 w 35"/>
                <a:gd name="T3" fmla="*/ 1 h 34"/>
                <a:gd name="T4" fmla="*/ 21 w 35"/>
                <a:gd name="T5" fmla="*/ 7 h 34"/>
                <a:gd name="T6" fmla="*/ 28 w 35"/>
                <a:gd name="T7" fmla="*/ 14 h 34"/>
                <a:gd name="T8" fmla="*/ 34 w 35"/>
                <a:gd name="T9" fmla="*/ 10 h 34"/>
                <a:gd name="T10" fmla="*/ 35 w 35"/>
                <a:gd name="T11" fmla="*/ 17 h 34"/>
                <a:gd name="T12" fmla="*/ 18 w 35"/>
                <a:gd name="T13" fmla="*/ 34 h 34"/>
                <a:gd name="T14" fmla="*/ 0 w 35"/>
                <a:gd name="T15" fmla="*/ 17 h 34"/>
                <a:gd name="T16" fmla="*/ 18 w 3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4">
                  <a:moveTo>
                    <a:pt x="18" y="0"/>
                  </a:moveTo>
                  <a:cubicBezTo>
                    <a:pt x="20" y="0"/>
                    <a:pt x="22" y="0"/>
                    <a:pt x="24" y="1"/>
                  </a:cubicBezTo>
                  <a:cubicBezTo>
                    <a:pt x="22" y="2"/>
                    <a:pt x="21" y="4"/>
                    <a:pt x="21" y="7"/>
                  </a:cubicBezTo>
                  <a:cubicBezTo>
                    <a:pt x="21" y="11"/>
                    <a:pt x="24" y="14"/>
                    <a:pt x="28" y="14"/>
                  </a:cubicBezTo>
                  <a:cubicBezTo>
                    <a:pt x="30" y="14"/>
                    <a:pt x="33" y="13"/>
                    <a:pt x="34" y="10"/>
                  </a:cubicBezTo>
                  <a:cubicBezTo>
                    <a:pt x="35" y="12"/>
                    <a:pt x="35" y="15"/>
                    <a:pt x="35" y="17"/>
                  </a:cubicBezTo>
                  <a:cubicBezTo>
                    <a:pt x="35" y="27"/>
                    <a:pt x="28" y="34"/>
                    <a:pt x="18" y="34"/>
                  </a:cubicBezTo>
                  <a:cubicBezTo>
                    <a:pt x="8" y="34"/>
                    <a:pt x="0" y="27"/>
                    <a:pt x="0" y="17"/>
                  </a:cubicBezTo>
                  <a:cubicBezTo>
                    <a:pt x="0" y="7"/>
                    <a:pt x="8" y="0"/>
                    <a:pt x="18" y="0"/>
                  </a:cubicBezTo>
                </a:path>
              </a:pathLst>
            </a:custGeom>
            <a:solidFill>
              <a:schemeClr val="tx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55" name="Freeform 84">
              <a:extLst>
                <a:ext uri="{FF2B5EF4-FFF2-40B4-BE49-F238E27FC236}">
                  <a16:creationId xmlns:a16="http://schemas.microsoft.com/office/drawing/2014/main" id="{FE70E928-3538-4326-B398-08F64704B040}"/>
                </a:ext>
              </a:extLst>
            </p:cNvPr>
            <p:cNvSpPr>
              <a:spLocks/>
            </p:cNvSpPr>
            <p:nvPr/>
          </p:nvSpPr>
          <p:spPr bwMode="auto">
            <a:xfrm>
              <a:off x="5487263" y="4479925"/>
              <a:ext cx="189907" cy="77788"/>
            </a:xfrm>
            <a:custGeom>
              <a:avLst/>
              <a:gdLst>
                <a:gd name="T0" fmla="*/ 279 w 279"/>
                <a:gd name="T1" fmla="*/ 110 h 110"/>
                <a:gd name="T2" fmla="*/ 167 w 279"/>
                <a:gd name="T3" fmla="*/ 0 h 110"/>
                <a:gd name="T4" fmla="*/ 85 w 279"/>
                <a:gd name="T5" fmla="*/ 12 h 110"/>
                <a:gd name="T6" fmla="*/ 48 w 279"/>
                <a:gd name="T7" fmla="*/ 13 h 110"/>
                <a:gd name="T8" fmla="*/ 0 w 279"/>
                <a:gd name="T9" fmla="*/ 12 h 110"/>
                <a:gd name="T10" fmla="*/ 251 w 279"/>
                <a:gd name="T11" fmla="*/ 110 h 110"/>
                <a:gd name="T12" fmla="*/ 279 w 279"/>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279" h="110">
                  <a:moveTo>
                    <a:pt x="279" y="110"/>
                  </a:moveTo>
                  <a:cubicBezTo>
                    <a:pt x="218" y="81"/>
                    <a:pt x="185" y="42"/>
                    <a:pt x="167" y="0"/>
                  </a:cubicBezTo>
                  <a:cubicBezTo>
                    <a:pt x="144" y="6"/>
                    <a:pt x="117" y="10"/>
                    <a:pt x="85" y="12"/>
                  </a:cubicBezTo>
                  <a:cubicBezTo>
                    <a:pt x="74" y="13"/>
                    <a:pt x="61" y="13"/>
                    <a:pt x="48" y="13"/>
                  </a:cubicBezTo>
                  <a:cubicBezTo>
                    <a:pt x="33" y="13"/>
                    <a:pt x="17" y="13"/>
                    <a:pt x="0" y="12"/>
                  </a:cubicBezTo>
                  <a:cubicBezTo>
                    <a:pt x="56" y="67"/>
                    <a:pt x="124" y="109"/>
                    <a:pt x="251" y="110"/>
                  </a:cubicBezTo>
                  <a:cubicBezTo>
                    <a:pt x="260" y="110"/>
                    <a:pt x="270" y="110"/>
                    <a:pt x="279" y="11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sp>
        <p:nvSpPr>
          <p:cNvPr id="15" name="scale_2">
            <a:extLst>
              <a:ext uri="{FF2B5EF4-FFF2-40B4-BE49-F238E27FC236}">
                <a16:creationId xmlns:a16="http://schemas.microsoft.com/office/drawing/2014/main" id="{03DC81D8-7401-46C1-A410-CDF5CFB20E71}"/>
              </a:ext>
            </a:extLst>
          </p:cNvPr>
          <p:cNvSpPr>
            <a:spLocks noChangeAspect="1" noEditPoints="1"/>
          </p:cNvSpPr>
          <p:nvPr/>
        </p:nvSpPr>
        <p:spPr bwMode="auto">
          <a:xfrm>
            <a:off x="605752" y="4647765"/>
            <a:ext cx="561043" cy="563393"/>
          </a:xfrm>
          <a:custGeom>
            <a:avLst/>
            <a:gdLst>
              <a:gd name="T0" fmla="*/ 185 w 239"/>
              <a:gd name="T1" fmla="*/ 0 h 240"/>
              <a:gd name="T2" fmla="*/ 239 w 239"/>
              <a:gd name="T3" fmla="*/ 0 h 240"/>
              <a:gd name="T4" fmla="*/ 239 w 239"/>
              <a:gd name="T5" fmla="*/ 54 h 240"/>
              <a:gd name="T6" fmla="*/ 167 w 239"/>
              <a:gd name="T7" fmla="*/ 0 h 240"/>
              <a:gd name="T8" fmla="*/ 0 w 239"/>
              <a:gd name="T9" fmla="*/ 0 h 240"/>
              <a:gd name="T10" fmla="*/ 0 w 239"/>
              <a:gd name="T11" fmla="*/ 240 h 240"/>
              <a:gd name="T12" fmla="*/ 239 w 239"/>
              <a:gd name="T13" fmla="*/ 240 h 240"/>
              <a:gd name="T14" fmla="*/ 239 w 239"/>
              <a:gd name="T15" fmla="*/ 74 h 240"/>
              <a:gd name="T16" fmla="*/ 147 w 239"/>
              <a:gd name="T17" fmla="*/ 92 h 240"/>
              <a:gd name="T18" fmla="*/ 239 w 239"/>
              <a:gd name="T19" fmla="*/ 0 h 240"/>
              <a:gd name="T20" fmla="*/ 127 w 239"/>
              <a:gd name="T21" fmla="*/ 240 h 240"/>
              <a:gd name="T22" fmla="*/ 127 w 239"/>
              <a:gd name="T23" fmla="*/ 112 h 240"/>
              <a:gd name="T24" fmla="*/ 0 w 239"/>
              <a:gd name="T25" fmla="*/ 11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9" h="240">
                <a:moveTo>
                  <a:pt x="185" y="0"/>
                </a:moveTo>
                <a:lnTo>
                  <a:pt x="239" y="0"/>
                </a:lnTo>
                <a:lnTo>
                  <a:pt x="239" y="54"/>
                </a:lnTo>
                <a:moveTo>
                  <a:pt x="167" y="0"/>
                </a:moveTo>
                <a:lnTo>
                  <a:pt x="0" y="0"/>
                </a:lnTo>
                <a:lnTo>
                  <a:pt x="0" y="240"/>
                </a:lnTo>
                <a:lnTo>
                  <a:pt x="239" y="240"/>
                </a:lnTo>
                <a:lnTo>
                  <a:pt x="239" y="74"/>
                </a:lnTo>
                <a:moveTo>
                  <a:pt x="147" y="92"/>
                </a:moveTo>
                <a:lnTo>
                  <a:pt x="239" y="0"/>
                </a:lnTo>
                <a:moveTo>
                  <a:pt x="127" y="240"/>
                </a:moveTo>
                <a:lnTo>
                  <a:pt x="127" y="112"/>
                </a:lnTo>
                <a:lnTo>
                  <a:pt x="0" y="112"/>
                </a:lnTo>
              </a:path>
            </a:pathLst>
          </a:custGeom>
          <a:noFill/>
          <a:ln w="19050" cap="flat">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nvGrpSpPr>
          <p:cNvPr id="16" name="Group 15">
            <a:extLst>
              <a:ext uri="{FF2B5EF4-FFF2-40B4-BE49-F238E27FC236}">
                <a16:creationId xmlns:a16="http://schemas.microsoft.com/office/drawing/2014/main" id="{C196A3A6-CB1C-4760-AF93-BE0E39A09FD6}"/>
              </a:ext>
            </a:extLst>
          </p:cNvPr>
          <p:cNvGrpSpPr/>
          <p:nvPr/>
        </p:nvGrpSpPr>
        <p:grpSpPr>
          <a:xfrm>
            <a:off x="6444722" y="2051308"/>
            <a:ext cx="993584" cy="418190"/>
            <a:chOff x="556927" y="3779486"/>
            <a:chExt cx="892331" cy="375574"/>
          </a:xfrm>
        </p:grpSpPr>
        <p:grpSp>
          <p:nvGrpSpPr>
            <p:cNvPr id="22" name="Group 21">
              <a:extLst>
                <a:ext uri="{FF2B5EF4-FFF2-40B4-BE49-F238E27FC236}">
                  <a16:creationId xmlns:a16="http://schemas.microsoft.com/office/drawing/2014/main" id="{6BD0F4A4-FEE8-40E8-AE95-A235E9B4A4DF}"/>
                </a:ext>
              </a:extLst>
            </p:cNvPr>
            <p:cNvGrpSpPr/>
            <p:nvPr/>
          </p:nvGrpSpPr>
          <p:grpSpPr>
            <a:xfrm>
              <a:off x="1036224" y="3779486"/>
              <a:ext cx="413034" cy="95930"/>
              <a:chOff x="1101428" y="3763208"/>
              <a:chExt cx="413034" cy="95930"/>
            </a:xfrm>
          </p:grpSpPr>
          <p:sp>
            <p:nvSpPr>
              <p:cNvPr id="38" name="Freeform 22">
                <a:extLst>
                  <a:ext uri="{FF2B5EF4-FFF2-40B4-BE49-F238E27FC236}">
                    <a16:creationId xmlns:a16="http://schemas.microsoft.com/office/drawing/2014/main" id="{9BA217A1-4BD5-43F9-A50C-A379091653E2}"/>
                  </a:ext>
                </a:extLst>
              </p:cNvPr>
              <p:cNvSpPr>
                <a:spLocks/>
              </p:cNvSpPr>
              <p:nvPr/>
            </p:nvSpPr>
            <p:spPr bwMode="auto">
              <a:xfrm>
                <a:off x="1221341" y="3763208"/>
                <a:ext cx="0" cy="94598"/>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9" name="Freeform 23">
                <a:extLst>
                  <a:ext uri="{FF2B5EF4-FFF2-40B4-BE49-F238E27FC236}">
                    <a16:creationId xmlns:a16="http://schemas.microsoft.com/office/drawing/2014/main" id="{321A15B2-2673-4741-81D2-0F49B05E4001}"/>
                  </a:ext>
                </a:extLst>
              </p:cNvPr>
              <p:cNvSpPr>
                <a:spLocks/>
              </p:cNvSpPr>
              <p:nvPr/>
            </p:nvSpPr>
            <p:spPr bwMode="auto">
              <a:xfrm>
                <a:off x="1395881" y="3763208"/>
                <a:ext cx="0" cy="94598"/>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0" name="Freeform 24">
                <a:extLst>
                  <a:ext uri="{FF2B5EF4-FFF2-40B4-BE49-F238E27FC236}">
                    <a16:creationId xmlns:a16="http://schemas.microsoft.com/office/drawing/2014/main" id="{B02A23A6-7CA9-460B-9968-9DBBEF01B8FF}"/>
                  </a:ext>
                </a:extLst>
              </p:cNvPr>
              <p:cNvSpPr>
                <a:spLocks/>
              </p:cNvSpPr>
              <p:nvPr/>
            </p:nvSpPr>
            <p:spPr bwMode="auto">
              <a:xfrm>
                <a:off x="1101428" y="3763208"/>
                <a:ext cx="62621" cy="95930"/>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1" name="Freeform 25">
                <a:extLst>
                  <a:ext uri="{FF2B5EF4-FFF2-40B4-BE49-F238E27FC236}">
                    <a16:creationId xmlns:a16="http://schemas.microsoft.com/office/drawing/2014/main" id="{9B579A19-3C7E-4230-ABCA-F0C67F37A193}"/>
                  </a:ext>
                </a:extLst>
              </p:cNvPr>
              <p:cNvSpPr>
                <a:spLocks/>
              </p:cNvSpPr>
              <p:nvPr/>
            </p:nvSpPr>
            <p:spPr bwMode="auto">
              <a:xfrm>
                <a:off x="1278633" y="3763208"/>
                <a:ext cx="58624" cy="95930"/>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2" name="Freeform 26">
                <a:extLst>
                  <a:ext uri="{FF2B5EF4-FFF2-40B4-BE49-F238E27FC236}">
                    <a16:creationId xmlns:a16="http://schemas.microsoft.com/office/drawing/2014/main" id="{93B94A5A-084A-4FF4-AFB5-A0F008EEC797}"/>
                  </a:ext>
                </a:extLst>
              </p:cNvPr>
              <p:cNvSpPr>
                <a:spLocks/>
              </p:cNvSpPr>
              <p:nvPr/>
            </p:nvSpPr>
            <p:spPr bwMode="auto">
              <a:xfrm>
                <a:off x="1453173" y="3763208"/>
                <a:ext cx="61289" cy="95930"/>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nvGrpSpPr>
            <p:cNvPr id="23" name="Group 22">
              <a:extLst>
                <a:ext uri="{FF2B5EF4-FFF2-40B4-BE49-F238E27FC236}">
                  <a16:creationId xmlns:a16="http://schemas.microsoft.com/office/drawing/2014/main" id="{46129084-5397-4164-87AF-7D85ABEAE637}"/>
                </a:ext>
              </a:extLst>
            </p:cNvPr>
            <p:cNvGrpSpPr/>
            <p:nvPr/>
          </p:nvGrpSpPr>
          <p:grpSpPr>
            <a:xfrm>
              <a:off x="1067236" y="3919761"/>
              <a:ext cx="351745" cy="95930"/>
              <a:chOff x="1132440" y="4078979"/>
              <a:chExt cx="351745" cy="95930"/>
            </a:xfrm>
          </p:grpSpPr>
          <p:sp>
            <p:nvSpPr>
              <p:cNvPr id="33" name="Freeform 27">
                <a:extLst>
                  <a:ext uri="{FF2B5EF4-FFF2-40B4-BE49-F238E27FC236}">
                    <a16:creationId xmlns:a16="http://schemas.microsoft.com/office/drawing/2014/main" id="{6F7A2860-7914-47FE-BDDB-0F91A6B0D9DC}"/>
                  </a:ext>
                </a:extLst>
              </p:cNvPr>
              <p:cNvSpPr>
                <a:spLocks/>
              </p:cNvSpPr>
              <p:nvPr/>
            </p:nvSpPr>
            <p:spPr bwMode="auto">
              <a:xfrm>
                <a:off x="1132440" y="4078979"/>
                <a:ext cx="0" cy="95930"/>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4" name="Freeform 28">
                <a:extLst>
                  <a:ext uri="{FF2B5EF4-FFF2-40B4-BE49-F238E27FC236}">
                    <a16:creationId xmlns:a16="http://schemas.microsoft.com/office/drawing/2014/main" id="{05704D26-DAB0-482D-B006-E127921F18DF}"/>
                  </a:ext>
                </a:extLst>
              </p:cNvPr>
              <p:cNvSpPr>
                <a:spLocks/>
              </p:cNvSpPr>
              <p:nvPr/>
            </p:nvSpPr>
            <p:spPr bwMode="auto">
              <a:xfrm>
                <a:off x="1309645" y="4078979"/>
                <a:ext cx="0" cy="95930"/>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5" name="Freeform 29">
                <a:extLst>
                  <a:ext uri="{FF2B5EF4-FFF2-40B4-BE49-F238E27FC236}">
                    <a16:creationId xmlns:a16="http://schemas.microsoft.com/office/drawing/2014/main" id="{73A9A7DF-7381-473E-8955-53BF8DB1119F}"/>
                  </a:ext>
                </a:extLst>
              </p:cNvPr>
              <p:cNvSpPr>
                <a:spLocks/>
              </p:cNvSpPr>
              <p:nvPr/>
            </p:nvSpPr>
            <p:spPr bwMode="auto">
              <a:xfrm>
                <a:off x="1484185" y="4078979"/>
                <a:ext cx="0" cy="95930"/>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6" name="Freeform 30">
                <a:extLst>
                  <a:ext uri="{FF2B5EF4-FFF2-40B4-BE49-F238E27FC236}">
                    <a16:creationId xmlns:a16="http://schemas.microsoft.com/office/drawing/2014/main" id="{D7D0C83B-340C-460A-BB0D-24366F940891}"/>
                  </a:ext>
                </a:extLst>
              </p:cNvPr>
              <p:cNvSpPr>
                <a:spLocks/>
              </p:cNvSpPr>
              <p:nvPr/>
            </p:nvSpPr>
            <p:spPr bwMode="auto">
              <a:xfrm>
                <a:off x="1189732" y="4078979"/>
                <a:ext cx="62621" cy="95930"/>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7" name="Freeform 31">
                <a:extLst>
                  <a:ext uri="{FF2B5EF4-FFF2-40B4-BE49-F238E27FC236}">
                    <a16:creationId xmlns:a16="http://schemas.microsoft.com/office/drawing/2014/main" id="{A515A72D-9AA9-4562-AAE9-E975BD6A74A1}"/>
                  </a:ext>
                </a:extLst>
              </p:cNvPr>
              <p:cNvSpPr>
                <a:spLocks/>
              </p:cNvSpPr>
              <p:nvPr/>
            </p:nvSpPr>
            <p:spPr bwMode="auto">
              <a:xfrm>
                <a:off x="1366937" y="4078979"/>
                <a:ext cx="58624" cy="95930"/>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nvGrpSpPr>
            <p:cNvPr id="24" name="Group 23">
              <a:extLst>
                <a:ext uri="{FF2B5EF4-FFF2-40B4-BE49-F238E27FC236}">
                  <a16:creationId xmlns:a16="http://schemas.microsoft.com/office/drawing/2014/main" id="{A1FB3105-8246-43F6-9BDC-29E974154C9B}"/>
                </a:ext>
              </a:extLst>
            </p:cNvPr>
            <p:cNvGrpSpPr/>
            <p:nvPr/>
          </p:nvGrpSpPr>
          <p:grpSpPr>
            <a:xfrm>
              <a:off x="1035338" y="4060462"/>
              <a:ext cx="411702" cy="94598"/>
              <a:chOff x="1100542" y="3925757"/>
              <a:chExt cx="411702" cy="94598"/>
            </a:xfrm>
          </p:grpSpPr>
          <p:sp>
            <p:nvSpPr>
              <p:cNvPr id="28" name="Freeform 33">
                <a:extLst>
                  <a:ext uri="{FF2B5EF4-FFF2-40B4-BE49-F238E27FC236}">
                    <a16:creationId xmlns:a16="http://schemas.microsoft.com/office/drawing/2014/main" id="{0442AC8A-D87C-4F58-A1CC-E0C20D49CCFE}"/>
                  </a:ext>
                </a:extLst>
              </p:cNvPr>
              <p:cNvSpPr>
                <a:spLocks/>
              </p:cNvSpPr>
              <p:nvPr/>
            </p:nvSpPr>
            <p:spPr bwMode="auto">
              <a:xfrm>
                <a:off x="1220455" y="3925757"/>
                <a:ext cx="0" cy="90601"/>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9" name="Freeform 34">
                <a:extLst>
                  <a:ext uri="{FF2B5EF4-FFF2-40B4-BE49-F238E27FC236}">
                    <a16:creationId xmlns:a16="http://schemas.microsoft.com/office/drawing/2014/main" id="{F7D86E44-D669-49C0-B475-8951B649798C}"/>
                  </a:ext>
                </a:extLst>
              </p:cNvPr>
              <p:cNvSpPr>
                <a:spLocks/>
              </p:cNvSpPr>
              <p:nvPr/>
            </p:nvSpPr>
            <p:spPr bwMode="auto">
              <a:xfrm>
                <a:off x="1393663" y="3925757"/>
                <a:ext cx="0" cy="90601"/>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0" name="Freeform 35">
                <a:extLst>
                  <a:ext uri="{FF2B5EF4-FFF2-40B4-BE49-F238E27FC236}">
                    <a16:creationId xmlns:a16="http://schemas.microsoft.com/office/drawing/2014/main" id="{5B836034-3363-4BA5-83FB-E083B03B84AE}"/>
                  </a:ext>
                </a:extLst>
              </p:cNvPr>
              <p:cNvSpPr>
                <a:spLocks/>
              </p:cNvSpPr>
              <p:nvPr/>
            </p:nvSpPr>
            <p:spPr bwMode="auto">
              <a:xfrm>
                <a:off x="1100542" y="3925757"/>
                <a:ext cx="61289" cy="9459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1" name="Freeform 36">
                <a:extLst>
                  <a:ext uri="{FF2B5EF4-FFF2-40B4-BE49-F238E27FC236}">
                    <a16:creationId xmlns:a16="http://schemas.microsoft.com/office/drawing/2014/main" id="{39ADE84F-FE28-4192-A0C0-3DC5F4A53170}"/>
                  </a:ext>
                </a:extLst>
              </p:cNvPr>
              <p:cNvSpPr>
                <a:spLocks/>
              </p:cNvSpPr>
              <p:nvPr/>
            </p:nvSpPr>
            <p:spPr bwMode="auto">
              <a:xfrm>
                <a:off x="1277747" y="3925757"/>
                <a:ext cx="59957" cy="9459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2" name="Freeform 37">
                <a:extLst>
                  <a:ext uri="{FF2B5EF4-FFF2-40B4-BE49-F238E27FC236}">
                    <a16:creationId xmlns:a16="http://schemas.microsoft.com/office/drawing/2014/main" id="{52EA30F1-C412-4836-AD5D-906325A54F66}"/>
                  </a:ext>
                </a:extLst>
              </p:cNvPr>
              <p:cNvSpPr>
                <a:spLocks/>
              </p:cNvSpPr>
              <p:nvPr/>
            </p:nvSpPr>
            <p:spPr bwMode="auto">
              <a:xfrm>
                <a:off x="1452287" y="3925757"/>
                <a:ext cx="59957" cy="9459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cxnSp>
          <p:nvCxnSpPr>
            <p:cNvPr id="25" name="Straight Connector 24">
              <a:extLst>
                <a:ext uri="{FF2B5EF4-FFF2-40B4-BE49-F238E27FC236}">
                  <a16:creationId xmlns:a16="http://schemas.microsoft.com/office/drawing/2014/main" id="{3257276E-5DDF-4A97-8BAA-8B36CD3420C3}"/>
                </a:ext>
              </a:extLst>
            </p:cNvPr>
            <p:cNvCxnSpPr/>
            <p:nvPr/>
          </p:nvCxnSpPr>
          <p:spPr>
            <a:xfrm>
              <a:off x="629385" y="3831721"/>
              <a:ext cx="304061" cy="0"/>
            </a:xfrm>
            <a:prstGeom prst="line">
              <a:avLst/>
            </a:prstGeom>
            <a:grpFill/>
            <a:ln w="19050" cap="flat">
              <a:solidFill>
                <a:schemeClr val="tx2"/>
              </a:solidFill>
              <a:prstDash val="solid"/>
              <a:miter lim="800000"/>
              <a:headEnd/>
              <a:tailEnd/>
            </a:ln>
          </p:spPr>
        </p:cxnSp>
        <p:cxnSp>
          <p:nvCxnSpPr>
            <p:cNvPr id="26" name="Straight Connector 25">
              <a:extLst>
                <a:ext uri="{FF2B5EF4-FFF2-40B4-BE49-F238E27FC236}">
                  <a16:creationId xmlns:a16="http://schemas.microsoft.com/office/drawing/2014/main" id="{E7117C6B-A82C-4CFB-B863-06C6CFD67128}"/>
                </a:ext>
              </a:extLst>
            </p:cNvPr>
            <p:cNvCxnSpPr/>
            <p:nvPr/>
          </p:nvCxnSpPr>
          <p:spPr>
            <a:xfrm>
              <a:off x="556927" y="3967726"/>
              <a:ext cx="376518" cy="0"/>
            </a:xfrm>
            <a:prstGeom prst="line">
              <a:avLst/>
            </a:prstGeom>
            <a:grpFill/>
            <a:ln w="19050" cap="flat">
              <a:solidFill>
                <a:schemeClr val="tx2"/>
              </a:solidFill>
              <a:prstDash val="solid"/>
              <a:miter lim="800000"/>
              <a:headEnd/>
              <a:tailEnd/>
            </a:ln>
          </p:spPr>
        </p:cxnSp>
        <p:cxnSp>
          <p:nvCxnSpPr>
            <p:cNvPr id="27" name="Straight Connector 26">
              <a:extLst>
                <a:ext uri="{FF2B5EF4-FFF2-40B4-BE49-F238E27FC236}">
                  <a16:creationId xmlns:a16="http://schemas.microsoft.com/office/drawing/2014/main" id="{5B91A671-808D-4131-9F1F-5004D4B0E240}"/>
                </a:ext>
              </a:extLst>
            </p:cNvPr>
            <p:cNvCxnSpPr/>
            <p:nvPr/>
          </p:nvCxnSpPr>
          <p:spPr>
            <a:xfrm>
              <a:off x="750566" y="4111602"/>
              <a:ext cx="182880" cy="0"/>
            </a:xfrm>
            <a:prstGeom prst="line">
              <a:avLst/>
            </a:prstGeom>
            <a:grpFill/>
            <a:ln w="19050" cap="flat">
              <a:solidFill>
                <a:schemeClr val="tx2"/>
              </a:solidFill>
              <a:prstDash val="solid"/>
              <a:miter lim="800000"/>
              <a:headEnd/>
              <a:tailEnd/>
            </a:ln>
          </p:spPr>
        </p:cxnSp>
      </p:grpSp>
      <p:grpSp>
        <p:nvGrpSpPr>
          <p:cNvPr id="17" name="Group 16">
            <a:extLst>
              <a:ext uri="{FF2B5EF4-FFF2-40B4-BE49-F238E27FC236}">
                <a16:creationId xmlns:a16="http://schemas.microsoft.com/office/drawing/2014/main" id="{F4841703-1B0B-4F0C-AC57-5CC5FFAFEF51}"/>
              </a:ext>
            </a:extLst>
          </p:cNvPr>
          <p:cNvGrpSpPr/>
          <p:nvPr/>
        </p:nvGrpSpPr>
        <p:grpSpPr>
          <a:xfrm>
            <a:off x="6805375" y="4603204"/>
            <a:ext cx="647284" cy="654591"/>
            <a:chOff x="1015534" y="3888331"/>
            <a:chExt cx="412517" cy="417174"/>
          </a:xfrm>
        </p:grpSpPr>
        <p:sp>
          <p:nvSpPr>
            <p:cNvPr id="18" name="Freeform 938">
              <a:extLst>
                <a:ext uri="{FF2B5EF4-FFF2-40B4-BE49-F238E27FC236}">
                  <a16:creationId xmlns:a16="http://schemas.microsoft.com/office/drawing/2014/main" id="{BF4DB6F1-C36B-4CF2-A4B6-303EE5352D77}"/>
                </a:ext>
              </a:extLst>
            </p:cNvPr>
            <p:cNvSpPr/>
            <p:nvPr/>
          </p:nvSpPr>
          <p:spPr>
            <a:xfrm>
              <a:off x="1015534" y="3888331"/>
              <a:ext cx="205394" cy="415479"/>
            </a:xfrm>
            <a:custGeom>
              <a:avLst/>
              <a:gdLst>
                <a:gd name="connsiteX0" fmla="*/ 555625 w 555625"/>
                <a:gd name="connsiteY0" fmla="*/ 1123950 h 1123950"/>
                <a:gd name="connsiteX1" fmla="*/ 0 w 555625"/>
                <a:gd name="connsiteY1" fmla="*/ 1123950 h 1123950"/>
                <a:gd name="connsiteX2" fmla="*/ 0 w 555625"/>
                <a:gd name="connsiteY2" fmla="*/ 0 h 1123950"/>
                <a:gd name="connsiteX3" fmla="*/ 219075 w 555625"/>
                <a:gd name="connsiteY3" fmla="*/ 0 h 1123950"/>
              </a:gdLst>
              <a:ahLst/>
              <a:cxnLst>
                <a:cxn ang="0">
                  <a:pos x="connsiteX0" y="connsiteY0"/>
                </a:cxn>
                <a:cxn ang="0">
                  <a:pos x="connsiteX1" y="connsiteY1"/>
                </a:cxn>
                <a:cxn ang="0">
                  <a:pos x="connsiteX2" y="connsiteY2"/>
                </a:cxn>
                <a:cxn ang="0">
                  <a:pos x="connsiteX3" y="connsiteY3"/>
                </a:cxn>
              </a:cxnLst>
              <a:rect l="l" t="t" r="r" b="b"/>
              <a:pathLst>
                <a:path w="555625" h="1123950">
                  <a:moveTo>
                    <a:pt x="555625" y="1123950"/>
                  </a:moveTo>
                  <a:lnTo>
                    <a:pt x="0" y="1123950"/>
                  </a:lnTo>
                  <a:lnTo>
                    <a:pt x="0" y="0"/>
                  </a:lnTo>
                  <a:lnTo>
                    <a:pt x="219075" y="0"/>
                  </a:lnTo>
                </a:path>
              </a:pathLst>
            </a:cu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Segoe UI"/>
              </a:endParaRPr>
            </a:p>
          </p:txBody>
        </p:sp>
        <p:sp>
          <p:nvSpPr>
            <p:cNvPr id="19" name="Freeform 939">
              <a:extLst>
                <a:ext uri="{FF2B5EF4-FFF2-40B4-BE49-F238E27FC236}">
                  <a16:creationId xmlns:a16="http://schemas.microsoft.com/office/drawing/2014/main" id="{530BEB19-4302-4554-BE88-B791FC1EB2D3}"/>
                </a:ext>
              </a:extLst>
            </p:cNvPr>
            <p:cNvSpPr/>
            <p:nvPr/>
          </p:nvSpPr>
          <p:spPr>
            <a:xfrm>
              <a:off x="1274918" y="3888331"/>
              <a:ext cx="79810" cy="179572"/>
            </a:xfrm>
            <a:custGeom>
              <a:avLst/>
              <a:gdLst>
                <a:gd name="connsiteX0" fmla="*/ 0 w 215900"/>
                <a:gd name="connsiteY0" fmla="*/ 0 h 485775"/>
                <a:gd name="connsiteX1" fmla="*/ 215900 w 215900"/>
                <a:gd name="connsiteY1" fmla="*/ 0 h 485775"/>
                <a:gd name="connsiteX2" fmla="*/ 215900 w 215900"/>
                <a:gd name="connsiteY2" fmla="*/ 485775 h 485775"/>
              </a:gdLst>
              <a:ahLst/>
              <a:cxnLst>
                <a:cxn ang="0">
                  <a:pos x="connsiteX0" y="connsiteY0"/>
                </a:cxn>
                <a:cxn ang="0">
                  <a:pos x="connsiteX1" y="connsiteY1"/>
                </a:cxn>
                <a:cxn ang="0">
                  <a:pos x="connsiteX2" y="connsiteY2"/>
                </a:cxn>
              </a:cxnLst>
              <a:rect l="l" t="t" r="r" b="b"/>
              <a:pathLst>
                <a:path w="215900" h="485775">
                  <a:moveTo>
                    <a:pt x="0" y="0"/>
                  </a:moveTo>
                  <a:lnTo>
                    <a:pt x="215900" y="0"/>
                  </a:lnTo>
                  <a:lnTo>
                    <a:pt x="215900" y="485775"/>
                  </a:lnTo>
                </a:path>
              </a:pathLst>
            </a:cu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Segoe UI"/>
              </a:endParaRPr>
            </a:p>
          </p:txBody>
        </p:sp>
        <p:sp>
          <p:nvSpPr>
            <p:cNvPr id="20" name="Freeform 941">
              <a:extLst>
                <a:ext uri="{FF2B5EF4-FFF2-40B4-BE49-F238E27FC236}">
                  <a16:creationId xmlns:a16="http://schemas.microsoft.com/office/drawing/2014/main" id="{3DED0EA8-B850-4B59-9D2C-CAD18CC92D19}"/>
                </a:ext>
              </a:extLst>
            </p:cNvPr>
            <p:cNvSpPr/>
            <p:nvPr/>
          </p:nvSpPr>
          <p:spPr bwMode="auto">
            <a:xfrm>
              <a:off x="1261772" y="4161648"/>
              <a:ext cx="123308" cy="78468"/>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prstClr val="white"/>
                </a:solidFill>
                <a:latin typeface="Segoe UI"/>
              </a:endParaRPr>
            </a:p>
          </p:txBody>
        </p:sp>
        <p:sp>
          <p:nvSpPr>
            <p:cNvPr id="21" name="Oval 20">
              <a:extLst>
                <a:ext uri="{FF2B5EF4-FFF2-40B4-BE49-F238E27FC236}">
                  <a16:creationId xmlns:a16="http://schemas.microsoft.com/office/drawing/2014/main" id="{C5117A82-BBDA-4040-8A8F-D04BC812F854}"/>
                </a:ext>
              </a:extLst>
            </p:cNvPr>
            <p:cNvSpPr/>
            <p:nvPr/>
          </p:nvSpPr>
          <p:spPr bwMode="auto">
            <a:xfrm>
              <a:off x="1218800" y="4096257"/>
              <a:ext cx="209251" cy="209248"/>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13417681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A8C1E5-61B1-4C83-9F7D-478F8E8FDA8B}"/>
              </a:ext>
            </a:extLst>
          </p:cNvPr>
          <p:cNvSpPr txBox="1">
            <a:spLocks/>
          </p:cNvSpPr>
          <p:nvPr/>
        </p:nvSpPr>
        <p:spPr>
          <a:xfrm>
            <a:off x="587375" y="504152"/>
            <a:ext cx="11017250" cy="3323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sz="2400" b="0" spc="0" dirty="0">
                <a:solidFill>
                  <a:srgbClr val="A80000"/>
                </a:solidFill>
                <a:latin typeface="Segoe UI Semilight" panose="020B0402040204020203" pitchFamily="34" charset="0"/>
                <a:cs typeface="Segoe UI Semilight" panose="020B0402040204020203" pitchFamily="34" charset="0"/>
              </a:rPr>
              <a:t>Step 7 – </a:t>
            </a:r>
            <a:r>
              <a:rPr lang="ko-KR" altLang="en-US" sz="2400" b="0" spc="0" dirty="0">
                <a:solidFill>
                  <a:srgbClr val="A80000"/>
                </a:solidFill>
                <a:latin typeface="Segoe UI Semilight" panose="020B0402040204020203" pitchFamily="34" charset="0"/>
                <a:cs typeface="Segoe UI Semilight" panose="020B0402040204020203" pitchFamily="34" charset="0"/>
              </a:rPr>
              <a:t>실행 모니터링</a:t>
            </a:r>
            <a:endParaRPr lang="en-US" sz="2400" b="0" spc="0" dirty="0">
              <a:solidFill>
                <a:srgbClr val="A80000"/>
              </a:solidFill>
              <a:latin typeface="Segoe UI Semilight" panose="020B04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412543CE-EE76-48F0-9F70-139998E2EDB4}"/>
              </a:ext>
            </a:extLst>
          </p:cNvPr>
          <p:cNvSpPr/>
          <p:nvPr/>
        </p:nvSpPr>
        <p:spPr>
          <a:xfrm>
            <a:off x="512956" y="1070282"/>
            <a:ext cx="11485756" cy="635559"/>
          </a:xfrm>
          <a:prstGeom prst="rect">
            <a:avLst/>
          </a:prstGeom>
        </p:spPr>
        <p:txBody>
          <a:bodyPr wrap="square">
            <a:spAutoFit/>
          </a:bodyPr>
          <a:lstStyle/>
          <a:p>
            <a:r>
              <a:rPr lang="en-US"/>
              <a:t>You can watch the progress of the run with a Jupyter widget. The widget is asynchronous and provides live updates every 10-15 seconds until the job completes.</a:t>
            </a:r>
          </a:p>
        </p:txBody>
      </p:sp>
      <p:sp>
        <p:nvSpPr>
          <p:cNvPr id="7" name="Rectangle 6">
            <a:extLst>
              <a:ext uri="{FF2B5EF4-FFF2-40B4-BE49-F238E27FC236}">
                <a16:creationId xmlns:a16="http://schemas.microsoft.com/office/drawing/2014/main" id="{5DE96E21-58E2-40D6-8034-F75195993026}"/>
              </a:ext>
            </a:extLst>
          </p:cNvPr>
          <p:cNvSpPr/>
          <p:nvPr/>
        </p:nvSpPr>
        <p:spPr>
          <a:xfrm>
            <a:off x="587375" y="1817678"/>
            <a:ext cx="11151142" cy="640080"/>
          </a:xfrm>
          <a:prstGeom prst="rect">
            <a:avLst/>
          </a:prstGeom>
          <a:solidFill>
            <a:schemeClr val="bg1">
              <a:lumMod val="95000"/>
            </a:schemeClr>
          </a:solidFill>
        </p:spPr>
        <p:txBody>
          <a:bodyPr wrap="square">
            <a:spAutoFit/>
          </a:bodyPr>
          <a:lstStyle/>
          <a:p>
            <a:r>
              <a:rPr lang="en-US" sz="1600">
                <a:solidFill>
                  <a:srgbClr val="0101FD"/>
                </a:solidFill>
                <a:latin typeface="Consolas" panose="020B0609020204030204" pitchFamily="49" charset="0"/>
              </a:rPr>
              <a:t>from</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azureml.widgets</a:t>
            </a:r>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import</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RunDetails</a:t>
            </a:r>
            <a:r>
              <a:rPr lang="en-US" sz="1600">
                <a:solidFill>
                  <a:srgbClr val="000000"/>
                </a:solidFill>
                <a:latin typeface="Consolas" panose="020B0609020204030204" pitchFamily="49" charset="0"/>
              </a:rPr>
              <a:t> </a:t>
            </a:r>
          </a:p>
          <a:p>
            <a:r>
              <a:rPr lang="en-US" sz="1600" err="1">
                <a:solidFill>
                  <a:srgbClr val="000000"/>
                </a:solidFill>
                <a:latin typeface="Consolas" panose="020B0609020204030204" pitchFamily="49" charset="0"/>
              </a:rPr>
              <a:t>RunDetails</a:t>
            </a:r>
            <a:r>
              <a:rPr lang="en-US" sz="1600">
                <a:solidFill>
                  <a:srgbClr val="000000"/>
                </a:solidFill>
                <a:latin typeface="Consolas" panose="020B0609020204030204" pitchFamily="49" charset="0"/>
              </a:rPr>
              <a:t>(run).show()</a:t>
            </a:r>
            <a:endParaRPr lang="en-US" sz="1600"/>
          </a:p>
        </p:txBody>
      </p:sp>
      <p:sp>
        <p:nvSpPr>
          <p:cNvPr id="8" name="Rectangle 7">
            <a:extLst>
              <a:ext uri="{FF2B5EF4-FFF2-40B4-BE49-F238E27FC236}">
                <a16:creationId xmlns:a16="http://schemas.microsoft.com/office/drawing/2014/main" id="{204A1994-46D0-46BC-9B08-1B76ADFEE574}"/>
              </a:ext>
            </a:extLst>
          </p:cNvPr>
          <p:cNvSpPr/>
          <p:nvPr/>
        </p:nvSpPr>
        <p:spPr>
          <a:xfrm>
            <a:off x="512955" y="2653754"/>
            <a:ext cx="7278029" cy="363946"/>
          </a:xfrm>
          <a:prstGeom prst="rect">
            <a:avLst/>
          </a:prstGeom>
        </p:spPr>
        <p:txBody>
          <a:bodyPr wrap="square">
            <a:spAutoFit/>
          </a:bodyPr>
          <a:lstStyle/>
          <a:p>
            <a:r>
              <a:rPr lang="en-US">
                <a:solidFill>
                  <a:srgbClr val="000000"/>
                </a:solidFill>
                <a:latin typeface="Segoe UI" panose="020B0502040204020203" pitchFamily="34" charset="0"/>
              </a:rPr>
              <a:t>Here is a still snapshot of the widget shown at the end of training:</a:t>
            </a:r>
          </a:p>
        </p:txBody>
      </p:sp>
      <p:pic>
        <p:nvPicPr>
          <p:cNvPr id="10" name="Picture 9">
            <a:extLst>
              <a:ext uri="{FF2B5EF4-FFF2-40B4-BE49-F238E27FC236}">
                <a16:creationId xmlns:a16="http://schemas.microsoft.com/office/drawing/2014/main" id="{2FCB7C68-1EA6-4D37-B7DB-9C9ED2627F00}"/>
              </a:ext>
            </a:extLst>
          </p:cNvPr>
          <p:cNvPicPr>
            <a:picLocks noChangeAspect="1"/>
          </p:cNvPicPr>
          <p:nvPr/>
        </p:nvPicPr>
        <p:blipFill>
          <a:blip r:embed="rId2"/>
          <a:stretch>
            <a:fillRect/>
          </a:stretch>
        </p:blipFill>
        <p:spPr>
          <a:xfrm>
            <a:off x="587375" y="3230666"/>
            <a:ext cx="8051103" cy="2891687"/>
          </a:xfrm>
          <a:prstGeom prst="rect">
            <a:avLst/>
          </a:prstGeom>
        </p:spPr>
      </p:pic>
    </p:spTree>
    <p:extLst>
      <p:ext uri="{BB962C8B-B14F-4D97-AF65-F5344CB8AC3E}">
        <p14:creationId xmlns:p14="http://schemas.microsoft.com/office/powerpoint/2010/main" val="84374323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26192-9331-40ED-A9D2-F51FE6D97F5B}"/>
              </a:ext>
            </a:extLst>
          </p:cNvPr>
          <p:cNvSpPr txBox="1">
            <a:spLocks/>
          </p:cNvSpPr>
          <p:nvPr/>
        </p:nvSpPr>
        <p:spPr>
          <a:xfrm>
            <a:off x="587375" y="504152"/>
            <a:ext cx="11017250" cy="3323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sz="2400" b="0" spc="0" dirty="0">
                <a:solidFill>
                  <a:srgbClr val="A80000"/>
                </a:solidFill>
                <a:latin typeface="Segoe UI Semilight" panose="020B0402040204020203" pitchFamily="34" charset="0"/>
                <a:cs typeface="Segoe UI Semilight" panose="020B0402040204020203" pitchFamily="34" charset="0"/>
              </a:rPr>
              <a:t>Step 8 – </a:t>
            </a:r>
            <a:r>
              <a:rPr lang="ko-KR" altLang="en-US" sz="2400" b="0" spc="0" dirty="0">
                <a:solidFill>
                  <a:srgbClr val="A80000"/>
                </a:solidFill>
                <a:latin typeface="Segoe UI Semilight" panose="020B0402040204020203" pitchFamily="34" charset="0"/>
                <a:cs typeface="Segoe UI Semilight" panose="020B0402040204020203" pitchFamily="34" charset="0"/>
              </a:rPr>
              <a:t>결과 확인</a:t>
            </a:r>
            <a:endParaRPr lang="en-US" sz="2400" b="0" spc="0" dirty="0">
              <a:solidFill>
                <a:srgbClr val="A80000"/>
              </a:solidFill>
              <a:latin typeface="Segoe UI Semilight" panose="020B0402040204020203" pitchFamily="34" charset="0"/>
              <a:cs typeface="Segoe UI Semilight" panose="020B0402040204020203" pitchFamily="34" charset="0"/>
            </a:endParaRPr>
          </a:p>
        </p:txBody>
      </p:sp>
      <p:sp>
        <p:nvSpPr>
          <p:cNvPr id="5" name="Rectangle 4">
            <a:extLst>
              <a:ext uri="{FF2B5EF4-FFF2-40B4-BE49-F238E27FC236}">
                <a16:creationId xmlns:a16="http://schemas.microsoft.com/office/drawing/2014/main" id="{DCC1A479-F875-480F-8233-5D1975E81DB4}"/>
              </a:ext>
            </a:extLst>
          </p:cNvPr>
          <p:cNvSpPr/>
          <p:nvPr/>
        </p:nvSpPr>
        <p:spPr>
          <a:xfrm>
            <a:off x="475786" y="1070282"/>
            <a:ext cx="11597268" cy="635559"/>
          </a:xfrm>
          <a:prstGeom prst="rect">
            <a:avLst/>
          </a:prstGeom>
        </p:spPr>
        <p:txBody>
          <a:bodyPr wrap="square">
            <a:spAutoFit/>
          </a:bodyPr>
          <a:lstStyle/>
          <a:p>
            <a:r>
              <a:rPr lang="en-US"/>
              <a:t>As model training and monitoring happen in the background. Wait until the model has completed training before running more code. Use </a:t>
            </a:r>
            <a:r>
              <a:rPr lang="en-US" i="1" err="1">
                <a:solidFill>
                  <a:schemeClr val="accent1"/>
                </a:solidFill>
              </a:rPr>
              <a:t>wait_for_completion</a:t>
            </a:r>
            <a:r>
              <a:rPr lang="en-US" i="1">
                <a:solidFill>
                  <a:schemeClr val="accent1"/>
                </a:solidFill>
              </a:rPr>
              <a:t> </a:t>
            </a:r>
            <a:r>
              <a:rPr lang="en-US"/>
              <a:t>to show when the model training is complete</a:t>
            </a:r>
          </a:p>
        </p:txBody>
      </p:sp>
      <p:sp>
        <p:nvSpPr>
          <p:cNvPr id="6" name="Rectangle 5">
            <a:extLst>
              <a:ext uri="{FF2B5EF4-FFF2-40B4-BE49-F238E27FC236}">
                <a16:creationId xmlns:a16="http://schemas.microsoft.com/office/drawing/2014/main" id="{F488563A-0C7D-4ABC-B8D7-27AF534D4B09}"/>
              </a:ext>
            </a:extLst>
          </p:cNvPr>
          <p:cNvSpPr/>
          <p:nvPr/>
        </p:nvSpPr>
        <p:spPr>
          <a:xfrm>
            <a:off x="587375" y="2739514"/>
            <a:ext cx="11195747" cy="1077218"/>
          </a:xfrm>
          <a:prstGeom prst="rect">
            <a:avLst/>
          </a:prstGeom>
          <a:solidFill>
            <a:schemeClr val="bg1">
              <a:lumMod val="95000"/>
            </a:schemeClr>
          </a:solidFill>
        </p:spPr>
        <p:txBody>
          <a:bodyPr wrap="square">
            <a:spAutoFit/>
          </a:bodyPr>
          <a:lstStyle/>
          <a:p>
            <a:r>
              <a:rPr lang="en-US" sz="1600" err="1">
                <a:solidFill>
                  <a:srgbClr val="000000"/>
                </a:solidFill>
                <a:latin typeface="Consolas" panose="020B0609020204030204" pitchFamily="49" charset="0"/>
              </a:rPr>
              <a:t>run.wait_for_completion</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show_output</a:t>
            </a:r>
            <a:r>
              <a:rPr lang="en-US" sz="1600">
                <a:solidFill>
                  <a:srgbClr val="000000"/>
                </a:solidFill>
                <a:latin typeface="Consolas" panose="020B0609020204030204" pitchFamily="49" charset="0"/>
              </a:rPr>
              <a:t>=</a:t>
            </a:r>
            <a:r>
              <a:rPr lang="en-US" sz="1600">
                <a:solidFill>
                  <a:srgbClr val="0101FD"/>
                </a:solidFill>
                <a:latin typeface="Consolas" panose="020B0609020204030204" pitchFamily="49" charset="0"/>
              </a:rPr>
              <a:t>False</a:t>
            </a:r>
            <a:r>
              <a:rPr lang="en-US" sz="1600">
                <a:solidFill>
                  <a:srgbClr val="000000"/>
                </a:solidFill>
                <a:latin typeface="Consolas" panose="020B0609020204030204" pitchFamily="49" charset="0"/>
              </a:rPr>
              <a:t>)</a:t>
            </a:r>
          </a:p>
          <a:p>
            <a:endParaRPr lang="en-US" sz="1600">
              <a:solidFill>
                <a:srgbClr val="008000"/>
              </a:solidFill>
              <a:latin typeface="Consolas" panose="020B0609020204030204" pitchFamily="49" charset="0"/>
            </a:endParaRPr>
          </a:p>
          <a:p>
            <a:r>
              <a:rPr lang="en-US" sz="1600">
                <a:solidFill>
                  <a:srgbClr val="008000"/>
                </a:solidFill>
                <a:latin typeface="Consolas" panose="020B0609020204030204" pitchFamily="49" charset="0"/>
              </a:rPr>
              <a:t># now there is a trained model on the remote cluster</a:t>
            </a:r>
          </a:p>
          <a:p>
            <a:r>
              <a:rPr lang="en-US" sz="1600">
                <a:latin typeface="Consolas" panose="020B0609020204030204" pitchFamily="49" charset="0"/>
              </a:rPr>
              <a:t>print(</a:t>
            </a:r>
            <a:r>
              <a:rPr lang="en-US" sz="1600" err="1">
                <a:latin typeface="Consolas" panose="020B0609020204030204" pitchFamily="49" charset="0"/>
              </a:rPr>
              <a:t>run.get_metrics</a:t>
            </a:r>
            <a:r>
              <a:rPr lang="en-US" sz="1600">
                <a:latin typeface="Consolas" panose="020B0609020204030204" pitchFamily="49" charset="0"/>
              </a:rPr>
              <a:t>())</a:t>
            </a:r>
          </a:p>
        </p:txBody>
      </p:sp>
      <p:sp>
        <p:nvSpPr>
          <p:cNvPr id="7" name="Rectangle 6">
            <a:extLst>
              <a:ext uri="{FF2B5EF4-FFF2-40B4-BE49-F238E27FC236}">
                <a16:creationId xmlns:a16="http://schemas.microsoft.com/office/drawing/2014/main" id="{4F547448-8A14-43E4-9F7C-379F15E6E696}"/>
              </a:ext>
            </a:extLst>
          </p:cNvPr>
          <p:cNvSpPr/>
          <p:nvPr/>
        </p:nvSpPr>
        <p:spPr>
          <a:xfrm>
            <a:off x="5037194" y="5049130"/>
            <a:ext cx="4497659" cy="363946"/>
          </a:xfrm>
          <a:prstGeom prst="rect">
            <a:avLst/>
          </a:prstGeom>
          <a:solidFill>
            <a:schemeClr val="bg2"/>
          </a:solidFill>
        </p:spPr>
        <p:txBody>
          <a:bodyPr wrap="square">
            <a:spAutoFit/>
          </a:bodyPr>
          <a:lstStyle/>
          <a:p>
            <a:r>
              <a:rPr lang="en-US">
                <a:solidFill>
                  <a:srgbClr val="000000"/>
                </a:solidFill>
                <a:latin typeface="Consolas Light"/>
              </a:rPr>
              <a:t>{'regularization rate': 0.8, 'accuracy': 0.9204}</a:t>
            </a:r>
            <a:endParaRPr lang="en-US">
              <a:latin typeface="Consolas Light"/>
            </a:endParaRPr>
          </a:p>
        </p:txBody>
      </p:sp>
      <p:sp>
        <p:nvSpPr>
          <p:cNvPr id="8" name="TextBox 7">
            <a:extLst>
              <a:ext uri="{FF2B5EF4-FFF2-40B4-BE49-F238E27FC236}">
                <a16:creationId xmlns:a16="http://schemas.microsoft.com/office/drawing/2014/main" id="{7D513A4B-8FD3-402E-BB35-4EEAE31B0096}"/>
              </a:ext>
            </a:extLst>
          </p:cNvPr>
          <p:cNvSpPr txBox="1"/>
          <p:nvPr/>
        </p:nvSpPr>
        <p:spPr>
          <a:xfrm>
            <a:off x="5037194" y="4550532"/>
            <a:ext cx="5969620" cy="492443"/>
          </a:xfrm>
          <a:prstGeom prst="rect">
            <a:avLst/>
          </a:prstGeom>
          <a:noFill/>
        </p:spPr>
        <p:txBody>
          <a:bodyPr wrap="squar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a:t>Displays the accuracy of the model. You should see an output that looks like this.</a:t>
            </a:r>
          </a:p>
        </p:txBody>
      </p:sp>
      <p:cxnSp>
        <p:nvCxnSpPr>
          <p:cNvPr id="10" name="Connector: Elbow 9">
            <a:extLst>
              <a:ext uri="{FF2B5EF4-FFF2-40B4-BE49-F238E27FC236}">
                <a16:creationId xmlns:a16="http://schemas.microsoft.com/office/drawing/2014/main" id="{422B70B1-C999-4DF0-8B58-4FB778ABCB46}"/>
              </a:ext>
            </a:extLst>
          </p:cNvPr>
          <p:cNvCxnSpPr/>
          <p:nvPr/>
        </p:nvCxnSpPr>
        <p:spPr>
          <a:xfrm>
            <a:off x="3391644" y="3618103"/>
            <a:ext cx="1479396" cy="1115122"/>
          </a:xfrm>
          <a:prstGeom prst="bentConnector3">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308B49F7-85E3-4647-B313-A8E6D7F058DB}"/>
              </a:ext>
            </a:extLst>
          </p:cNvPr>
          <p:cNvSpPr/>
          <p:nvPr/>
        </p:nvSpPr>
        <p:spPr>
          <a:xfrm>
            <a:off x="6010690" y="2156126"/>
            <a:ext cx="2959977" cy="246221"/>
          </a:xfrm>
          <a:prstGeom prst="rect">
            <a:avLst/>
          </a:prstGeom>
          <a:noFill/>
        </p:spPr>
        <p:txBody>
          <a:bodyPr wrap="square" lIns="0" tIns="0" rIns="0" bIns="0" rtlCol="0">
            <a:spAutoFit/>
          </a:bodyPr>
          <a:lstStyle/>
          <a:p>
            <a:r>
              <a:rPr lang="en-US" sz="1600">
                <a:gradFill>
                  <a:gsLst>
                    <a:gs pos="2917">
                      <a:schemeClr val="tx1"/>
                    </a:gs>
                    <a:gs pos="30000">
                      <a:schemeClr val="tx1"/>
                    </a:gs>
                  </a:gsLst>
                  <a:lin ang="5400000" scaled="0"/>
                </a:gradFill>
              </a:rPr>
              <a:t>Specify ‘True’ for a verbose log</a:t>
            </a:r>
          </a:p>
        </p:txBody>
      </p:sp>
      <p:cxnSp>
        <p:nvCxnSpPr>
          <p:cNvPr id="13" name="Connector: Elbow 12">
            <a:extLst>
              <a:ext uri="{FF2B5EF4-FFF2-40B4-BE49-F238E27FC236}">
                <a16:creationId xmlns:a16="http://schemas.microsoft.com/office/drawing/2014/main" id="{CAD64FFE-381E-460B-A0DE-A38AC535B03E}"/>
              </a:ext>
            </a:extLst>
          </p:cNvPr>
          <p:cNvCxnSpPr>
            <a:cxnSpLocks/>
          </p:cNvCxnSpPr>
          <p:nvPr/>
        </p:nvCxnSpPr>
        <p:spPr>
          <a:xfrm flipV="1">
            <a:off x="4939059" y="2279237"/>
            <a:ext cx="981307" cy="457200"/>
          </a:xfrm>
          <a:prstGeom prst="bentConnector3">
            <a:avLst>
              <a:gd name="adj1" fmla="val 758"/>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383467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40C31-1175-4023-9844-E9C00B9E56AB}"/>
              </a:ext>
            </a:extLst>
          </p:cNvPr>
          <p:cNvSpPr>
            <a:spLocks noGrp="1"/>
          </p:cNvSpPr>
          <p:nvPr>
            <p:ph type="title"/>
          </p:nvPr>
        </p:nvSpPr>
        <p:spPr/>
        <p:txBody>
          <a:bodyPr/>
          <a:lstStyle/>
          <a:p>
            <a:r>
              <a:rPr lang="en-US" altLang="ko-KR" dirty="0"/>
              <a:t>Machine</a:t>
            </a:r>
            <a:r>
              <a:rPr lang="ko-KR" altLang="en-US" dirty="0"/>
              <a:t> </a:t>
            </a:r>
            <a:r>
              <a:rPr lang="en-US" altLang="ko-KR" dirty="0"/>
              <a:t>Learning</a:t>
            </a:r>
            <a:r>
              <a:rPr lang="ko-KR" altLang="en-US" dirty="0"/>
              <a:t>이란</a:t>
            </a:r>
            <a:r>
              <a:rPr lang="en-US" altLang="ko-KR" dirty="0"/>
              <a:t>?</a:t>
            </a:r>
            <a:endParaRPr lang="ko-KR" altLang="en-US" dirty="0"/>
          </a:p>
        </p:txBody>
      </p:sp>
      <p:grpSp>
        <p:nvGrpSpPr>
          <p:cNvPr id="5" name="Group 4">
            <a:extLst>
              <a:ext uri="{FF2B5EF4-FFF2-40B4-BE49-F238E27FC236}">
                <a16:creationId xmlns:a16="http://schemas.microsoft.com/office/drawing/2014/main" id="{21F2641E-864B-46F6-B3B6-E40BF7B98C32}"/>
              </a:ext>
            </a:extLst>
          </p:cNvPr>
          <p:cNvGrpSpPr/>
          <p:nvPr/>
        </p:nvGrpSpPr>
        <p:grpSpPr>
          <a:xfrm>
            <a:off x="1079112" y="1603206"/>
            <a:ext cx="10485899" cy="3542683"/>
            <a:chOff x="1079112" y="1603206"/>
            <a:chExt cx="10485899" cy="3542683"/>
          </a:xfrm>
        </p:grpSpPr>
        <p:sp>
          <p:nvSpPr>
            <p:cNvPr id="29" name="Text Placeholder 2">
              <a:extLst>
                <a:ext uri="{FF2B5EF4-FFF2-40B4-BE49-F238E27FC236}">
                  <a16:creationId xmlns:a16="http://schemas.microsoft.com/office/drawing/2014/main" id="{9AF98F2A-B053-4314-8471-7DCE02463510}"/>
                </a:ext>
              </a:extLst>
            </p:cNvPr>
            <p:cNvSpPr txBox="1">
              <a:spLocks/>
            </p:cNvSpPr>
            <p:nvPr/>
          </p:nvSpPr>
          <p:spPr>
            <a:xfrm>
              <a:off x="6645898" y="1608920"/>
              <a:ext cx="4919113" cy="328295"/>
            </a:xfrm>
            <a:prstGeom prst="rect">
              <a:avLst/>
            </a:prstGeom>
            <a:solidFill>
              <a:schemeClr val="bg1"/>
            </a:solidFill>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243625">
                <a:buNone/>
                <a:defRPr/>
              </a:pPr>
              <a:r>
                <a:rPr lang="en-US" sz="2133">
                  <a:gradFill>
                    <a:gsLst>
                      <a:gs pos="1250">
                        <a:srgbClr val="1A1A1A"/>
                      </a:gs>
                      <a:gs pos="100000">
                        <a:srgbClr val="1A1A1A"/>
                      </a:gs>
                    </a:gsLst>
                    <a:lin ang="5400000" scaled="0"/>
                  </a:gradFill>
                  <a:latin typeface="Segoe UI Light" panose="020B0502040204020203" pitchFamily="34" charset="0"/>
                  <a:cs typeface="Segoe UI Light" panose="020B0502040204020203" pitchFamily="34" charset="0"/>
                </a:rPr>
                <a:t>Programming</a:t>
              </a:r>
              <a:endParaRPr lang="en-US" sz="2133" dirty="0">
                <a:gradFill>
                  <a:gsLst>
                    <a:gs pos="1250">
                      <a:srgbClr val="1A1A1A"/>
                    </a:gs>
                    <a:gs pos="100000">
                      <a:srgbClr val="1A1A1A"/>
                    </a:gs>
                  </a:gsLst>
                  <a:lin ang="5400000" scaled="0"/>
                </a:gradFill>
                <a:latin typeface="Segoe UI Light" panose="020B0502040204020203" pitchFamily="34" charset="0"/>
                <a:cs typeface="Segoe UI Light" panose="020B0502040204020203" pitchFamily="34" charset="0"/>
              </a:endParaRPr>
            </a:p>
          </p:txBody>
        </p:sp>
        <p:sp>
          <p:nvSpPr>
            <p:cNvPr id="30" name="Text Placeholder 6">
              <a:extLst>
                <a:ext uri="{FF2B5EF4-FFF2-40B4-BE49-F238E27FC236}">
                  <a16:creationId xmlns:a16="http://schemas.microsoft.com/office/drawing/2014/main" id="{A92383BF-C88A-49F4-8FF1-B9809C5BF1AC}"/>
                </a:ext>
              </a:extLst>
            </p:cNvPr>
            <p:cNvSpPr txBox="1">
              <a:spLocks/>
            </p:cNvSpPr>
            <p:nvPr/>
          </p:nvSpPr>
          <p:spPr>
            <a:xfrm>
              <a:off x="1079112" y="1603206"/>
              <a:ext cx="4919113" cy="722249"/>
            </a:xfrm>
            <a:prstGeom prst="rect">
              <a:avLst/>
            </a:prstGeom>
            <a:solidFill>
              <a:schemeClr val="bg1"/>
            </a:solidFill>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243625">
                <a:buNone/>
                <a:defRPr/>
              </a:pPr>
              <a:r>
                <a:rPr lang="en-US" sz="2133" b="1" dirty="0">
                  <a:gradFill>
                    <a:gsLst>
                      <a:gs pos="1250">
                        <a:srgbClr val="1A1A1A"/>
                      </a:gs>
                      <a:gs pos="100000">
                        <a:srgbClr val="1A1A1A"/>
                      </a:gs>
                    </a:gsLst>
                    <a:lin ang="5400000" scaled="0"/>
                  </a:gradFill>
                  <a:latin typeface="Segoe UI Light" panose="020B0502040204020203" pitchFamily="34" charset="0"/>
                  <a:cs typeface="Segoe UI Light" panose="020B0502040204020203" pitchFamily="34" charset="0"/>
                </a:rPr>
                <a:t>Machine learning</a:t>
              </a:r>
            </a:p>
            <a:p>
              <a:pPr marL="304792" indent="-304792" defTabSz="1243625">
                <a:defRPr/>
              </a:pPr>
              <a:endParaRPr lang="en-US" sz="2133" b="1" dirty="0">
                <a:gradFill>
                  <a:gsLst>
                    <a:gs pos="1250">
                      <a:srgbClr val="1A1A1A"/>
                    </a:gs>
                    <a:gs pos="100000">
                      <a:srgbClr val="1A1A1A"/>
                    </a:gs>
                  </a:gsLst>
                  <a:lin ang="5400000" scaled="0"/>
                </a:gradFill>
                <a:latin typeface="Segoe UI Light" panose="020B0502040204020203" pitchFamily="34" charset="0"/>
                <a:cs typeface="Segoe UI Light" panose="020B0502040204020203" pitchFamily="34" charset="0"/>
              </a:endParaRPr>
            </a:p>
          </p:txBody>
        </p:sp>
        <p:sp>
          <p:nvSpPr>
            <p:cNvPr id="36" name="TextBox 35">
              <a:extLst>
                <a:ext uri="{FF2B5EF4-FFF2-40B4-BE49-F238E27FC236}">
                  <a16:creationId xmlns:a16="http://schemas.microsoft.com/office/drawing/2014/main" id="{C55139C1-004A-469A-92CC-3240563DB1AC}"/>
                </a:ext>
              </a:extLst>
            </p:cNvPr>
            <p:cNvSpPr txBox="1"/>
            <p:nvPr/>
          </p:nvSpPr>
          <p:spPr>
            <a:xfrm>
              <a:off x="8100931" y="1608919"/>
              <a:ext cx="2079011" cy="451406"/>
            </a:xfrm>
            <a:prstGeom prst="rect">
              <a:avLst/>
            </a:prstGeom>
            <a:solidFill>
              <a:schemeClr val="bg1"/>
            </a:solidFill>
          </p:spPr>
          <p:txBody>
            <a:bodyPr wrap="square" rtlCol="0">
              <a:noAutofit/>
            </a:bodyPr>
            <a:lstStyle/>
            <a:p>
              <a:pPr algn="ctr" defTabSz="1219126">
                <a:defRPr/>
              </a:pPr>
              <a:r>
                <a:rPr lang="en-US" sz="2133" b="1" dirty="0">
                  <a:solidFill>
                    <a:srgbClr val="1A1A1A"/>
                  </a:solidFill>
                  <a:latin typeface="Segoe UI Light" panose="020B0502040204020203" pitchFamily="34" charset="0"/>
                  <a:cs typeface="Segoe UI Light" panose="020B0502040204020203" pitchFamily="34" charset="0"/>
                </a:rPr>
                <a:t>Inferencing</a:t>
              </a:r>
            </a:p>
          </p:txBody>
        </p:sp>
        <mc:AlternateContent xmlns:mc="http://schemas.openxmlformats.org/markup-compatibility/2006" xmlns:p14="http://schemas.microsoft.com/office/powerpoint/2010/main">
          <mc:Choice Requires="p14">
            <p:contentPart p14:bwMode="auto" r:id="rId3">
              <p14:nvContentPartPr>
                <p14:cNvPr id="52" name="Ink 51">
                  <a:extLst>
                    <a:ext uri="{FF2B5EF4-FFF2-40B4-BE49-F238E27FC236}">
                      <a16:creationId xmlns:a16="http://schemas.microsoft.com/office/drawing/2014/main" id="{FD8642FF-7605-42D4-9F60-285100FDB704}"/>
                    </a:ext>
                  </a:extLst>
                </p14:cNvPr>
                <p14:cNvContentPartPr/>
                <p14:nvPr/>
              </p14:nvContentPartPr>
              <p14:xfrm>
                <a:off x="5998225" y="2835653"/>
                <a:ext cx="758715" cy="210526"/>
              </p14:xfrm>
            </p:contentPart>
          </mc:Choice>
          <mc:Fallback xmlns="">
            <p:pic>
              <p:nvPicPr>
                <p:cNvPr id="52" name="Ink 51">
                  <a:extLst>
                    <a:ext uri="{FF2B5EF4-FFF2-40B4-BE49-F238E27FC236}">
                      <a16:creationId xmlns:a16="http://schemas.microsoft.com/office/drawing/2014/main" id="{FD8642FF-7605-42D4-9F60-285100FDB704}"/>
                    </a:ext>
                  </a:extLst>
                </p:cNvPr>
                <p:cNvPicPr/>
                <p:nvPr/>
              </p:nvPicPr>
              <p:blipFill>
                <a:blip r:embed="rId4"/>
                <a:stretch>
                  <a:fillRect/>
                </a:stretch>
              </p:blipFill>
              <p:spPr>
                <a:xfrm>
                  <a:off x="5980229" y="2817659"/>
                  <a:ext cx="794347" cy="246153"/>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3" name="Ink 52">
                  <a:extLst>
                    <a:ext uri="{FF2B5EF4-FFF2-40B4-BE49-F238E27FC236}">
                      <a16:creationId xmlns:a16="http://schemas.microsoft.com/office/drawing/2014/main" id="{B8330635-1951-4089-ACE5-F728AB33FC69}"/>
                    </a:ext>
                  </a:extLst>
                </p14:cNvPr>
                <p14:cNvContentPartPr/>
                <p14:nvPr/>
              </p14:nvContentPartPr>
              <p14:xfrm>
                <a:off x="1330603" y="3525475"/>
                <a:ext cx="9621333" cy="1620414"/>
              </p14:xfrm>
            </p:contentPart>
          </mc:Choice>
          <mc:Fallback xmlns="">
            <p:pic>
              <p:nvPicPr>
                <p:cNvPr id="53" name="Ink 52">
                  <a:extLst>
                    <a:ext uri="{FF2B5EF4-FFF2-40B4-BE49-F238E27FC236}">
                      <a16:creationId xmlns:a16="http://schemas.microsoft.com/office/drawing/2014/main" id="{B8330635-1951-4089-ACE5-F728AB33FC69}"/>
                    </a:ext>
                  </a:extLst>
                </p:cNvPr>
                <p:cNvPicPr/>
                <p:nvPr/>
              </p:nvPicPr>
              <p:blipFill>
                <a:blip r:embed="rId6"/>
                <a:stretch>
                  <a:fillRect/>
                </a:stretch>
              </p:blipFill>
              <p:spPr>
                <a:xfrm>
                  <a:off x="1312603" y="3507474"/>
                  <a:ext cx="9656973" cy="1656055"/>
                </a:xfrm>
                <a:prstGeom prst="rect">
                  <a:avLst/>
                </a:prstGeom>
              </p:spPr>
            </p:pic>
          </mc:Fallback>
        </mc:AlternateContent>
        <p:grpSp>
          <p:nvGrpSpPr>
            <p:cNvPr id="18" name="Group 17">
              <a:extLst>
                <a:ext uri="{FF2B5EF4-FFF2-40B4-BE49-F238E27FC236}">
                  <a16:creationId xmlns:a16="http://schemas.microsoft.com/office/drawing/2014/main" id="{884AA2F6-496B-4AC8-ABED-1C3015310081}"/>
                </a:ext>
              </a:extLst>
            </p:cNvPr>
            <p:cNvGrpSpPr/>
            <p:nvPr/>
          </p:nvGrpSpPr>
          <p:grpSpPr>
            <a:xfrm>
              <a:off x="1177316" y="2505304"/>
              <a:ext cx="4515306" cy="1342721"/>
              <a:chOff x="857363" y="1704587"/>
              <a:chExt cx="7379868" cy="2194560"/>
            </a:xfrm>
          </p:grpSpPr>
          <p:grpSp>
            <p:nvGrpSpPr>
              <p:cNvPr id="19" name="Group 18">
                <a:extLst>
                  <a:ext uri="{FF2B5EF4-FFF2-40B4-BE49-F238E27FC236}">
                    <a16:creationId xmlns:a16="http://schemas.microsoft.com/office/drawing/2014/main" id="{5FF2729F-75A9-4FF0-A16A-F3D94E9E40F4}"/>
                  </a:ext>
                </a:extLst>
              </p:cNvPr>
              <p:cNvGrpSpPr/>
              <p:nvPr/>
            </p:nvGrpSpPr>
            <p:grpSpPr>
              <a:xfrm>
                <a:off x="2258786" y="1704587"/>
                <a:ext cx="4834054" cy="2194560"/>
                <a:chOff x="3282583" y="2252880"/>
                <a:chExt cx="4834054" cy="2194560"/>
              </a:xfrm>
            </p:grpSpPr>
            <p:sp>
              <p:nvSpPr>
                <p:cNvPr id="23" name="Rectangle 22">
                  <a:extLst>
                    <a:ext uri="{FF2B5EF4-FFF2-40B4-BE49-F238E27FC236}">
                      <a16:creationId xmlns:a16="http://schemas.microsoft.com/office/drawing/2014/main" id="{D1007E9F-15C2-4AA6-9919-5509BF32DE29}"/>
                    </a:ext>
                  </a:extLst>
                </p:cNvPr>
                <p:cNvSpPr/>
                <p:nvPr/>
              </p:nvSpPr>
              <p:spPr>
                <a:xfrm>
                  <a:off x="4656600" y="2252880"/>
                  <a:ext cx="2194560" cy="2194560"/>
                </a:xfrm>
                <a:prstGeom prst="rect">
                  <a:avLst/>
                </a:prstGeom>
                <a:noFill/>
                <a:ln w="72000" cap="flat" cmpd="sng" algn="ctr">
                  <a:solidFill>
                    <a:srgbClr val="000000"/>
                  </a:solidFill>
                  <a:prstDash val="solid"/>
                </a:ln>
                <a:effectLst/>
              </p:spPr>
              <p:txBody>
                <a:bodyPr wrap="none" rtlCol="0" anchor="ctr" anchorCtr="1"/>
                <a:lstStyle/>
                <a:p>
                  <a:pPr algn="ctr" defTabSz="1219126">
                    <a:defRPr/>
                  </a:pPr>
                  <a:endParaRPr lang="en-US" sz="1467" kern="0">
                    <a:solidFill>
                      <a:srgbClr val="000000"/>
                    </a:solidFill>
                    <a:latin typeface="Segoe UI"/>
                  </a:endParaRPr>
                </a:p>
              </p:txBody>
            </p:sp>
            <mc:AlternateContent xmlns:mc="http://schemas.openxmlformats.org/markup-compatibility/2006" xmlns:p14="http://schemas.microsoft.com/office/powerpoint/2010/main">
              <mc:Choice Requires="p14">
                <p:contentPart p14:bwMode="auto" r:id="rId7">
                  <p14:nvContentPartPr>
                    <p14:cNvPr id="24" name="Ink 23">
                      <a:extLst>
                        <a:ext uri="{FF2B5EF4-FFF2-40B4-BE49-F238E27FC236}">
                          <a16:creationId xmlns:a16="http://schemas.microsoft.com/office/drawing/2014/main" id="{74CF11C4-8453-4141-ADAD-43961605D0C4}"/>
                        </a:ext>
                      </a:extLst>
                    </p14:cNvPr>
                    <p14:cNvContentPartPr/>
                    <p14:nvPr/>
                  </p14:nvContentPartPr>
                  <p14:xfrm>
                    <a:off x="3282583" y="2792623"/>
                    <a:ext cx="996840" cy="295200"/>
                  </p14:xfrm>
                </p:contentPart>
              </mc:Choice>
              <mc:Fallback xmlns="">
                <p:pic>
                  <p:nvPicPr>
                    <p:cNvPr id="24" name="Ink 23">
                      <a:extLst>
                        <a:ext uri="{FF2B5EF4-FFF2-40B4-BE49-F238E27FC236}">
                          <a16:creationId xmlns:a16="http://schemas.microsoft.com/office/drawing/2014/main" id="{74CF11C4-8453-4141-ADAD-43961605D0C4}"/>
                        </a:ext>
                      </a:extLst>
                    </p:cNvPr>
                    <p:cNvPicPr/>
                    <p:nvPr/>
                  </p:nvPicPr>
                  <p:blipFill>
                    <a:blip r:embed="rId8"/>
                    <a:stretch>
                      <a:fillRect/>
                    </a:stretch>
                  </p:blipFill>
                  <p:spPr>
                    <a:xfrm>
                      <a:off x="3223738" y="2733935"/>
                      <a:ext cx="1113942" cy="41198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5" name="Ink 24">
                      <a:extLst>
                        <a:ext uri="{FF2B5EF4-FFF2-40B4-BE49-F238E27FC236}">
                          <a16:creationId xmlns:a16="http://schemas.microsoft.com/office/drawing/2014/main" id="{D7F1C752-CE87-4803-9849-DED36746CDEF}"/>
                        </a:ext>
                      </a:extLst>
                    </p14:cNvPr>
                    <p14:cNvContentPartPr/>
                    <p14:nvPr/>
                  </p14:nvContentPartPr>
                  <p14:xfrm>
                    <a:off x="3347897" y="3707023"/>
                    <a:ext cx="996840" cy="295200"/>
                  </p14:xfrm>
                </p:contentPart>
              </mc:Choice>
              <mc:Fallback xmlns="">
                <p:pic>
                  <p:nvPicPr>
                    <p:cNvPr id="25" name="Ink 24">
                      <a:extLst>
                        <a:ext uri="{FF2B5EF4-FFF2-40B4-BE49-F238E27FC236}">
                          <a16:creationId xmlns:a16="http://schemas.microsoft.com/office/drawing/2014/main" id="{D7F1C752-CE87-4803-9849-DED36746CDEF}"/>
                        </a:ext>
                      </a:extLst>
                    </p:cNvPr>
                    <p:cNvPicPr/>
                    <p:nvPr/>
                  </p:nvPicPr>
                  <p:blipFill>
                    <a:blip r:embed="rId8"/>
                    <a:stretch>
                      <a:fillRect/>
                    </a:stretch>
                  </p:blipFill>
                  <p:spPr>
                    <a:xfrm>
                      <a:off x="3289052" y="3648335"/>
                      <a:ext cx="1113942" cy="411989"/>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 name="Ink 25">
                      <a:extLst>
                        <a:ext uri="{FF2B5EF4-FFF2-40B4-BE49-F238E27FC236}">
                          <a16:creationId xmlns:a16="http://schemas.microsoft.com/office/drawing/2014/main" id="{51EFCB2B-166C-45F8-AB7B-C4962C56C99A}"/>
                        </a:ext>
                      </a:extLst>
                    </p14:cNvPr>
                    <p14:cNvContentPartPr/>
                    <p14:nvPr/>
                  </p14:nvContentPartPr>
                  <p14:xfrm>
                    <a:off x="7119797" y="3133800"/>
                    <a:ext cx="996840" cy="295200"/>
                  </p14:xfrm>
                </p:contentPart>
              </mc:Choice>
              <mc:Fallback xmlns="">
                <p:pic>
                  <p:nvPicPr>
                    <p:cNvPr id="26" name="Ink 25">
                      <a:extLst>
                        <a:ext uri="{FF2B5EF4-FFF2-40B4-BE49-F238E27FC236}">
                          <a16:creationId xmlns:a16="http://schemas.microsoft.com/office/drawing/2014/main" id="{51EFCB2B-166C-45F8-AB7B-C4962C56C99A}"/>
                        </a:ext>
                      </a:extLst>
                    </p:cNvPr>
                    <p:cNvPicPr/>
                    <p:nvPr/>
                  </p:nvPicPr>
                  <p:blipFill>
                    <a:blip r:embed="rId8"/>
                    <a:stretch>
                      <a:fillRect/>
                    </a:stretch>
                  </p:blipFill>
                  <p:spPr>
                    <a:xfrm>
                      <a:off x="7060952" y="3075112"/>
                      <a:ext cx="1113942" cy="411989"/>
                    </a:xfrm>
                    <a:prstGeom prst="rect">
                      <a:avLst/>
                    </a:prstGeom>
                  </p:spPr>
                </p:pic>
              </mc:Fallback>
            </mc:AlternateContent>
          </p:grpSp>
          <p:sp>
            <p:nvSpPr>
              <p:cNvPr id="20" name="TextBox 19">
                <a:extLst>
                  <a:ext uri="{FF2B5EF4-FFF2-40B4-BE49-F238E27FC236}">
                    <a16:creationId xmlns:a16="http://schemas.microsoft.com/office/drawing/2014/main" id="{37975655-B728-490D-9B11-FAD2E4123B59}"/>
                  </a:ext>
                </a:extLst>
              </p:cNvPr>
              <p:cNvSpPr txBox="1"/>
              <p:nvPr/>
            </p:nvSpPr>
            <p:spPr>
              <a:xfrm>
                <a:off x="857363" y="2394258"/>
                <a:ext cx="1170811" cy="804855"/>
              </a:xfrm>
              <a:prstGeom prst="rect">
                <a:avLst/>
              </a:prstGeom>
              <a:noFill/>
            </p:spPr>
            <p:txBody>
              <a:bodyPr wrap="none" lIns="0" tIns="0" rIns="0" bIns="0" rtlCol="0">
                <a:spAutoFit/>
              </a:bodyPr>
              <a:lstStyle/>
              <a:p>
                <a:pPr algn="ctr" defTabSz="1219126"/>
                <a:r>
                  <a:rPr lang="en-US" sz="1600" dirty="0">
                    <a:gradFill>
                      <a:gsLst>
                        <a:gs pos="2917">
                          <a:srgbClr val="1A1A1A"/>
                        </a:gs>
                        <a:gs pos="30000">
                          <a:srgbClr val="1A1A1A"/>
                        </a:gs>
                      </a:gsLst>
                      <a:lin ang="5400000" scaled="0"/>
                    </a:gradFill>
                    <a:latin typeface="Segoe UI"/>
                  </a:rPr>
                  <a:t>Training</a:t>
                </a:r>
                <a:br>
                  <a:rPr lang="en-US" sz="1600" dirty="0">
                    <a:gradFill>
                      <a:gsLst>
                        <a:gs pos="2917">
                          <a:srgbClr val="1A1A1A"/>
                        </a:gs>
                        <a:gs pos="30000">
                          <a:srgbClr val="1A1A1A"/>
                        </a:gs>
                      </a:gsLst>
                      <a:lin ang="5400000" scaled="0"/>
                    </a:gradFill>
                    <a:latin typeface="Segoe UI"/>
                  </a:rPr>
                </a:br>
                <a:r>
                  <a:rPr lang="en-US" sz="1600" dirty="0">
                    <a:gradFill>
                      <a:gsLst>
                        <a:gs pos="2917">
                          <a:srgbClr val="1A1A1A"/>
                        </a:gs>
                        <a:gs pos="30000">
                          <a:srgbClr val="1A1A1A"/>
                        </a:gs>
                      </a:gsLst>
                      <a:lin ang="5400000" scaled="0"/>
                    </a:gradFill>
                    <a:latin typeface="Segoe UI"/>
                  </a:rPr>
                  <a:t>Data</a:t>
                </a:r>
              </a:p>
            </p:txBody>
          </p:sp>
          <p:sp>
            <p:nvSpPr>
              <p:cNvPr id="22" name="TextBox 21">
                <a:extLst>
                  <a:ext uri="{FF2B5EF4-FFF2-40B4-BE49-F238E27FC236}">
                    <a16:creationId xmlns:a16="http://schemas.microsoft.com/office/drawing/2014/main" id="{9C62BC4C-9F81-4520-912A-6F47034CBA7D}"/>
                  </a:ext>
                </a:extLst>
              </p:cNvPr>
              <p:cNvSpPr txBox="1"/>
              <p:nvPr/>
            </p:nvSpPr>
            <p:spPr>
              <a:xfrm>
                <a:off x="7286181" y="2517304"/>
                <a:ext cx="951050" cy="402427"/>
              </a:xfrm>
              <a:prstGeom prst="rect">
                <a:avLst/>
              </a:prstGeom>
              <a:noFill/>
            </p:spPr>
            <p:txBody>
              <a:bodyPr wrap="none" lIns="0" tIns="0" rIns="0" bIns="0" rtlCol="0">
                <a:spAutoFit/>
              </a:bodyPr>
              <a:lstStyle/>
              <a:p>
                <a:pPr defTabSz="1219126"/>
                <a:r>
                  <a:rPr lang="en-US" sz="1600" dirty="0">
                    <a:gradFill>
                      <a:gsLst>
                        <a:gs pos="2917">
                          <a:srgbClr val="1A1A1A"/>
                        </a:gs>
                        <a:gs pos="30000">
                          <a:srgbClr val="1A1A1A"/>
                        </a:gs>
                      </a:gsLst>
                      <a:lin ang="5400000" scaled="0"/>
                    </a:gradFill>
                    <a:latin typeface="Segoe UI"/>
                  </a:rPr>
                  <a:t>Model</a:t>
                </a:r>
              </a:p>
            </p:txBody>
          </p:sp>
        </p:grpSp>
        <p:grpSp>
          <p:nvGrpSpPr>
            <p:cNvPr id="27" name="Group 26">
              <a:extLst>
                <a:ext uri="{FF2B5EF4-FFF2-40B4-BE49-F238E27FC236}">
                  <a16:creationId xmlns:a16="http://schemas.microsoft.com/office/drawing/2014/main" id="{B36300EF-7A46-482A-A967-AC605A6B888E}"/>
                </a:ext>
              </a:extLst>
            </p:cNvPr>
            <p:cNvGrpSpPr/>
            <p:nvPr/>
          </p:nvGrpSpPr>
          <p:grpSpPr>
            <a:xfrm>
              <a:off x="3053048" y="2505304"/>
              <a:ext cx="8387574" cy="1342721"/>
              <a:chOff x="-5339590" y="1704587"/>
              <a:chExt cx="13708761" cy="2194560"/>
            </a:xfrm>
          </p:grpSpPr>
          <p:grpSp>
            <p:nvGrpSpPr>
              <p:cNvPr id="28" name="Group 27">
                <a:extLst>
                  <a:ext uri="{FF2B5EF4-FFF2-40B4-BE49-F238E27FC236}">
                    <a16:creationId xmlns:a16="http://schemas.microsoft.com/office/drawing/2014/main" id="{757668C9-1F64-4175-B59B-38793C2F5558}"/>
                  </a:ext>
                </a:extLst>
              </p:cNvPr>
              <p:cNvGrpSpPr/>
              <p:nvPr/>
            </p:nvGrpSpPr>
            <p:grpSpPr>
              <a:xfrm>
                <a:off x="2258786" y="1704587"/>
                <a:ext cx="4834054" cy="2194560"/>
                <a:chOff x="3282583" y="2252880"/>
                <a:chExt cx="4834054" cy="2194560"/>
              </a:xfrm>
            </p:grpSpPr>
            <p:sp>
              <p:nvSpPr>
                <p:cNvPr id="46" name="Rectangle 45">
                  <a:extLst>
                    <a:ext uri="{FF2B5EF4-FFF2-40B4-BE49-F238E27FC236}">
                      <a16:creationId xmlns:a16="http://schemas.microsoft.com/office/drawing/2014/main" id="{86519235-5F64-4D7B-9241-AF6D7B551D12}"/>
                    </a:ext>
                  </a:extLst>
                </p:cNvPr>
                <p:cNvSpPr/>
                <p:nvPr/>
              </p:nvSpPr>
              <p:spPr>
                <a:xfrm>
                  <a:off x="4656600" y="2252880"/>
                  <a:ext cx="2194560" cy="2194560"/>
                </a:xfrm>
                <a:prstGeom prst="rect">
                  <a:avLst/>
                </a:prstGeom>
                <a:noFill/>
                <a:ln w="72000" cap="flat" cmpd="sng" algn="ctr">
                  <a:solidFill>
                    <a:srgbClr val="000000"/>
                  </a:solidFill>
                  <a:prstDash val="solid"/>
                </a:ln>
                <a:effectLst/>
              </p:spPr>
              <p:txBody>
                <a:bodyPr wrap="none" rtlCol="0" anchor="ctr" anchorCtr="1"/>
                <a:lstStyle/>
                <a:p>
                  <a:pPr algn="ctr" defTabSz="1219126">
                    <a:defRPr/>
                  </a:pPr>
                  <a:endParaRPr lang="en-US" sz="1467" kern="0">
                    <a:solidFill>
                      <a:srgbClr val="000000"/>
                    </a:solidFill>
                    <a:latin typeface="Segoe UI"/>
                  </a:endParaRPr>
                </a:p>
              </p:txBody>
            </p:sp>
            <mc:AlternateContent xmlns:mc="http://schemas.openxmlformats.org/markup-compatibility/2006" xmlns:p14="http://schemas.microsoft.com/office/powerpoint/2010/main">
              <mc:Choice Requires="p14">
                <p:contentPart p14:bwMode="auto" r:id="rId11">
                  <p14:nvContentPartPr>
                    <p14:cNvPr id="47" name="Ink 46">
                      <a:extLst>
                        <a:ext uri="{FF2B5EF4-FFF2-40B4-BE49-F238E27FC236}">
                          <a16:creationId xmlns:a16="http://schemas.microsoft.com/office/drawing/2014/main" id="{4148EDB6-0F9A-40F0-839C-1117F9A65512}"/>
                        </a:ext>
                      </a:extLst>
                    </p14:cNvPr>
                    <p14:cNvContentPartPr/>
                    <p14:nvPr/>
                  </p14:nvContentPartPr>
                  <p14:xfrm>
                    <a:off x="3282583" y="2792623"/>
                    <a:ext cx="996840" cy="295200"/>
                  </p14:xfrm>
                </p:contentPart>
              </mc:Choice>
              <mc:Fallback xmlns="">
                <p:pic>
                  <p:nvPicPr>
                    <p:cNvPr id="47" name="Ink 46">
                      <a:extLst>
                        <a:ext uri="{FF2B5EF4-FFF2-40B4-BE49-F238E27FC236}">
                          <a16:creationId xmlns:a16="http://schemas.microsoft.com/office/drawing/2014/main" id="{4148EDB6-0F9A-40F0-839C-1117F9A65512}"/>
                        </a:ext>
                      </a:extLst>
                    </p:cNvPr>
                    <p:cNvPicPr/>
                    <p:nvPr/>
                  </p:nvPicPr>
                  <p:blipFill>
                    <a:blip r:embed="rId8"/>
                    <a:stretch>
                      <a:fillRect/>
                    </a:stretch>
                  </p:blipFill>
                  <p:spPr>
                    <a:xfrm>
                      <a:off x="3223738" y="2733935"/>
                      <a:ext cx="1113942" cy="411989"/>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8" name="Ink 47">
                      <a:extLst>
                        <a:ext uri="{FF2B5EF4-FFF2-40B4-BE49-F238E27FC236}">
                          <a16:creationId xmlns:a16="http://schemas.microsoft.com/office/drawing/2014/main" id="{ED32DD46-5A29-46AB-8159-B8B06CC30B5B}"/>
                        </a:ext>
                      </a:extLst>
                    </p14:cNvPr>
                    <p14:cNvContentPartPr/>
                    <p14:nvPr/>
                  </p14:nvContentPartPr>
                  <p14:xfrm>
                    <a:off x="3347897" y="3707023"/>
                    <a:ext cx="996840" cy="295200"/>
                  </p14:xfrm>
                </p:contentPart>
              </mc:Choice>
              <mc:Fallback xmlns="">
                <p:pic>
                  <p:nvPicPr>
                    <p:cNvPr id="48" name="Ink 47">
                      <a:extLst>
                        <a:ext uri="{FF2B5EF4-FFF2-40B4-BE49-F238E27FC236}">
                          <a16:creationId xmlns:a16="http://schemas.microsoft.com/office/drawing/2014/main" id="{ED32DD46-5A29-46AB-8159-B8B06CC30B5B}"/>
                        </a:ext>
                      </a:extLst>
                    </p:cNvPr>
                    <p:cNvPicPr/>
                    <p:nvPr/>
                  </p:nvPicPr>
                  <p:blipFill>
                    <a:blip r:embed="rId8"/>
                    <a:stretch>
                      <a:fillRect/>
                    </a:stretch>
                  </p:blipFill>
                  <p:spPr>
                    <a:xfrm>
                      <a:off x="3289052" y="3648335"/>
                      <a:ext cx="1113942" cy="411989"/>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9" name="Ink 48">
                      <a:extLst>
                        <a:ext uri="{FF2B5EF4-FFF2-40B4-BE49-F238E27FC236}">
                          <a16:creationId xmlns:a16="http://schemas.microsoft.com/office/drawing/2014/main" id="{B5773E17-DD77-493E-811D-899579517C09}"/>
                        </a:ext>
                      </a:extLst>
                    </p14:cNvPr>
                    <p14:cNvContentPartPr/>
                    <p14:nvPr/>
                  </p14:nvContentPartPr>
                  <p14:xfrm>
                    <a:off x="7119797" y="3133800"/>
                    <a:ext cx="996840" cy="295200"/>
                  </p14:xfrm>
                </p:contentPart>
              </mc:Choice>
              <mc:Fallback xmlns="">
                <p:pic>
                  <p:nvPicPr>
                    <p:cNvPr id="49" name="Ink 48">
                      <a:extLst>
                        <a:ext uri="{FF2B5EF4-FFF2-40B4-BE49-F238E27FC236}">
                          <a16:creationId xmlns:a16="http://schemas.microsoft.com/office/drawing/2014/main" id="{B5773E17-DD77-493E-811D-899579517C09}"/>
                        </a:ext>
                      </a:extLst>
                    </p:cNvPr>
                    <p:cNvPicPr/>
                    <p:nvPr/>
                  </p:nvPicPr>
                  <p:blipFill>
                    <a:blip r:embed="rId8"/>
                    <a:stretch>
                      <a:fillRect/>
                    </a:stretch>
                  </p:blipFill>
                  <p:spPr>
                    <a:xfrm>
                      <a:off x="7060952" y="3075112"/>
                      <a:ext cx="1113942" cy="411989"/>
                    </a:xfrm>
                    <a:prstGeom prst="rect">
                      <a:avLst/>
                    </a:prstGeom>
                  </p:spPr>
                </p:pic>
              </mc:Fallback>
            </mc:AlternateContent>
          </p:grpSp>
          <p:sp>
            <p:nvSpPr>
              <p:cNvPr id="41" name="TextBox 40">
                <a:extLst>
                  <a:ext uri="{FF2B5EF4-FFF2-40B4-BE49-F238E27FC236}">
                    <a16:creationId xmlns:a16="http://schemas.microsoft.com/office/drawing/2014/main" id="{506FBA6E-1DCF-4AFF-8C79-95E5A663E0D5}"/>
                  </a:ext>
                </a:extLst>
              </p:cNvPr>
              <p:cNvSpPr txBox="1"/>
              <p:nvPr/>
            </p:nvSpPr>
            <p:spPr>
              <a:xfrm>
                <a:off x="902688" y="2183081"/>
                <a:ext cx="951050" cy="402427"/>
              </a:xfrm>
              <a:prstGeom prst="rect">
                <a:avLst/>
              </a:prstGeom>
              <a:noFill/>
            </p:spPr>
            <p:txBody>
              <a:bodyPr wrap="none" lIns="0" tIns="0" rIns="0" bIns="0" rtlCol="0">
                <a:spAutoFit/>
              </a:bodyPr>
              <a:lstStyle/>
              <a:p>
                <a:pPr defTabSz="1219126"/>
                <a:r>
                  <a:rPr lang="en-US" sz="1600" dirty="0">
                    <a:gradFill>
                      <a:gsLst>
                        <a:gs pos="2917">
                          <a:srgbClr val="1A1A1A"/>
                        </a:gs>
                        <a:gs pos="30000">
                          <a:srgbClr val="1A1A1A"/>
                        </a:gs>
                      </a:gsLst>
                      <a:lin ang="5400000" scaled="0"/>
                    </a:gradFill>
                    <a:latin typeface="Segoe UI"/>
                  </a:rPr>
                  <a:t>Model</a:t>
                </a:r>
              </a:p>
            </p:txBody>
          </p:sp>
          <p:sp>
            <p:nvSpPr>
              <p:cNvPr id="43" name="TextBox 42">
                <a:extLst>
                  <a:ext uri="{FF2B5EF4-FFF2-40B4-BE49-F238E27FC236}">
                    <a16:creationId xmlns:a16="http://schemas.microsoft.com/office/drawing/2014/main" id="{3464BF5D-18BA-4BCF-A0FB-275AD818DC39}"/>
                  </a:ext>
                </a:extLst>
              </p:cNvPr>
              <p:cNvSpPr txBox="1"/>
              <p:nvPr/>
            </p:nvSpPr>
            <p:spPr>
              <a:xfrm>
                <a:off x="1004904" y="3130963"/>
                <a:ext cx="775511" cy="402427"/>
              </a:xfrm>
              <a:prstGeom prst="rect">
                <a:avLst/>
              </a:prstGeom>
              <a:noFill/>
            </p:spPr>
            <p:txBody>
              <a:bodyPr wrap="none" lIns="0" tIns="0" rIns="0" bIns="0" rtlCol="0">
                <a:spAutoFit/>
              </a:bodyPr>
              <a:lstStyle/>
              <a:p>
                <a:pPr defTabSz="1219126"/>
                <a:r>
                  <a:rPr lang="en-US" sz="1600" dirty="0">
                    <a:gradFill>
                      <a:gsLst>
                        <a:gs pos="2917">
                          <a:srgbClr val="1A1A1A"/>
                        </a:gs>
                        <a:gs pos="30000">
                          <a:srgbClr val="1A1A1A"/>
                        </a:gs>
                      </a:gsLst>
                      <a:lin ang="5400000" scaled="0"/>
                    </a:gradFill>
                    <a:latin typeface="Segoe UI"/>
                  </a:rPr>
                  <a:t>Input</a:t>
                </a:r>
              </a:p>
            </p:txBody>
          </p:sp>
          <p:sp>
            <p:nvSpPr>
              <p:cNvPr id="45" name="TextBox 44">
                <a:extLst>
                  <a:ext uri="{FF2B5EF4-FFF2-40B4-BE49-F238E27FC236}">
                    <a16:creationId xmlns:a16="http://schemas.microsoft.com/office/drawing/2014/main" id="{0573C20C-F6AA-46F9-9BBA-384F9BFEC15A}"/>
                  </a:ext>
                </a:extLst>
              </p:cNvPr>
              <p:cNvSpPr txBox="1"/>
              <p:nvPr/>
            </p:nvSpPr>
            <p:spPr>
              <a:xfrm>
                <a:off x="7286181" y="2517304"/>
                <a:ext cx="1082990" cy="402427"/>
              </a:xfrm>
              <a:prstGeom prst="rect">
                <a:avLst/>
              </a:prstGeom>
              <a:noFill/>
            </p:spPr>
            <p:txBody>
              <a:bodyPr wrap="none" lIns="0" tIns="0" rIns="0" bIns="0" rtlCol="0">
                <a:spAutoFit/>
              </a:bodyPr>
              <a:lstStyle/>
              <a:p>
                <a:pPr defTabSz="1219126"/>
                <a:r>
                  <a:rPr lang="en-US" sz="1600" dirty="0">
                    <a:gradFill>
                      <a:gsLst>
                        <a:gs pos="2917">
                          <a:srgbClr val="1A1A1A"/>
                        </a:gs>
                        <a:gs pos="30000">
                          <a:srgbClr val="1A1A1A"/>
                        </a:gs>
                      </a:gsLst>
                      <a:lin ang="5400000" scaled="0"/>
                    </a:gradFill>
                    <a:latin typeface="Segoe UI"/>
                  </a:rPr>
                  <a:t>Answer</a:t>
                </a:r>
              </a:p>
            </p:txBody>
          </p:sp>
          <p:sp>
            <p:nvSpPr>
              <p:cNvPr id="50" name="TextBox 49">
                <a:extLst>
                  <a:ext uri="{FF2B5EF4-FFF2-40B4-BE49-F238E27FC236}">
                    <a16:creationId xmlns:a16="http://schemas.microsoft.com/office/drawing/2014/main" id="{E042CC52-C393-4744-AF5B-F1D486CE88FD}"/>
                  </a:ext>
                </a:extLst>
              </p:cNvPr>
              <p:cNvSpPr txBox="1"/>
              <p:nvPr/>
            </p:nvSpPr>
            <p:spPr>
              <a:xfrm>
                <a:off x="4142211" y="2564638"/>
                <a:ext cx="1236625" cy="402427"/>
              </a:xfrm>
              <a:prstGeom prst="rect">
                <a:avLst/>
              </a:prstGeom>
              <a:noFill/>
            </p:spPr>
            <p:txBody>
              <a:bodyPr wrap="none" lIns="0" tIns="0" rIns="0" bIns="0" rtlCol="0">
                <a:spAutoFit/>
              </a:bodyPr>
              <a:lstStyle/>
              <a:p>
                <a:pPr defTabSz="1219126"/>
                <a:r>
                  <a:rPr lang="en-US" sz="1600" dirty="0">
                    <a:gradFill>
                      <a:gsLst>
                        <a:gs pos="2917">
                          <a:srgbClr val="1A1A1A"/>
                        </a:gs>
                        <a:gs pos="30000">
                          <a:srgbClr val="1A1A1A"/>
                        </a:gs>
                      </a:gsLst>
                      <a:lin ang="5400000" scaled="0"/>
                    </a:gradFill>
                    <a:latin typeface="Segoe UI"/>
                  </a:rPr>
                  <a:t>Runtime</a:t>
                </a:r>
              </a:p>
            </p:txBody>
          </p:sp>
          <p:sp>
            <p:nvSpPr>
              <p:cNvPr id="51" name="TextBox 50">
                <a:extLst>
                  <a:ext uri="{FF2B5EF4-FFF2-40B4-BE49-F238E27FC236}">
                    <a16:creationId xmlns:a16="http://schemas.microsoft.com/office/drawing/2014/main" id="{AE54D336-B44A-4487-BE2A-A2B5EBBA6A42}"/>
                  </a:ext>
                </a:extLst>
              </p:cNvPr>
              <p:cNvSpPr txBox="1"/>
              <p:nvPr/>
            </p:nvSpPr>
            <p:spPr>
              <a:xfrm>
                <a:off x="-5339590" y="2372285"/>
                <a:ext cx="1641778" cy="804855"/>
              </a:xfrm>
              <a:prstGeom prst="rect">
                <a:avLst/>
              </a:prstGeom>
              <a:noFill/>
            </p:spPr>
            <p:txBody>
              <a:bodyPr wrap="none" lIns="0" tIns="0" rIns="0" bIns="0" rtlCol="0">
                <a:spAutoFit/>
              </a:bodyPr>
              <a:lstStyle/>
              <a:p>
                <a:pPr algn="ctr" defTabSz="1219126"/>
                <a:r>
                  <a:rPr lang="en-US" sz="1600" dirty="0">
                    <a:gradFill>
                      <a:gsLst>
                        <a:gs pos="2917">
                          <a:srgbClr val="1A1A1A"/>
                        </a:gs>
                        <a:gs pos="30000">
                          <a:srgbClr val="1A1A1A"/>
                        </a:gs>
                      </a:gsLst>
                      <a:lin ang="5400000" scaled="0"/>
                    </a:gradFill>
                    <a:latin typeface="Segoe UI"/>
                  </a:rPr>
                  <a:t>Training</a:t>
                </a:r>
                <a:br>
                  <a:rPr lang="en-US" sz="1600" dirty="0">
                    <a:gradFill>
                      <a:gsLst>
                        <a:gs pos="2917">
                          <a:srgbClr val="1A1A1A"/>
                        </a:gs>
                        <a:gs pos="30000">
                          <a:srgbClr val="1A1A1A"/>
                        </a:gs>
                      </a:gsLst>
                      <a:lin ang="5400000" scaled="0"/>
                    </a:gradFill>
                    <a:latin typeface="Segoe UI"/>
                  </a:rPr>
                </a:br>
                <a:r>
                  <a:rPr lang="en-US" sz="1600" dirty="0">
                    <a:gradFill>
                      <a:gsLst>
                        <a:gs pos="2917">
                          <a:srgbClr val="1A1A1A"/>
                        </a:gs>
                        <a:gs pos="30000">
                          <a:srgbClr val="1A1A1A"/>
                        </a:gs>
                      </a:gsLst>
                      <a:lin ang="5400000" scaled="0"/>
                    </a:gradFill>
                    <a:latin typeface="Segoe UI"/>
                  </a:rPr>
                  <a:t>Framework</a:t>
                </a:r>
              </a:p>
            </p:txBody>
          </p:sp>
        </p:grpSp>
      </p:grpSp>
    </p:spTree>
    <p:extLst>
      <p:ext uri="{BB962C8B-B14F-4D97-AF65-F5344CB8AC3E}">
        <p14:creationId xmlns:p14="http://schemas.microsoft.com/office/powerpoint/2010/main" val="6475938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00E5D-7DCB-4DFF-941B-471DB0683F96}"/>
              </a:ext>
            </a:extLst>
          </p:cNvPr>
          <p:cNvSpPr txBox="1">
            <a:spLocks/>
          </p:cNvSpPr>
          <p:nvPr/>
        </p:nvSpPr>
        <p:spPr>
          <a:xfrm>
            <a:off x="587375" y="504152"/>
            <a:ext cx="11017250" cy="3323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sz="2400" b="0" spc="0" dirty="0">
                <a:solidFill>
                  <a:srgbClr val="A80000"/>
                </a:solidFill>
                <a:latin typeface="Segoe UI Semilight" panose="020B0402040204020203" pitchFamily="34" charset="0"/>
                <a:cs typeface="Segoe UI Semilight" panose="020B0402040204020203" pitchFamily="34" charset="0"/>
              </a:rPr>
              <a:t>Step 9 – </a:t>
            </a:r>
            <a:r>
              <a:rPr lang="ko-KR" altLang="en-US" sz="2400" b="0" spc="0" dirty="0">
                <a:solidFill>
                  <a:srgbClr val="A80000"/>
                </a:solidFill>
                <a:latin typeface="Segoe UI Semilight" panose="020B0402040204020203" pitchFamily="34" charset="0"/>
                <a:cs typeface="Segoe UI Semilight" panose="020B0402040204020203" pitchFamily="34" charset="0"/>
              </a:rPr>
              <a:t>모델 등록</a:t>
            </a:r>
            <a:endParaRPr lang="en-US" sz="2400" b="0" spc="0" dirty="0">
              <a:solidFill>
                <a:srgbClr val="A80000"/>
              </a:solidFill>
              <a:latin typeface="Segoe UI Semilight" panose="020B0402040204020203" pitchFamily="34" charset="0"/>
              <a:cs typeface="Segoe UI Semilight" panose="020B0402040204020203" pitchFamily="34" charset="0"/>
            </a:endParaRPr>
          </a:p>
        </p:txBody>
      </p:sp>
      <p:sp>
        <p:nvSpPr>
          <p:cNvPr id="3" name="Rectangle 2">
            <a:extLst>
              <a:ext uri="{FF2B5EF4-FFF2-40B4-BE49-F238E27FC236}">
                <a16:creationId xmlns:a16="http://schemas.microsoft.com/office/drawing/2014/main" id="{99CAB81C-F9BC-45F6-A70D-DA871C3AA05F}"/>
              </a:ext>
            </a:extLst>
          </p:cNvPr>
          <p:cNvSpPr/>
          <p:nvPr/>
        </p:nvSpPr>
        <p:spPr>
          <a:xfrm>
            <a:off x="367863" y="2167374"/>
            <a:ext cx="11522927" cy="1708160"/>
          </a:xfrm>
          <a:prstGeom prst="rect">
            <a:avLst/>
          </a:prstGeom>
        </p:spPr>
        <p:txBody>
          <a:bodyPr wrap="square">
            <a:spAutoFit/>
          </a:bodyPr>
          <a:lstStyle/>
          <a:p>
            <a:pPr>
              <a:spcAft>
                <a:spcPts val="600"/>
              </a:spcAft>
            </a:pPr>
            <a:r>
              <a:rPr lang="en-US" sz="1800">
                <a:latin typeface="Segoe UI Semilight" panose="020B0402040204020203" pitchFamily="34" charset="0"/>
                <a:cs typeface="Segoe UI Semilight" panose="020B0402040204020203" pitchFamily="34" charset="0"/>
              </a:rPr>
              <a:t>This wrote the file ‘</a:t>
            </a:r>
            <a:r>
              <a:rPr lang="en-US" sz="1800">
                <a:solidFill>
                  <a:schemeClr val="accent1"/>
                </a:solidFill>
                <a:latin typeface="Segoe UI Semilight" panose="020B0402040204020203" pitchFamily="34" charset="0"/>
                <a:cs typeface="Segoe UI Semilight" panose="020B0402040204020203" pitchFamily="34" charset="0"/>
              </a:rPr>
              <a:t>outputs/</a:t>
            </a:r>
            <a:r>
              <a:rPr lang="en-US" sz="1800" err="1">
                <a:solidFill>
                  <a:schemeClr val="accent1"/>
                </a:solidFill>
                <a:latin typeface="Segoe UI Semilight" panose="020B0402040204020203" pitchFamily="34" charset="0"/>
                <a:cs typeface="Segoe UI Semilight" panose="020B0402040204020203" pitchFamily="34" charset="0"/>
              </a:rPr>
              <a:t>sklearn_mnist_model.pkl</a:t>
            </a:r>
            <a:r>
              <a:rPr lang="en-US" sz="1800">
                <a:latin typeface="Segoe UI Semilight" panose="020B0402040204020203" pitchFamily="34" charset="0"/>
                <a:cs typeface="Segoe UI Semilight" panose="020B0402040204020203" pitchFamily="34" charset="0"/>
              </a:rPr>
              <a:t>’ in a directory named ‘</a:t>
            </a:r>
            <a:r>
              <a:rPr lang="en-US" sz="1800">
                <a:solidFill>
                  <a:schemeClr val="accent1"/>
                </a:solidFill>
                <a:latin typeface="Segoe UI Semilight" panose="020B0402040204020203" pitchFamily="34" charset="0"/>
                <a:cs typeface="Segoe UI Semilight" panose="020B0402040204020203" pitchFamily="34" charset="0"/>
              </a:rPr>
              <a:t>outputs</a:t>
            </a:r>
            <a:r>
              <a:rPr lang="en-US" sz="1800">
                <a:latin typeface="Segoe UI Semilight" panose="020B0402040204020203" pitchFamily="34" charset="0"/>
                <a:cs typeface="Segoe UI Semilight" panose="020B0402040204020203" pitchFamily="34" charset="0"/>
              </a:rPr>
              <a:t>’ in the VM of the cluster where the job is executed. </a:t>
            </a:r>
          </a:p>
          <a:p>
            <a:pPr marL="285750" indent="-285750">
              <a:spcAft>
                <a:spcPts val="600"/>
              </a:spcAft>
              <a:buFont typeface="Arial" panose="020B0604020202020204" pitchFamily="34" charset="0"/>
              <a:buChar char="•"/>
            </a:pPr>
            <a:r>
              <a:rPr lang="en-US" sz="1800">
                <a:solidFill>
                  <a:schemeClr val="accent1"/>
                </a:solidFill>
                <a:latin typeface="Segoe UI Semilight" panose="020B0402040204020203" pitchFamily="34" charset="0"/>
                <a:cs typeface="Segoe UI Semilight" panose="020B0402040204020203" pitchFamily="34" charset="0"/>
              </a:rPr>
              <a:t>outputs</a:t>
            </a:r>
            <a:r>
              <a:rPr lang="en-US" sz="1800">
                <a:latin typeface="Segoe UI Semilight" panose="020B0402040204020203" pitchFamily="34" charset="0"/>
                <a:cs typeface="Segoe UI Semilight" panose="020B0402040204020203" pitchFamily="34" charset="0"/>
              </a:rPr>
              <a:t> is a special directory in that all content in this directory is automatically uploaded to your workspace.</a:t>
            </a:r>
          </a:p>
          <a:p>
            <a:pPr marL="285750" indent="-285750">
              <a:spcAft>
                <a:spcPts val="600"/>
              </a:spcAft>
              <a:buFont typeface="Arial" panose="020B0604020202020204" pitchFamily="34" charset="0"/>
              <a:buChar char="•"/>
            </a:pPr>
            <a:r>
              <a:rPr lang="en-US" sz="1800">
                <a:latin typeface="Segoe UI Semilight" panose="020B0402040204020203" pitchFamily="34" charset="0"/>
                <a:cs typeface="Segoe UI Semilight" panose="020B0402040204020203" pitchFamily="34" charset="0"/>
              </a:rPr>
              <a:t>This content appears in the run record in the experiment under your workspace. </a:t>
            </a:r>
          </a:p>
          <a:p>
            <a:pPr marL="285750" indent="-285750">
              <a:spcAft>
                <a:spcPts val="600"/>
              </a:spcAft>
              <a:buFont typeface="Arial" panose="020B0604020202020204" pitchFamily="34" charset="0"/>
              <a:buChar char="•"/>
            </a:pPr>
            <a:r>
              <a:rPr lang="en-US" sz="1800">
                <a:latin typeface="Segoe UI Semilight" panose="020B0402040204020203" pitchFamily="34" charset="0"/>
                <a:cs typeface="Segoe UI Semilight" panose="020B0402040204020203" pitchFamily="34" charset="0"/>
              </a:rPr>
              <a:t>Hence, the model file is now also available in your workspace.</a:t>
            </a:r>
          </a:p>
        </p:txBody>
      </p:sp>
      <p:sp>
        <p:nvSpPr>
          <p:cNvPr id="4" name="Rectangle 3">
            <a:extLst>
              <a:ext uri="{FF2B5EF4-FFF2-40B4-BE49-F238E27FC236}">
                <a16:creationId xmlns:a16="http://schemas.microsoft.com/office/drawing/2014/main" id="{BAAF9D1A-E26D-4EC6-B419-CF8E712704E8}"/>
              </a:ext>
            </a:extLst>
          </p:cNvPr>
          <p:cNvSpPr/>
          <p:nvPr/>
        </p:nvSpPr>
        <p:spPr>
          <a:xfrm>
            <a:off x="468351" y="1658138"/>
            <a:ext cx="11136274" cy="457200"/>
          </a:xfrm>
          <a:prstGeom prst="rect">
            <a:avLst/>
          </a:prstGeom>
          <a:solidFill>
            <a:schemeClr val="bg1">
              <a:lumMod val="95000"/>
            </a:schemeClr>
          </a:solidFill>
        </p:spPr>
        <p:txBody>
          <a:bodyPr wrap="square" anchor="ctr">
            <a:spAutoFit/>
          </a:bodyPr>
          <a:lstStyle/>
          <a:p>
            <a:pPr>
              <a:spcAft>
                <a:spcPts val="600"/>
              </a:spcAft>
            </a:pPr>
            <a:r>
              <a:rPr lang="en-US" sz="1600" err="1">
                <a:solidFill>
                  <a:srgbClr val="000000"/>
                </a:solidFill>
                <a:latin typeface="Consolas" panose="020B0609020204030204" pitchFamily="49" charset="0"/>
              </a:rPr>
              <a:t>joblib.dump</a:t>
            </a:r>
            <a:r>
              <a:rPr lang="en-US" sz="1600">
                <a:solidFill>
                  <a:srgbClr val="000000"/>
                </a:solidFill>
                <a:latin typeface="Consolas" panose="020B0609020204030204" pitchFamily="49" charset="0"/>
              </a:rPr>
              <a:t>(value=</a:t>
            </a:r>
            <a:r>
              <a:rPr lang="en-US" sz="1600" err="1">
                <a:solidFill>
                  <a:srgbClr val="000000"/>
                </a:solidFill>
                <a:latin typeface="Consolas" panose="020B0609020204030204" pitchFamily="49" charset="0"/>
              </a:rPr>
              <a:t>clf</a:t>
            </a:r>
            <a:r>
              <a:rPr lang="en-US" sz="1600">
                <a:solidFill>
                  <a:srgbClr val="000000"/>
                </a:solidFill>
                <a:latin typeface="Consolas" panose="020B0609020204030204" pitchFamily="49" charset="0"/>
              </a:rPr>
              <a:t>, filename=</a:t>
            </a:r>
            <a:r>
              <a:rPr lang="en-US" sz="1600">
                <a:solidFill>
                  <a:srgbClr val="A31515"/>
                </a:solidFill>
                <a:latin typeface="Consolas" panose="020B0609020204030204" pitchFamily="49" charset="0"/>
              </a:rPr>
              <a:t>'outputs/</a:t>
            </a:r>
            <a:r>
              <a:rPr lang="en-US" sz="1600" err="1">
                <a:solidFill>
                  <a:srgbClr val="A31515"/>
                </a:solidFill>
                <a:latin typeface="Consolas" panose="020B0609020204030204" pitchFamily="49" charset="0"/>
              </a:rPr>
              <a:t>sklearn_mnist_model.pkl</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a:t>
            </a:r>
            <a:endParaRPr lang="en-US" sz="1600"/>
          </a:p>
        </p:txBody>
      </p:sp>
      <p:sp>
        <p:nvSpPr>
          <p:cNvPr id="5" name="Rectangle 4">
            <a:extLst>
              <a:ext uri="{FF2B5EF4-FFF2-40B4-BE49-F238E27FC236}">
                <a16:creationId xmlns:a16="http://schemas.microsoft.com/office/drawing/2014/main" id="{11E75F90-7726-4B6C-B92D-2E0DBE85C78D}"/>
              </a:ext>
            </a:extLst>
          </p:cNvPr>
          <p:cNvSpPr/>
          <p:nvPr/>
        </p:nvSpPr>
        <p:spPr>
          <a:xfrm>
            <a:off x="367863" y="1180334"/>
            <a:ext cx="4830105" cy="363946"/>
          </a:xfrm>
          <a:prstGeom prst="rect">
            <a:avLst/>
          </a:prstGeom>
        </p:spPr>
        <p:txBody>
          <a:bodyPr wrap="none">
            <a:spAutoFit/>
          </a:bodyPr>
          <a:lstStyle/>
          <a:p>
            <a:r>
              <a:rPr lang="en-US">
                <a:latin typeface="Segoe UI Semilight" panose="020B0402040204020203" pitchFamily="34" charset="0"/>
                <a:cs typeface="Segoe UI Semilight" panose="020B0402040204020203" pitchFamily="34" charset="0"/>
              </a:rPr>
              <a:t>Recall that the last step in the training script is:</a:t>
            </a:r>
          </a:p>
        </p:txBody>
      </p:sp>
      <p:sp>
        <p:nvSpPr>
          <p:cNvPr id="6" name="Rectangle 5">
            <a:extLst>
              <a:ext uri="{FF2B5EF4-FFF2-40B4-BE49-F238E27FC236}">
                <a16:creationId xmlns:a16="http://schemas.microsoft.com/office/drawing/2014/main" id="{84E33CB6-1B0E-491E-851F-5531E7E19790}"/>
              </a:ext>
            </a:extLst>
          </p:cNvPr>
          <p:cNvSpPr/>
          <p:nvPr/>
        </p:nvSpPr>
        <p:spPr>
          <a:xfrm>
            <a:off x="468350" y="4343026"/>
            <a:ext cx="11136275" cy="1188720"/>
          </a:xfrm>
          <a:prstGeom prst="rect">
            <a:avLst/>
          </a:prstGeom>
          <a:solidFill>
            <a:schemeClr val="bg1">
              <a:lumMod val="95000"/>
            </a:schemeClr>
          </a:solidFill>
        </p:spPr>
        <p:txBody>
          <a:bodyPr wrap="square" anchor="ctr">
            <a:spAutoFit/>
          </a:bodyPr>
          <a:lstStyle/>
          <a:p>
            <a:r>
              <a:rPr lang="en-US" sz="1600">
                <a:solidFill>
                  <a:srgbClr val="008000"/>
                </a:solidFill>
                <a:latin typeface="Consolas" panose="020B0609020204030204" pitchFamily="49" charset="0"/>
              </a:rPr>
              <a:t># register the model in the workspace </a:t>
            </a:r>
          </a:p>
          <a:p>
            <a:r>
              <a:rPr lang="en-US" sz="1600">
                <a:solidFill>
                  <a:srgbClr val="000000"/>
                </a:solidFill>
                <a:latin typeface="Consolas" panose="020B0609020204030204" pitchFamily="49" charset="0"/>
              </a:rPr>
              <a:t>model = </a:t>
            </a:r>
            <a:r>
              <a:rPr lang="en-US" sz="1600" err="1">
                <a:solidFill>
                  <a:srgbClr val="000000"/>
                </a:solidFill>
                <a:latin typeface="Consolas" panose="020B0609020204030204" pitchFamily="49" charset="0"/>
              </a:rPr>
              <a:t>run.register_model</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model_name</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a:t>
            </a:r>
            <a:r>
              <a:rPr lang="en-US" sz="1600" err="1">
                <a:solidFill>
                  <a:srgbClr val="A31515"/>
                </a:solidFill>
                <a:latin typeface="Consolas" panose="020B0609020204030204" pitchFamily="49" charset="0"/>
              </a:rPr>
              <a:t>sklearn_mnist</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a:t>
            </a:r>
          </a:p>
          <a:p>
            <a:pPr>
              <a:spcAft>
                <a:spcPts val="600"/>
              </a:spcAft>
            </a:pP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model_path</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'outputs/</a:t>
            </a:r>
            <a:r>
              <a:rPr lang="en-US" sz="1600" err="1">
                <a:solidFill>
                  <a:srgbClr val="A31515"/>
                </a:solidFill>
                <a:latin typeface="Consolas" panose="020B0609020204030204" pitchFamily="49" charset="0"/>
              </a:rPr>
              <a:t>sklearn_mnist_model.pkl</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a:t>
            </a:r>
          </a:p>
        </p:txBody>
      </p:sp>
      <p:sp>
        <p:nvSpPr>
          <p:cNvPr id="7" name="Rectangle 6">
            <a:extLst>
              <a:ext uri="{FF2B5EF4-FFF2-40B4-BE49-F238E27FC236}">
                <a16:creationId xmlns:a16="http://schemas.microsoft.com/office/drawing/2014/main" id="{DA3CE16A-044D-4E2C-B635-24551382A3A3}"/>
              </a:ext>
            </a:extLst>
          </p:cNvPr>
          <p:cNvSpPr/>
          <p:nvPr/>
        </p:nvSpPr>
        <p:spPr>
          <a:xfrm>
            <a:off x="367863" y="5759769"/>
            <a:ext cx="5884753" cy="369332"/>
          </a:xfrm>
          <a:prstGeom prst="rect">
            <a:avLst/>
          </a:prstGeom>
        </p:spPr>
        <p:txBody>
          <a:bodyPr wrap="none">
            <a:spAutoFit/>
          </a:bodyPr>
          <a:lstStyle/>
          <a:p>
            <a:r>
              <a:rPr lang="en-US" sz="1800">
                <a:latin typeface="Segoe UI Semilight" panose="020B0402040204020203" pitchFamily="34" charset="0"/>
                <a:cs typeface="Segoe UI Semilight" panose="020B0402040204020203" pitchFamily="34" charset="0"/>
              </a:rPr>
              <a:t>The model is now available to query, examine, or deploy</a:t>
            </a:r>
          </a:p>
        </p:txBody>
      </p:sp>
    </p:spTree>
    <p:extLst>
      <p:ext uri="{BB962C8B-B14F-4D97-AF65-F5344CB8AC3E}">
        <p14:creationId xmlns:p14="http://schemas.microsoft.com/office/powerpoint/2010/main" val="258072845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46D39-AD12-4312-8B0A-A78DECAB8994}"/>
              </a:ext>
            </a:extLst>
          </p:cNvPr>
          <p:cNvSpPr txBox="1">
            <a:spLocks/>
          </p:cNvSpPr>
          <p:nvPr/>
        </p:nvSpPr>
        <p:spPr>
          <a:xfrm>
            <a:off x="587375" y="504152"/>
            <a:ext cx="11017250" cy="3323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sz="2400" b="0" spc="0" dirty="0">
                <a:solidFill>
                  <a:srgbClr val="A80000"/>
                </a:solidFill>
                <a:latin typeface="Segoe UI Semilight" panose="020B0402040204020203" pitchFamily="34" charset="0"/>
                <a:cs typeface="Segoe UI Semilight" panose="020B0402040204020203" pitchFamily="34" charset="0"/>
              </a:rPr>
              <a:t>Step 9 – </a:t>
            </a:r>
            <a:r>
              <a:rPr lang="ko-KR" altLang="en-US" sz="2400" b="0" spc="0" dirty="0">
                <a:solidFill>
                  <a:srgbClr val="A80000"/>
                </a:solidFill>
                <a:latin typeface="Segoe UI Semilight" panose="020B0402040204020203" pitchFamily="34" charset="0"/>
                <a:cs typeface="Segoe UI Semilight" panose="020B0402040204020203" pitchFamily="34" charset="0"/>
              </a:rPr>
              <a:t>모델 배포</a:t>
            </a:r>
            <a:endParaRPr lang="en-US" sz="2400" b="0" spc="0" dirty="0">
              <a:solidFill>
                <a:srgbClr val="A80000"/>
              </a:solidFill>
              <a:latin typeface="Segoe UI Semilight" panose="020B0402040204020203" pitchFamily="34" charset="0"/>
              <a:cs typeface="Segoe UI Semilight" panose="020B0402040204020203" pitchFamily="34" charset="0"/>
            </a:endParaRPr>
          </a:p>
        </p:txBody>
      </p:sp>
      <p:sp>
        <p:nvSpPr>
          <p:cNvPr id="3" name="TextBox 2">
            <a:extLst>
              <a:ext uri="{FF2B5EF4-FFF2-40B4-BE49-F238E27FC236}">
                <a16:creationId xmlns:a16="http://schemas.microsoft.com/office/drawing/2014/main" id="{2EF78611-A875-43BB-A1CF-B93019B3DFE7}"/>
              </a:ext>
            </a:extLst>
          </p:cNvPr>
          <p:cNvSpPr txBox="1"/>
          <p:nvPr/>
        </p:nvSpPr>
        <p:spPr>
          <a:xfrm>
            <a:off x="587374" y="1137179"/>
            <a:ext cx="11452225" cy="307777"/>
          </a:xfrm>
          <a:prstGeom prst="rect">
            <a:avLst/>
          </a:prstGeom>
          <a:solidFill>
            <a:schemeClr val="accent2">
              <a:lumMod val="10000"/>
              <a:lumOff val="90000"/>
            </a:schemeClr>
          </a:solidFill>
        </p:spPr>
        <p:txBody>
          <a:bodyPr wrap="square" lIns="0" tIns="0" rIns="0" bIns="0" rtlCol="0">
            <a:spAutoFit/>
          </a:bodyPr>
          <a:lstStyle/>
          <a:p>
            <a:pPr algn="l"/>
            <a:r>
              <a:rPr lang="en-US" sz="20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Deploy the model registered in the previous slide, to Azure Container Instance (ACI) as a Web Service </a:t>
            </a:r>
          </a:p>
        </p:txBody>
      </p:sp>
      <p:sp>
        <p:nvSpPr>
          <p:cNvPr id="4" name="Rectangle 3">
            <a:extLst>
              <a:ext uri="{FF2B5EF4-FFF2-40B4-BE49-F238E27FC236}">
                <a16:creationId xmlns:a16="http://schemas.microsoft.com/office/drawing/2014/main" id="{42783478-5925-4091-9494-780C1199DD8F}"/>
              </a:ext>
            </a:extLst>
          </p:cNvPr>
          <p:cNvSpPr/>
          <p:nvPr/>
        </p:nvSpPr>
        <p:spPr>
          <a:xfrm>
            <a:off x="652423" y="2274838"/>
            <a:ext cx="6096000" cy="1554272"/>
          </a:xfrm>
          <a:prstGeom prst="rect">
            <a:avLst/>
          </a:prstGeom>
        </p:spPr>
        <p:txBody>
          <a:bodyPr>
            <a:spAutoFit/>
          </a:bodyPr>
          <a:lstStyle/>
          <a:p>
            <a:pPr>
              <a:spcAft>
                <a:spcPts val="600"/>
              </a:spcAft>
            </a:pPr>
            <a:r>
              <a:rPr lang="en-US"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Step 9.1 – </a:t>
            </a:r>
            <a:r>
              <a:rPr lang="ko-KR" altLang="en-US"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채점 스크립트 생성</a:t>
            </a:r>
            <a:endParaRPr lang="en-US" altLang="ko-KR"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endParaRPr>
          </a:p>
          <a:p>
            <a:pPr>
              <a:spcAft>
                <a:spcPts val="600"/>
              </a:spcAft>
            </a:pPr>
            <a:r>
              <a:rPr lang="en-US"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Step 9.2 – </a:t>
            </a:r>
            <a:r>
              <a:rPr lang="ko-KR" altLang="en-US"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환경 파일 생성</a:t>
            </a:r>
            <a:endParaRPr lang="en-US"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endParaRPr>
          </a:p>
          <a:p>
            <a:pPr>
              <a:spcAft>
                <a:spcPts val="600"/>
              </a:spcAft>
            </a:pPr>
            <a:r>
              <a:rPr lang="en-US"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Step 9.3 – </a:t>
            </a:r>
            <a:r>
              <a:rPr lang="ko-KR" altLang="en-US"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구성 파일 생성</a:t>
            </a:r>
            <a:endParaRPr lang="en-US"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endParaRPr>
          </a:p>
          <a:p>
            <a:pPr>
              <a:spcAft>
                <a:spcPts val="600"/>
              </a:spcAft>
            </a:pPr>
            <a:r>
              <a:rPr lang="en-US"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Step 9.4 – ACI(Azure Container Instance)</a:t>
            </a:r>
            <a:r>
              <a:rPr lang="ko-KR" altLang="en-US"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에 모델 배포</a:t>
            </a:r>
            <a:endParaRPr lang="en-US"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7963867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5CE3B-8D52-43F5-A17C-5C2028BBAF35}"/>
              </a:ext>
            </a:extLst>
          </p:cNvPr>
          <p:cNvSpPr txBox="1">
            <a:spLocks/>
          </p:cNvSpPr>
          <p:nvPr/>
        </p:nvSpPr>
        <p:spPr>
          <a:xfrm>
            <a:off x="587375" y="504152"/>
            <a:ext cx="11017250" cy="3323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sz="2400" b="0" spc="0" dirty="0">
                <a:solidFill>
                  <a:srgbClr val="A80000"/>
                </a:solidFill>
                <a:latin typeface="Segoe UI Semilight" panose="020B0402040204020203" pitchFamily="34" charset="0"/>
                <a:cs typeface="Segoe UI Semilight" panose="020B0402040204020203" pitchFamily="34" charset="0"/>
              </a:rPr>
              <a:t>Step 9.1 – </a:t>
            </a:r>
            <a:r>
              <a:rPr lang="ko-KR" altLang="en-US" sz="2400" b="0" spc="0" dirty="0">
                <a:solidFill>
                  <a:srgbClr val="A80000"/>
                </a:solidFill>
                <a:latin typeface="Segoe UI Semilight" panose="020B0402040204020203" pitchFamily="34" charset="0"/>
                <a:cs typeface="Segoe UI Semilight" panose="020B0402040204020203" pitchFamily="34" charset="0"/>
              </a:rPr>
              <a:t>채점 스크립트 생성</a:t>
            </a:r>
            <a:endParaRPr lang="en-US" sz="2400" b="0" spc="0" dirty="0">
              <a:solidFill>
                <a:srgbClr val="A80000"/>
              </a:solidFill>
              <a:latin typeface="Segoe UI Semilight" panose="020B0402040204020203" pitchFamily="34" charset="0"/>
              <a:cs typeface="Segoe UI Semilight" panose="020B0402040204020203" pitchFamily="34" charset="0"/>
            </a:endParaRPr>
          </a:p>
        </p:txBody>
      </p:sp>
      <p:sp>
        <p:nvSpPr>
          <p:cNvPr id="3" name="Rectangle 2">
            <a:extLst>
              <a:ext uri="{FF2B5EF4-FFF2-40B4-BE49-F238E27FC236}">
                <a16:creationId xmlns:a16="http://schemas.microsoft.com/office/drawing/2014/main" id="{2B90F720-7E29-4122-B1C8-E8ED554E8654}"/>
              </a:ext>
            </a:extLst>
          </p:cNvPr>
          <p:cNvSpPr/>
          <p:nvPr/>
        </p:nvSpPr>
        <p:spPr>
          <a:xfrm>
            <a:off x="587375" y="1217767"/>
            <a:ext cx="11259128" cy="707886"/>
          </a:xfrm>
          <a:prstGeom prst="rect">
            <a:avLst/>
          </a:prstGeom>
        </p:spPr>
        <p:txBody>
          <a:bodyPr wrap="square">
            <a:spAutoFit/>
          </a:bodyPr>
          <a:lstStyle/>
          <a:p>
            <a:r>
              <a:rPr lang="en-US" sz="2000">
                <a:latin typeface="Segoe UI Light" panose="020B0502040204020203" pitchFamily="34" charset="0"/>
                <a:cs typeface="Segoe UI Light" panose="020B0502040204020203" pitchFamily="34" charset="0"/>
              </a:rPr>
              <a:t>Create the scoring script, called score.py, used by the web service call to show how to use the model. </a:t>
            </a:r>
          </a:p>
          <a:p>
            <a:r>
              <a:rPr lang="en-US" sz="2000">
                <a:latin typeface="Segoe UI Light" panose="020B0502040204020203" pitchFamily="34" charset="0"/>
                <a:cs typeface="Segoe UI Light" panose="020B0502040204020203" pitchFamily="34" charset="0"/>
              </a:rPr>
              <a:t>It requires two functions – </a:t>
            </a:r>
            <a:r>
              <a:rPr lang="en-US" sz="2000" err="1">
                <a:solidFill>
                  <a:srgbClr val="0070C0"/>
                </a:solidFill>
                <a:latin typeface="Segoe UI Light" panose="020B0502040204020203" pitchFamily="34" charset="0"/>
                <a:cs typeface="Segoe UI Light" panose="020B0502040204020203" pitchFamily="34" charset="0"/>
              </a:rPr>
              <a:t>init</a:t>
            </a:r>
            <a:r>
              <a:rPr lang="en-US" sz="2000">
                <a:solidFill>
                  <a:srgbClr val="0070C0"/>
                </a:solidFill>
                <a:latin typeface="Segoe UI Light" panose="020B0502040204020203" pitchFamily="34" charset="0"/>
                <a:cs typeface="Segoe UI Light" panose="020B0502040204020203" pitchFamily="34" charset="0"/>
              </a:rPr>
              <a:t>() </a:t>
            </a:r>
            <a:r>
              <a:rPr lang="en-US" sz="2000">
                <a:latin typeface="Segoe UI Light" panose="020B0502040204020203" pitchFamily="34" charset="0"/>
                <a:cs typeface="Segoe UI Light" panose="020B0502040204020203" pitchFamily="34" charset="0"/>
              </a:rPr>
              <a:t>and </a:t>
            </a:r>
            <a:r>
              <a:rPr lang="en-US" sz="2000">
                <a:solidFill>
                  <a:srgbClr val="0070C0"/>
                </a:solidFill>
                <a:latin typeface="Segoe UI Light" panose="020B0502040204020203" pitchFamily="34" charset="0"/>
                <a:cs typeface="Segoe UI Light" panose="020B0502040204020203" pitchFamily="34" charset="0"/>
              </a:rPr>
              <a:t>run (input data)</a:t>
            </a:r>
          </a:p>
        </p:txBody>
      </p:sp>
      <p:sp>
        <p:nvSpPr>
          <p:cNvPr id="4" name="Rectangle 3">
            <a:extLst>
              <a:ext uri="{FF2B5EF4-FFF2-40B4-BE49-F238E27FC236}">
                <a16:creationId xmlns:a16="http://schemas.microsoft.com/office/drawing/2014/main" id="{E69EF12D-2186-456E-959E-387605C54C08}"/>
              </a:ext>
            </a:extLst>
          </p:cNvPr>
          <p:cNvSpPr/>
          <p:nvPr/>
        </p:nvSpPr>
        <p:spPr>
          <a:xfrm>
            <a:off x="587375" y="2468992"/>
            <a:ext cx="11064240" cy="3046988"/>
          </a:xfrm>
          <a:prstGeom prst="rect">
            <a:avLst/>
          </a:prstGeom>
          <a:solidFill>
            <a:schemeClr val="bg1">
              <a:lumMod val="95000"/>
            </a:schemeClr>
          </a:solidFill>
        </p:spPr>
        <p:txBody>
          <a:bodyPr wrap="square">
            <a:spAutoFit/>
          </a:bodyPr>
          <a:lstStyle/>
          <a:p>
            <a:r>
              <a:rPr lang="en-US" sz="1600">
                <a:solidFill>
                  <a:srgbClr val="0101FD"/>
                </a:solidFill>
                <a:latin typeface="Consolas" panose="020B0609020204030204" pitchFamily="49" charset="0"/>
              </a:rPr>
              <a:t>from</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azureml.core.model</a:t>
            </a:r>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import</a:t>
            </a:r>
            <a:r>
              <a:rPr lang="en-US" sz="1600">
                <a:solidFill>
                  <a:srgbClr val="000000"/>
                </a:solidFill>
                <a:latin typeface="Consolas" panose="020B0609020204030204" pitchFamily="49" charset="0"/>
              </a:rPr>
              <a:t> Model </a:t>
            </a:r>
          </a:p>
          <a:p>
            <a:endParaRPr lang="en-US" sz="1600">
              <a:solidFill>
                <a:srgbClr val="000000"/>
              </a:solidFill>
              <a:latin typeface="Consolas" panose="020B0609020204030204" pitchFamily="49" charset="0"/>
            </a:endParaRPr>
          </a:p>
          <a:p>
            <a:r>
              <a:rPr lang="en-US" sz="1600">
                <a:solidFill>
                  <a:srgbClr val="0101FD"/>
                </a:solidFill>
                <a:latin typeface="Consolas" panose="020B0609020204030204" pitchFamily="49" charset="0"/>
              </a:rPr>
              <a:t>def</a:t>
            </a:r>
            <a:r>
              <a:rPr lang="en-US" sz="1600">
                <a:solidFill>
                  <a:srgbClr val="000000"/>
                </a:solidFill>
                <a:latin typeface="Consolas" panose="020B0609020204030204" pitchFamily="49" charset="0"/>
              </a:rPr>
              <a:t> </a:t>
            </a:r>
            <a:r>
              <a:rPr lang="en-US" sz="1600" err="1">
                <a:solidFill>
                  <a:srgbClr val="007D9A"/>
                </a:solidFill>
                <a:latin typeface="Consolas" panose="020B0609020204030204" pitchFamily="49" charset="0"/>
              </a:rPr>
              <a:t>init</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global</a:t>
            </a:r>
            <a:r>
              <a:rPr lang="en-US" sz="1600">
                <a:solidFill>
                  <a:srgbClr val="000000"/>
                </a:solidFill>
                <a:latin typeface="Consolas" panose="020B0609020204030204" pitchFamily="49" charset="0"/>
              </a:rPr>
              <a:t> model </a:t>
            </a:r>
          </a:p>
          <a:p>
            <a:r>
              <a:rPr lang="en-US" sz="1600">
                <a:solidFill>
                  <a:srgbClr val="000000"/>
                </a:solidFill>
                <a:latin typeface="Consolas" panose="020B0609020204030204" pitchFamily="49" charset="0"/>
              </a:rPr>
              <a:t>      </a:t>
            </a:r>
            <a:r>
              <a:rPr lang="en-US" sz="1600">
                <a:solidFill>
                  <a:srgbClr val="008000"/>
                </a:solidFill>
                <a:latin typeface="Consolas" panose="020B0609020204030204" pitchFamily="49" charset="0"/>
              </a:rPr>
              <a:t># </a:t>
            </a:r>
            <a:r>
              <a:rPr lang="en-US" sz="1600" err="1">
                <a:solidFill>
                  <a:srgbClr val="008000"/>
                </a:solidFill>
                <a:latin typeface="Consolas" panose="020B0609020204030204" pitchFamily="49" charset="0"/>
              </a:rPr>
              <a:t>retreive</a:t>
            </a:r>
            <a:r>
              <a:rPr lang="en-US" sz="1600">
                <a:solidFill>
                  <a:srgbClr val="008000"/>
                </a:solidFill>
                <a:latin typeface="Consolas" panose="020B0609020204030204" pitchFamily="49" charset="0"/>
              </a:rPr>
              <a:t> the path to the model file using the model name</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model_path</a:t>
            </a:r>
            <a:r>
              <a:rPr lang="en-US" sz="1600">
                <a:solidFill>
                  <a:srgbClr val="000000"/>
                </a:solidFill>
                <a:latin typeface="Consolas" panose="020B0609020204030204" pitchFamily="49" charset="0"/>
              </a:rPr>
              <a:t> = </a:t>
            </a:r>
            <a:r>
              <a:rPr lang="en-US" sz="1600" err="1">
                <a:solidFill>
                  <a:srgbClr val="000000"/>
                </a:solidFill>
                <a:latin typeface="Consolas" panose="020B0609020204030204" pitchFamily="49" charset="0"/>
              </a:rPr>
              <a:t>Model.get_model_path</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a:t>
            </a:r>
            <a:r>
              <a:rPr lang="en-US" sz="1600" err="1">
                <a:solidFill>
                  <a:srgbClr val="A31515"/>
                </a:solidFill>
                <a:latin typeface="Consolas" panose="020B0609020204030204" pitchFamily="49" charset="0"/>
              </a:rPr>
              <a:t>sklearn_mnist</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model = </a:t>
            </a:r>
            <a:r>
              <a:rPr lang="en-US" sz="1600" err="1">
                <a:solidFill>
                  <a:srgbClr val="000000"/>
                </a:solidFill>
                <a:latin typeface="Consolas" panose="020B0609020204030204" pitchFamily="49" charset="0"/>
              </a:rPr>
              <a:t>joblib.load</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model_path</a:t>
            </a:r>
            <a:r>
              <a:rPr lang="en-US" sz="1600">
                <a:solidFill>
                  <a:srgbClr val="000000"/>
                </a:solidFill>
                <a:latin typeface="Consolas" panose="020B0609020204030204" pitchFamily="49" charset="0"/>
              </a:rPr>
              <a:t>) </a:t>
            </a:r>
          </a:p>
          <a:p>
            <a:endParaRPr lang="en-US" sz="1600">
              <a:solidFill>
                <a:srgbClr val="000000"/>
              </a:solidFill>
              <a:latin typeface="Consolas" panose="020B0609020204030204" pitchFamily="49" charset="0"/>
            </a:endParaRPr>
          </a:p>
          <a:p>
            <a:r>
              <a:rPr lang="en-US" sz="1600">
                <a:solidFill>
                  <a:srgbClr val="0101FD"/>
                </a:solidFill>
                <a:latin typeface="Consolas" panose="020B0609020204030204" pitchFamily="49" charset="0"/>
              </a:rPr>
              <a:t>def</a:t>
            </a:r>
            <a:r>
              <a:rPr lang="en-US" sz="1600">
                <a:solidFill>
                  <a:srgbClr val="000000"/>
                </a:solidFill>
                <a:latin typeface="Consolas" panose="020B0609020204030204" pitchFamily="49" charset="0"/>
              </a:rPr>
              <a:t> </a:t>
            </a:r>
            <a:r>
              <a:rPr lang="en-US" sz="1600">
                <a:solidFill>
                  <a:srgbClr val="007D9A"/>
                </a:solidFill>
                <a:latin typeface="Consolas" panose="020B0609020204030204" pitchFamily="49" charset="0"/>
              </a:rPr>
              <a:t>run</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raw_data</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data = </a:t>
            </a:r>
            <a:r>
              <a:rPr lang="en-US" sz="1600" err="1">
                <a:solidFill>
                  <a:srgbClr val="000000"/>
                </a:solidFill>
                <a:latin typeface="Consolas" panose="020B0609020204030204" pitchFamily="49" charset="0"/>
              </a:rPr>
              <a:t>np.array</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json.loads</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raw_data</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'data’</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a:t>
            </a:r>
            <a:r>
              <a:rPr lang="en-US" sz="1600">
                <a:solidFill>
                  <a:srgbClr val="008000"/>
                </a:solidFill>
                <a:latin typeface="Consolas" panose="020B0609020204030204" pitchFamily="49" charset="0"/>
              </a:rPr>
              <a:t># make prediction</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y_hat</a:t>
            </a:r>
            <a:r>
              <a:rPr lang="en-US" sz="1600">
                <a:solidFill>
                  <a:srgbClr val="000000"/>
                </a:solidFill>
                <a:latin typeface="Consolas" panose="020B0609020204030204" pitchFamily="49" charset="0"/>
              </a:rPr>
              <a:t> = </a:t>
            </a:r>
            <a:r>
              <a:rPr lang="en-US" sz="1600" err="1">
                <a:solidFill>
                  <a:srgbClr val="000000"/>
                </a:solidFill>
                <a:latin typeface="Consolas" panose="020B0609020204030204" pitchFamily="49" charset="0"/>
              </a:rPr>
              <a:t>model.predict</a:t>
            </a:r>
            <a:r>
              <a:rPr lang="en-US" sz="1600">
                <a:solidFill>
                  <a:srgbClr val="000000"/>
                </a:solidFill>
                <a:latin typeface="Consolas" panose="020B0609020204030204" pitchFamily="49" charset="0"/>
              </a:rPr>
              <a:t>(data) </a:t>
            </a:r>
            <a:r>
              <a:rPr lang="en-US" sz="1600">
                <a:solidFill>
                  <a:srgbClr val="0101FD"/>
                </a:solidFill>
                <a:latin typeface="Consolas" panose="020B0609020204030204" pitchFamily="49" charset="0"/>
              </a:rPr>
              <a:t>return</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json.dumps</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y_hat.tolist</a:t>
            </a:r>
            <a:r>
              <a:rPr lang="en-US" sz="1600">
                <a:solidFill>
                  <a:srgbClr val="000000"/>
                </a:solidFill>
                <a:latin typeface="Consolas" panose="020B0609020204030204" pitchFamily="49" charset="0"/>
              </a:rPr>
              <a:t>())</a:t>
            </a:r>
            <a:endParaRPr lang="en-US" sz="1600"/>
          </a:p>
        </p:txBody>
      </p:sp>
      <p:sp>
        <p:nvSpPr>
          <p:cNvPr id="5" name="Rectangle 4">
            <a:extLst>
              <a:ext uri="{FF2B5EF4-FFF2-40B4-BE49-F238E27FC236}">
                <a16:creationId xmlns:a16="http://schemas.microsoft.com/office/drawing/2014/main" id="{55B5835C-0412-43A0-90A3-06CEBB0D4C6D}"/>
              </a:ext>
            </a:extLst>
          </p:cNvPr>
          <p:cNvSpPr/>
          <p:nvPr/>
        </p:nvSpPr>
        <p:spPr>
          <a:xfrm>
            <a:off x="5623559" y="2136416"/>
            <a:ext cx="3992881" cy="738664"/>
          </a:xfrm>
          <a:prstGeom prst="rect">
            <a:avLst/>
          </a:prstGeom>
          <a:solidFill>
            <a:schemeClr val="accent2">
              <a:lumMod val="10000"/>
              <a:lumOff val="90000"/>
            </a:schemeClr>
          </a:solidFill>
        </p:spPr>
        <p:txBody>
          <a:bodyPr wrap="square" lIns="0" tIns="0" rIns="0" bIns="0" rtlCol="0">
            <a:spAutoFit/>
          </a:bodyPr>
          <a:lstStyle/>
          <a:p>
            <a:r>
              <a:rPr lang="en-US" sz="1600">
                <a:gradFill>
                  <a:gsLst>
                    <a:gs pos="2917">
                      <a:schemeClr val="tx1"/>
                    </a:gs>
                    <a:gs pos="30000">
                      <a:schemeClr val="tx1"/>
                    </a:gs>
                  </a:gsLst>
                  <a:lin ang="5400000" scaled="0"/>
                </a:gradFill>
              </a:rPr>
              <a:t>The </a:t>
            </a:r>
            <a:r>
              <a:rPr lang="en-US" sz="1600" err="1">
                <a:gradFill>
                  <a:gsLst>
                    <a:gs pos="2917">
                      <a:schemeClr val="tx1"/>
                    </a:gs>
                    <a:gs pos="30000">
                      <a:schemeClr val="tx1"/>
                    </a:gs>
                  </a:gsLst>
                  <a:lin ang="5400000" scaled="0"/>
                </a:gradFill>
              </a:rPr>
              <a:t>init</a:t>
            </a:r>
            <a:r>
              <a:rPr lang="en-US" sz="1600">
                <a:gradFill>
                  <a:gsLst>
                    <a:gs pos="2917">
                      <a:schemeClr val="tx1"/>
                    </a:gs>
                    <a:gs pos="30000">
                      <a:schemeClr val="tx1"/>
                    </a:gs>
                  </a:gsLst>
                  <a:lin ang="5400000" scaled="0"/>
                </a:gradFill>
              </a:rPr>
              <a:t>() function, typically loads the model into a global object. This function is run only once when the Docker container is started.</a:t>
            </a:r>
          </a:p>
        </p:txBody>
      </p:sp>
      <p:cxnSp>
        <p:nvCxnSpPr>
          <p:cNvPr id="7" name="Connector: Elbow 6">
            <a:extLst>
              <a:ext uri="{FF2B5EF4-FFF2-40B4-BE49-F238E27FC236}">
                <a16:creationId xmlns:a16="http://schemas.microsoft.com/office/drawing/2014/main" id="{806ED945-7F24-4A8E-96D0-D8C2409F3B55}"/>
              </a:ext>
            </a:extLst>
          </p:cNvPr>
          <p:cNvCxnSpPr/>
          <p:nvPr/>
        </p:nvCxnSpPr>
        <p:spPr>
          <a:xfrm flipV="1">
            <a:off x="2133600" y="2583180"/>
            <a:ext cx="3429000" cy="533400"/>
          </a:xfrm>
          <a:prstGeom prst="bentConnector3">
            <a:avLst>
              <a:gd name="adj1" fmla="val 82889"/>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2AB3F35-BB7E-4E81-B9B4-65E2F33635CA}"/>
              </a:ext>
            </a:extLst>
          </p:cNvPr>
          <p:cNvSpPr/>
          <p:nvPr/>
        </p:nvSpPr>
        <p:spPr>
          <a:xfrm>
            <a:off x="4160520" y="5730794"/>
            <a:ext cx="6096000" cy="984885"/>
          </a:xfrm>
          <a:prstGeom prst="rect">
            <a:avLst/>
          </a:prstGeom>
          <a:solidFill>
            <a:schemeClr val="accent2">
              <a:lumMod val="10000"/>
              <a:lumOff val="90000"/>
            </a:schemeClr>
          </a:solidFill>
        </p:spPr>
        <p:txBody>
          <a:bodyPr wrap="square" lIns="0" tIns="0" rIns="0" bIns="0" rtlCol="0">
            <a:spAutoFit/>
          </a:bodyPr>
          <a:lstStyle/>
          <a:p>
            <a:r>
              <a:rPr lang="en-US" sz="1600">
                <a:gradFill>
                  <a:gsLst>
                    <a:gs pos="2917">
                      <a:schemeClr val="tx1"/>
                    </a:gs>
                    <a:gs pos="30000">
                      <a:schemeClr val="tx1"/>
                    </a:gs>
                  </a:gsLst>
                  <a:lin ang="5400000" scaled="0"/>
                </a:gradFill>
              </a:rPr>
              <a:t>The run(</a:t>
            </a:r>
            <a:r>
              <a:rPr lang="en-US" sz="1600" err="1">
                <a:gradFill>
                  <a:gsLst>
                    <a:gs pos="2917">
                      <a:schemeClr val="tx1"/>
                    </a:gs>
                    <a:gs pos="30000">
                      <a:schemeClr val="tx1"/>
                    </a:gs>
                  </a:gsLst>
                  <a:lin ang="5400000" scaled="0"/>
                </a:gradFill>
              </a:rPr>
              <a:t>input_data</a:t>
            </a:r>
            <a:r>
              <a:rPr lang="en-US" sz="1600">
                <a:gradFill>
                  <a:gsLst>
                    <a:gs pos="2917">
                      <a:schemeClr val="tx1"/>
                    </a:gs>
                    <a:gs pos="30000">
                      <a:schemeClr val="tx1"/>
                    </a:gs>
                  </a:gsLst>
                  <a:lin ang="5400000" scaled="0"/>
                </a:gradFill>
              </a:rPr>
              <a:t>) function uses the model to predict a value based on the input data. Inputs and outputs to the run typically use JSON for serialization and de-serialization, but other formats are supported</a:t>
            </a:r>
          </a:p>
        </p:txBody>
      </p:sp>
      <p:cxnSp>
        <p:nvCxnSpPr>
          <p:cNvPr id="12" name="Connector: Elbow 11">
            <a:extLst>
              <a:ext uri="{FF2B5EF4-FFF2-40B4-BE49-F238E27FC236}">
                <a16:creationId xmlns:a16="http://schemas.microsoft.com/office/drawing/2014/main" id="{F5A919FA-2EF2-47C6-9560-81D468F478B2}"/>
              </a:ext>
            </a:extLst>
          </p:cNvPr>
          <p:cNvCxnSpPr/>
          <p:nvPr/>
        </p:nvCxnSpPr>
        <p:spPr>
          <a:xfrm>
            <a:off x="1150620" y="4781367"/>
            <a:ext cx="2796540" cy="1497513"/>
          </a:xfrm>
          <a:prstGeom prst="bentConnector3">
            <a:avLst>
              <a:gd name="adj1" fmla="val 136"/>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131708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32307-77B3-417B-A3DD-BF5FA881C9A6}"/>
              </a:ext>
            </a:extLst>
          </p:cNvPr>
          <p:cNvSpPr txBox="1">
            <a:spLocks/>
          </p:cNvSpPr>
          <p:nvPr/>
        </p:nvSpPr>
        <p:spPr>
          <a:xfrm>
            <a:off x="587375" y="504152"/>
            <a:ext cx="11017250" cy="3323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sz="2400" b="0" spc="0" dirty="0">
                <a:solidFill>
                  <a:srgbClr val="A80000"/>
                </a:solidFill>
                <a:latin typeface="Segoe UI Semilight" panose="020B0402040204020203" pitchFamily="34" charset="0"/>
                <a:cs typeface="Segoe UI Semilight" panose="020B0402040204020203" pitchFamily="34" charset="0"/>
              </a:rPr>
              <a:t>Step 9.2 – </a:t>
            </a:r>
            <a:r>
              <a:rPr lang="ko-KR" altLang="en-US" sz="2400" b="0" spc="0" dirty="0">
                <a:solidFill>
                  <a:srgbClr val="A80000"/>
                </a:solidFill>
                <a:latin typeface="Segoe UI Semilight" panose="020B0402040204020203" pitchFamily="34" charset="0"/>
                <a:cs typeface="Segoe UI Semilight" panose="020B0402040204020203" pitchFamily="34" charset="0"/>
              </a:rPr>
              <a:t>환경</a:t>
            </a:r>
            <a:r>
              <a:rPr lang="en-US" sz="2400" b="0" spc="0" dirty="0">
                <a:solidFill>
                  <a:srgbClr val="A80000"/>
                </a:solidFill>
                <a:latin typeface="Segoe UI Semilight" panose="020B0402040204020203" pitchFamily="34" charset="0"/>
                <a:cs typeface="Segoe UI Semilight" panose="020B0402040204020203" pitchFamily="34" charset="0"/>
              </a:rPr>
              <a:t> </a:t>
            </a:r>
            <a:r>
              <a:rPr lang="ko-KR" altLang="en-US" sz="2400" b="0" spc="0" dirty="0">
                <a:solidFill>
                  <a:srgbClr val="A80000"/>
                </a:solidFill>
                <a:latin typeface="Segoe UI Semilight" panose="020B0402040204020203" pitchFamily="34" charset="0"/>
                <a:cs typeface="Segoe UI Semilight" panose="020B0402040204020203" pitchFamily="34" charset="0"/>
              </a:rPr>
              <a:t>파일 생성</a:t>
            </a:r>
            <a:endParaRPr lang="en-US" sz="2400" b="0" spc="0" dirty="0">
              <a:solidFill>
                <a:srgbClr val="A80000"/>
              </a:solidFill>
              <a:latin typeface="Segoe UI Semilight" panose="020B0402040204020203" pitchFamily="34" charset="0"/>
              <a:cs typeface="Segoe UI Semilight" panose="020B0402040204020203" pitchFamily="34" charset="0"/>
            </a:endParaRPr>
          </a:p>
        </p:txBody>
      </p:sp>
      <p:sp>
        <p:nvSpPr>
          <p:cNvPr id="3" name="Rectangle 2">
            <a:extLst>
              <a:ext uri="{FF2B5EF4-FFF2-40B4-BE49-F238E27FC236}">
                <a16:creationId xmlns:a16="http://schemas.microsoft.com/office/drawing/2014/main" id="{2BA08E37-D161-4576-9E8D-2E304F866E68}"/>
              </a:ext>
            </a:extLst>
          </p:cNvPr>
          <p:cNvSpPr/>
          <p:nvPr/>
        </p:nvSpPr>
        <p:spPr>
          <a:xfrm>
            <a:off x="587374" y="1048791"/>
            <a:ext cx="11330305" cy="923330"/>
          </a:xfrm>
          <a:prstGeom prst="rect">
            <a:avLst/>
          </a:prstGeom>
        </p:spPr>
        <p:txBody>
          <a:bodyPr wrap="square">
            <a:spAutoFit/>
          </a:bodyPr>
          <a:lstStyle/>
          <a:p>
            <a:r>
              <a:rPr lang="en-US" sz="1800">
                <a:latin typeface="Segoe UI Semilight" panose="020B0402040204020203" pitchFamily="34" charset="0"/>
                <a:cs typeface="Segoe UI Semilight" panose="020B0402040204020203" pitchFamily="34" charset="0"/>
              </a:rPr>
              <a:t>Create an environment file, called </a:t>
            </a:r>
            <a:r>
              <a:rPr lang="en-US" sz="1800" i="1" err="1">
                <a:solidFill>
                  <a:srgbClr val="0070C0"/>
                </a:solidFill>
                <a:latin typeface="Segoe UI Semilight" panose="020B0402040204020203" pitchFamily="34" charset="0"/>
                <a:cs typeface="Segoe UI Semilight" panose="020B0402040204020203" pitchFamily="34" charset="0"/>
              </a:rPr>
              <a:t>myenv.yml</a:t>
            </a:r>
            <a:r>
              <a:rPr lang="en-US" sz="1800">
                <a:latin typeface="Segoe UI Semilight" panose="020B0402040204020203" pitchFamily="34" charset="0"/>
                <a:cs typeface="Segoe UI Semilight" panose="020B0402040204020203" pitchFamily="34" charset="0"/>
              </a:rPr>
              <a:t>, that specifies all of the script's package dependencies. This file is used to ensure that all of those dependencies are installed in the Docker image. This example needs </a:t>
            </a:r>
            <a:r>
              <a:rPr lang="en-US" sz="1800" err="1">
                <a:solidFill>
                  <a:srgbClr val="0070C0"/>
                </a:solidFill>
                <a:latin typeface="Segoe UI Semilight" panose="020B0402040204020203" pitchFamily="34" charset="0"/>
                <a:cs typeface="Segoe UI Semilight" panose="020B0402040204020203" pitchFamily="34" charset="0"/>
              </a:rPr>
              <a:t>scikit</a:t>
            </a:r>
            <a:r>
              <a:rPr lang="en-US" sz="1800">
                <a:solidFill>
                  <a:srgbClr val="0070C0"/>
                </a:solidFill>
                <a:latin typeface="Segoe UI Semilight" panose="020B0402040204020203" pitchFamily="34" charset="0"/>
                <a:cs typeface="Segoe UI Semilight" panose="020B0402040204020203" pitchFamily="34" charset="0"/>
              </a:rPr>
              <a:t>-learn</a:t>
            </a:r>
            <a:r>
              <a:rPr lang="en-US" sz="1800">
                <a:latin typeface="Segoe UI Semilight" panose="020B0402040204020203" pitchFamily="34" charset="0"/>
                <a:cs typeface="Segoe UI Semilight" panose="020B0402040204020203" pitchFamily="34" charset="0"/>
              </a:rPr>
              <a:t> and </a:t>
            </a:r>
            <a:r>
              <a:rPr lang="en-US" sz="1800" err="1">
                <a:solidFill>
                  <a:srgbClr val="0070C0"/>
                </a:solidFill>
                <a:latin typeface="Segoe UI Semilight" panose="020B0402040204020203" pitchFamily="34" charset="0"/>
                <a:cs typeface="Segoe UI Semilight" panose="020B0402040204020203" pitchFamily="34" charset="0"/>
              </a:rPr>
              <a:t>azureml-sdk</a:t>
            </a:r>
            <a:r>
              <a:rPr lang="en-US" sz="1800">
                <a:latin typeface="Segoe UI Semilight" panose="020B0402040204020203" pitchFamily="34" charset="0"/>
                <a:cs typeface="Segoe UI Semilight" panose="020B0402040204020203" pitchFamily="34" charset="0"/>
              </a:rPr>
              <a:t>.</a:t>
            </a:r>
          </a:p>
        </p:txBody>
      </p:sp>
      <p:sp>
        <p:nvSpPr>
          <p:cNvPr id="4" name="Rectangle 3">
            <a:extLst>
              <a:ext uri="{FF2B5EF4-FFF2-40B4-BE49-F238E27FC236}">
                <a16:creationId xmlns:a16="http://schemas.microsoft.com/office/drawing/2014/main" id="{B937F89C-0526-43F6-BF93-D24F1E020607}"/>
              </a:ext>
            </a:extLst>
          </p:cNvPr>
          <p:cNvSpPr/>
          <p:nvPr/>
        </p:nvSpPr>
        <p:spPr>
          <a:xfrm>
            <a:off x="587374" y="2025622"/>
            <a:ext cx="11071226" cy="1815882"/>
          </a:xfrm>
          <a:prstGeom prst="rect">
            <a:avLst/>
          </a:prstGeom>
          <a:solidFill>
            <a:schemeClr val="bg1">
              <a:lumMod val="95000"/>
            </a:schemeClr>
          </a:solidFill>
        </p:spPr>
        <p:txBody>
          <a:bodyPr wrap="square">
            <a:spAutoFit/>
          </a:bodyPr>
          <a:lstStyle/>
          <a:p>
            <a:r>
              <a:rPr lang="en-US" sz="1600">
                <a:solidFill>
                  <a:srgbClr val="0101FD"/>
                </a:solidFill>
                <a:latin typeface="Consolas" panose="020B0609020204030204" pitchFamily="49" charset="0"/>
              </a:rPr>
              <a:t>from</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azureml.core.conda_dependencies</a:t>
            </a:r>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import</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CondaDependencies</a:t>
            </a:r>
            <a:r>
              <a:rPr lang="en-US" sz="1600">
                <a:solidFill>
                  <a:srgbClr val="000000"/>
                </a:solidFill>
                <a:latin typeface="Consolas" panose="020B0609020204030204" pitchFamily="49" charset="0"/>
              </a:rPr>
              <a:t> </a:t>
            </a:r>
          </a:p>
          <a:p>
            <a:endParaRPr lang="en-US" sz="1600">
              <a:solidFill>
                <a:srgbClr val="000000"/>
              </a:solidFill>
              <a:latin typeface="Consolas" panose="020B0609020204030204" pitchFamily="49" charset="0"/>
            </a:endParaRPr>
          </a:p>
          <a:p>
            <a:r>
              <a:rPr lang="en-US" sz="1600" err="1">
                <a:solidFill>
                  <a:srgbClr val="000000"/>
                </a:solidFill>
                <a:latin typeface="Consolas" panose="020B0609020204030204" pitchFamily="49" charset="0"/>
              </a:rPr>
              <a:t>myenv</a:t>
            </a:r>
            <a:r>
              <a:rPr lang="en-US" sz="1600">
                <a:solidFill>
                  <a:srgbClr val="000000"/>
                </a:solidFill>
                <a:latin typeface="Consolas" panose="020B0609020204030204" pitchFamily="49" charset="0"/>
              </a:rPr>
              <a:t> = </a:t>
            </a:r>
            <a:r>
              <a:rPr lang="en-US" sz="1600" err="1">
                <a:solidFill>
                  <a:srgbClr val="000000"/>
                </a:solidFill>
                <a:latin typeface="Consolas" panose="020B0609020204030204" pitchFamily="49" charset="0"/>
              </a:rPr>
              <a:t>CondaDependencies</a:t>
            </a:r>
            <a:r>
              <a:rPr lang="en-US" sz="1600">
                <a:solidFill>
                  <a:srgbClr val="000000"/>
                </a:solidFill>
                <a:latin typeface="Consolas" panose="020B0609020204030204" pitchFamily="49" charset="0"/>
              </a:rPr>
              <a:t>() </a:t>
            </a:r>
          </a:p>
          <a:p>
            <a:r>
              <a:rPr lang="en-US" sz="1600" err="1">
                <a:solidFill>
                  <a:srgbClr val="000000"/>
                </a:solidFill>
                <a:latin typeface="Consolas" panose="020B0609020204030204" pitchFamily="49" charset="0"/>
              </a:rPr>
              <a:t>myenv.add_conda_package</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a:t>
            </a:r>
            <a:r>
              <a:rPr lang="en-US" sz="1600" err="1">
                <a:solidFill>
                  <a:srgbClr val="A31515"/>
                </a:solidFill>
                <a:latin typeface="Consolas" panose="020B0609020204030204" pitchFamily="49" charset="0"/>
              </a:rPr>
              <a:t>scikit</a:t>
            </a:r>
            <a:r>
              <a:rPr lang="en-US" sz="1600">
                <a:solidFill>
                  <a:srgbClr val="A31515"/>
                </a:solidFill>
                <a:latin typeface="Consolas" panose="020B0609020204030204" pitchFamily="49" charset="0"/>
              </a:rPr>
              <a:t>-learn"</a:t>
            </a:r>
            <a:r>
              <a:rPr lang="en-US" sz="1600">
                <a:solidFill>
                  <a:srgbClr val="000000"/>
                </a:solidFill>
                <a:latin typeface="Consolas" panose="020B0609020204030204" pitchFamily="49" charset="0"/>
              </a:rPr>
              <a:t>) </a:t>
            </a:r>
          </a:p>
          <a:p>
            <a:endParaRPr lang="en-US" sz="1600">
              <a:solidFill>
                <a:srgbClr val="000000"/>
              </a:solidFill>
              <a:latin typeface="Consolas" panose="020B0609020204030204" pitchFamily="49" charset="0"/>
            </a:endParaRPr>
          </a:p>
          <a:p>
            <a:r>
              <a:rPr lang="en-US" sz="1600">
                <a:solidFill>
                  <a:srgbClr val="0101FD"/>
                </a:solidFill>
                <a:latin typeface="Consolas" panose="020B0609020204030204" pitchFamily="49" charset="0"/>
              </a:rPr>
              <a:t>with</a:t>
            </a:r>
            <a:r>
              <a:rPr lang="en-US" sz="1600">
                <a:solidFill>
                  <a:srgbClr val="000000"/>
                </a:solidFill>
                <a:latin typeface="Consolas" panose="020B0609020204030204" pitchFamily="49" charset="0"/>
              </a:rPr>
              <a:t> open(</a:t>
            </a:r>
            <a:r>
              <a:rPr lang="en-US" sz="1600">
                <a:solidFill>
                  <a:srgbClr val="A31515"/>
                </a:solidFill>
                <a:latin typeface="Consolas" panose="020B0609020204030204" pitchFamily="49" charset="0"/>
              </a:rPr>
              <a:t>"myenv.</a:t>
            </a:r>
            <a:r>
              <a:rPr lang="en-US" sz="1600" err="1">
                <a:solidFill>
                  <a:srgbClr val="A31515"/>
                </a:solidFill>
                <a:latin typeface="Consolas" panose="020B0609020204030204" pitchFamily="49" charset="0"/>
              </a:rPr>
              <a:t>yml</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"w"</a:t>
            </a:r>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as</a:t>
            </a:r>
            <a:r>
              <a:rPr lang="en-US" sz="1600">
                <a:solidFill>
                  <a:srgbClr val="000000"/>
                </a:solidFill>
                <a:latin typeface="Consolas" panose="020B0609020204030204" pitchFamily="49" charset="0"/>
              </a:rPr>
              <a:t> f: </a:t>
            </a:r>
          </a:p>
          <a:p>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f.write</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myenv.serialize_to_string</a:t>
            </a:r>
            <a:r>
              <a:rPr lang="en-US" sz="1600">
                <a:solidFill>
                  <a:srgbClr val="000000"/>
                </a:solidFill>
                <a:latin typeface="Consolas" panose="020B0609020204030204" pitchFamily="49" charset="0"/>
              </a:rPr>
              <a:t>())</a:t>
            </a:r>
            <a:endParaRPr lang="en-US" sz="1600"/>
          </a:p>
        </p:txBody>
      </p:sp>
      <p:sp>
        <p:nvSpPr>
          <p:cNvPr id="5" name="Title 1">
            <a:extLst>
              <a:ext uri="{FF2B5EF4-FFF2-40B4-BE49-F238E27FC236}">
                <a16:creationId xmlns:a16="http://schemas.microsoft.com/office/drawing/2014/main" id="{E15A6794-AE2F-418E-A917-98B1F5FA8225}"/>
              </a:ext>
            </a:extLst>
          </p:cNvPr>
          <p:cNvSpPr txBox="1">
            <a:spLocks/>
          </p:cNvSpPr>
          <p:nvPr/>
        </p:nvSpPr>
        <p:spPr>
          <a:xfrm>
            <a:off x="641350" y="3862143"/>
            <a:ext cx="11017250" cy="3323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sz="2400" b="0" spc="0" dirty="0">
                <a:solidFill>
                  <a:srgbClr val="A80000"/>
                </a:solidFill>
                <a:latin typeface="Segoe UI Semilight" panose="020B0402040204020203" pitchFamily="34" charset="0"/>
                <a:cs typeface="Segoe UI Semilight" panose="020B0402040204020203" pitchFamily="34" charset="0"/>
              </a:rPr>
              <a:t>Step 9.3 – </a:t>
            </a:r>
            <a:r>
              <a:rPr lang="ko-KR" altLang="en-US" sz="2400" b="0" spc="0" dirty="0">
                <a:solidFill>
                  <a:srgbClr val="A80000"/>
                </a:solidFill>
                <a:latin typeface="Segoe UI Semilight" panose="020B0402040204020203" pitchFamily="34" charset="0"/>
                <a:cs typeface="Segoe UI Semilight" panose="020B0402040204020203" pitchFamily="34" charset="0"/>
              </a:rPr>
              <a:t>구성 파일 생성</a:t>
            </a:r>
            <a:endParaRPr lang="en-US" sz="2400" b="0" spc="0" dirty="0">
              <a:solidFill>
                <a:srgbClr val="A80000"/>
              </a:solidFill>
              <a:latin typeface="Segoe UI Semilight" panose="020B04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66CDDEE6-797D-4BFC-B170-7878DCBB9701}"/>
              </a:ext>
            </a:extLst>
          </p:cNvPr>
          <p:cNvSpPr/>
          <p:nvPr/>
        </p:nvSpPr>
        <p:spPr>
          <a:xfrm>
            <a:off x="587374" y="4324155"/>
            <a:ext cx="11017250" cy="646331"/>
          </a:xfrm>
          <a:prstGeom prst="rect">
            <a:avLst/>
          </a:prstGeom>
        </p:spPr>
        <p:txBody>
          <a:bodyPr wrap="square">
            <a:spAutoFit/>
          </a:bodyPr>
          <a:lstStyle/>
          <a:p>
            <a:r>
              <a:rPr lang="en-US" sz="1800">
                <a:latin typeface="Segoe UI Semilight" panose="020B0402040204020203" pitchFamily="34" charset="0"/>
                <a:cs typeface="Segoe UI Semilight" panose="020B0402040204020203" pitchFamily="34" charset="0"/>
              </a:rPr>
              <a:t>Create a deployment configuration file and specify the number of CPUs and gigabyte of RAM needed for the ACI container. Here we will use the defaults (1 core and 1 gigabyte of RAM)</a:t>
            </a:r>
          </a:p>
        </p:txBody>
      </p:sp>
      <p:sp>
        <p:nvSpPr>
          <p:cNvPr id="11" name="Rectangle 10">
            <a:extLst>
              <a:ext uri="{FF2B5EF4-FFF2-40B4-BE49-F238E27FC236}">
                <a16:creationId xmlns:a16="http://schemas.microsoft.com/office/drawing/2014/main" id="{A7FA0047-7D46-4623-90A0-57C73A049A54}"/>
              </a:ext>
            </a:extLst>
          </p:cNvPr>
          <p:cNvSpPr/>
          <p:nvPr/>
        </p:nvSpPr>
        <p:spPr>
          <a:xfrm>
            <a:off x="587374" y="5034571"/>
            <a:ext cx="11017250" cy="1374222"/>
          </a:xfrm>
          <a:prstGeom prst="rect">
            <a:avLst/>
          </a:prstGeom>
          <a:solidFill>
            <a:schemeClr val="bg1">
              <a:lumMod val="95000"/>
            </a:schemeClr>
          </a:solidFill>
        </p:spPr>
        <p:txBody>
          <a:bodyPr wrap="square">
            <a:spAutoFit/>
          </a:bodyPr>
          <a:lstStyle/>
          <a:p>
            <a:r>
              <a:rPr lang="en-US" sz="1600">
                <a:solidFill>
                  <a:srgbClr val="0101FD"/>
                </a:solidFill>
                <a:latin typeface="Consolas" panose="020B0609020204030204" pitchFamily="49" charset="0"/>
              </a:rPr>
              <a:t>from</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azureml.core.webservice</a:t>
            </a:r>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import</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AciWebservice</a:t>
            </a:r>
            <a:r>
              <a:rPr lang="en-US" sz="1600">
                <a:solidFill>
                  <a:srgbClr val="000000"/>
                </a:solidFill>
                <a:latin typeface="Consolas" panose="020B0609020204030204" pitchFamily="49" charset="0"/>
              </a:rPr>
              <a:t> </a:t>
            </a:r>
          </a:p>
          <a:p>
            <a:endParaRPr lang="en-US" sz="1600">
              <a:solidFill>
                <a:srgbClr val="000000"/>
              </a:solidFill>
              <a:latin typeface="Consolas" panose="020B0609020204030204" pitchFamily="49" charset="0"/>
            </a:endParaRPr>
          </a:p>
          <a:p>
            <a:r>
              <a:rPr lang="en-US" sz="1600" err="1">
                <a:solidFill>
                  <a:srgbClr val="000000"/>
                </a:solidFill>
                <a:latin typeface="Consolas" panose="020B0609020204030204" pitchFamily="49" charset="0"/>
              </a:rPr>
              <a:t>aciconfig</a:t>
            </a:r>
            <a:r>
              <a:rPr lang="en-US" sz="1600">
                <a:solidFill>
                  <a:srgbClr val="000000"/>
                </a:solidFill>
                <a:latin typeface="Consolas" panose="020B0609020204030204" pitchFamily="49" charset="0"/>
              </a:rPr>
              <a:t> = </a:t>
            </a:r>
            <a:r>
              <a:rPr lang="en-US" sz="1600" err="1">
                <a:solidFill>
                  <a:srgbClr val="000000"/>
                </a:solidFill>
                <a:latin typeface="Consolas" panose="020B0609020204030204" pitchFamily="49" charset="0"/>
              </a:rPr>
              <a:t>AciWebservice.deploy_configuration</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cpu_cores</a:t>
            </a:r>
            <a:r>
              <a:rPr lang="en-US" sz="1600">
                <a:solidFill>
                  <a:srgbClr val="000000"/>
                </a:solidFill>
                <a:latin typeface="Consolas" panose="020B0609020204030204" pitchFamily="49" charset="0"/>
              </a:rPr>
              <a:t>=1, </a:t>
            </a:r>
            <a:r>
              <a:rPr lang="en-US" sz="1600" err="1">
                <a:solidFill>
                  <a:srgbClr val="000000"/>
                </a:solidFill>
                <a:latin typeface="Consolas" panose="020B0609020204030204" pitchFamily="49" charset="0"/>
              </a:rPr>
              <a:t>memory_gb</a:t>
            </a:r>
            <a:r>
              <a:rPr lang="en-US" sz="1600">
                <a:solidFill>
                  <a:srgbClr val="000000"/>
                </a:solidFill>
                <a:latin typeface="Consolas" panose="020B0609020204030204" pitchFamily="49" charset="0"/>
              </a:rPr>
              <a:t>=1, </a:t>
            </a:r>
          </a:p>
          <a:p>
            <a:r>
              <a:rPr lang="en-US" sz="1600">
                <a:solidFill>
                  <a:srgbClr val="000000"/>
                </a:solidFill>
                <a:latin typeface="Consolas" panose="020B0609020204030204" pitchFamily="49" charset="0"/>
              </a:rPr>
              <a:t>                                   tags={</a:t>
            </a:r>
            <a:r>
              <a:rPr lang="en-US" sz="1600">
                <a:solidFill>
                  <a:srgbClr val="A31515"/>
                </a:solidFill>
                <a:latin typeface="Consolas" panose="020B0609020204030204" pitchFamily="49" charset="0"/>
              </a:rPr>
              <a:t>"data"</a:t>
            </a:r>
            <a:r>
              <a:rPr lang="en-US" sz="1600">
                <a:solidFill>
                  <a:srgbClr val="000000"/>
                </a:solidFill>
                <a:latin typeface="Consolas" panose="020B0609020204030204" pitchFamily="49" charset="0"/>
              </a:rPr>
              <a:t>: </a:t>
            </a:r>
            <a:r>
              <a:rPr lang="en-US" sz="1600">
                <a:solidFill>
                  <a:srgbClr val="A31515"/>
                </a:solidFill>
                <a:latin typeface="Consolas" panose="020B0609020204030204" pitchFamily="49" charset="0"/>
              </a:rPr>
              <a:t>"MNIST"</a:t>
            </a:r>
            <a:r>
              <a:rPr lang="en-US" sz="1600">
                <a:solidFill>
                  <a:srgbClr val="000000"/>
                </a:solidFill>
                <a:latin typeface="Consolas" panose="020B0609020204030204" pitchFamily="49" charset="0"/>
              </a:rPr>
              <a:t>, </a:t>
            </a:r>
            <a:r>
              <a:rPr lang="en-US" sz="1600">
                <a:solidFill>
                  <a:srgbClr val="A31515"/>
                </a:solidFill>
                <a:latin typeface="Consolas" panose="020B0609020204030204" pitchFamily="49" charset="0"/>
              </a:rPr>
              <a:t>"method"</a:t>
            </a:r>
            <a:r>
              <a:rPr lang="en-US" sz="1600">
                <a:solidFill>
                  <a:srgbClr val="000000"/>
                </a:solidFill>
                <a:latin typeface="Consolas" panose="020B0609020204030204" pitchFamily="49" charset="0"/>
              </a:rPr>
              <a:t> : </a:t>
            </a:r>
            <a:r>
              <a:rPr lang="en-US" sz="1600">
                <a:solidFill>
                  <a:srgbClr val="A31515"/>
                </a:solidFill>
                <a:latin typeface="Consolas" panose="020B0609020204030204" pitchFamily="49" charset="0"/>
              </a:rPr>
              <a:t>"</a:t>
            </a:r>
            <a:r>
              <a:rPr lang="en-US" sz="1600" err="1">
                <a:solidFill>
                  <a:srgbClr val="A31515"/>
                </a:solidFill>
                <a:latin typeface="Consolas" panose="020B0609020204030204" pitchFamily="49" charset="0"/>
              </a:rPr>
              <a:t>sklearn</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a:t>
            </a:r>
          </a:p>
          <a:p>
            <a:r>
              <a:rPr lang="en-US" sz="1600">
                <a:solidFill>
                  <a:srgbClr val="000000"/>
                </a:solidFill>
                <a:latin typeface="Consolas" panose="020B0609020204030204" pitchFamily="49" charset="0"/>
              </a:rPr>
              <a:t>                                   description=</a:t>
            </a:r>
            <a:r>
              <a:rPr lang="en-US" sz="1600">
                <a:solidFill>
                  <a:srgbClr val="A31515"/>
                </a:solidFill>
                <a:latin typeface="Consolas" panose="020B0609020204030204" pitchFamily="49" charset="0"/>
              </a:rPr>
              <a:t>'Predict MNIST with </a:t>
            </a:r>
            <a:r>
              <a:rPr lang="en-US" sz="1600" err="1">
                <a:solidFill>
                  <a:srgbClr val="A31515"/>
                </a:solidFill>
                <a:latin typeface="Consolas" panose="020B0609020204030204" pitchFamily="49" charset="0"/>
              </a:rPr>
              <a:t>sklearn</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a:t>
            </a:r>
            <a:endParaRPr lang="en-US" sz="1600"/>
          </a:p>
        </p:txBody>
      </p:sp>
    </p:spTree>
    <p:extLst>
      <p:ext uri="{BB962C8B-B14F-4D97-AF65-F5344CB8AC3E}">
        <p14:creationId xmlns:p14="http://schemas.microsoft.com/office/powerpoint/2010/main" val="181663829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44F05-A373-47B0-90D6-EF8506590D51}"/>
              </a:ext>
            </a:extLst>
          </p:cNvPr>
          <p:cNvSpPr txBox="1">
            <a:spLocks/>
          </p:cNvSpPr>
          <p:nvPr/>
        </p:nvSpPr>
        <p:spPr>
          <a:xfrm>
            <a:off x="587375" y="504152"/>
            <a:ext cx="11017250" cy="3323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sz="2400" b="0" spc="0" dirty="0">
                <a:solidFill>
                  <a:srgbClr val="A80000"/>
                </a:solidFill>
                <a:latin typeface="Segoe UI Semilight" panose="020B0402040204020203" pitchFamily="34" charset="0"/>
                <a:cs typeface="Segoe UI Semilight" panose="020B0402040204020203" pitchFamily="34" charset="0"/>
              </a:rPr>
              <a:t>Step 9.4 – ACI(Azure Container Instance)</a:t>
            </a:r>
            <a:r>
              <a:rPr lang="ko-KR" altLang="en-US" sz="2400" b="0" spc="0" dirty="0">
                <a:solidFill>
                  <a:srgbClr val="A80000"/>
                </a:solidFill>
                <a:latin typeface="Segoe UI Semilight" panose="020B0402040204020203" pitchFamily="34" charset="0"/>
                <a:cs typeface="Segoe UI Semilight" panose="020B0402040204020203" pitchFamily="34" charset="0"/>
              </a:rPr>
              <a:t>에 모델 배포</a:t>
            </a:r>
            <a:endParaRPr lang="en-US" sz="2400" b="0" spc="0" dirty="0">
              <a:solidFill>
                <a:srgbClr val="A80000"/>
              </a:solidFill>
              <a:latin typeface="Segoe UI Semilight" panose="020B0402040204020203" pitchFamily="34" charset="0"/>
              <a:cs typeface="Segoe UI Semilight" panose="020B0402040204020203" pitchFamily="34" charset="0"/>
            </a:endParaRPr>
          </a:p>
        </p:txBody>
      </p:sp>
      <p:sp>
        <p:nvSpPr>
          <p:cNvPr id="3" name="Rectangle 2">
            <a:extLst>
              <a:ext uri="{FF2B5EF4-FFF2-40B4-BE49-F238E27FC236}">
                <a16:creationId xmlns:a16="http://schemas.microsoft.com/office/drawing/2014/main" id="{BD94556C-FBC0-4A29-AABA-367C177E9B2C}"/>
              </a:ext>
            </a:extLst>
          </p:cNvPr>
          <p:cNvSpPr/>
          <p:nvPr/>
        </p:nvSpPr>
        <p:spPr>
          <a:xfrm>
            <a:off x="441959" y="1707435"/>
            <a:ext cx="11162665" cy="4278094"/>
          </a:xfrm>
          <a:prstGeom prst="rect">
            <a:avLst/>
          </a:prstGeom>
          <a:solidFill>
            <a:schemeClr val="bg1">
              <a:lumMod val="95000"/>
            </a:schemeClr>
          </a:solidFill>
        </p:spPr>
        <p:txBody>
          <a:bodyPr wrap="square">
            <a:spAutoFit/>
          </a:bodyPr>
          <a:lstStyle/>
          <a:p>
            <a:r>
              <a:rPr lang="en-US" sz="1600">
                <a:solidFill>
                  <a:srgbClr val="000000"/>
                </a:solidFill>
                <a:latin typeface="Consolas" panose="020B0609020204030204" pitchFamily="49" charset="0"/>
              </a:rPr>
              <a:t>%%time </a:t>
            </a:r>
          </a:p>
          <a:p>
            <a:r>
              <a:rPr lang="en-US" sz="1600">
                <a:solidFill>
                  <a:srgbClr val="0101FD"/>
                </a:solidFill>
                <a:latin typeface="Consolas" panose="020B0609020204030204" pitchFamily="49" charset="0"/>
              </a:rPr>
              <a:t>from</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azureml.core.webservice</a:t>
            </a:r>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import</a:t>
            </a:r>
            <a:r>
              <a:rPr lang="en-US" sz="1600">
                <a:solidFill>
                  <a:srgbClr val="000000"/>
                </a:solidFill>
                <a:latin typeface="Consolas" panose="020B0609020204030204" pitchFamily="49" charset="0"/>
              </a:rPr>
              <a:t> Webservice </a:t>
            </a:r>
          </a:p>
          <a:p>
            <a:r>
              <a:rPr lang="en-US" sz="1600">
                <a:solidFill>
                  <a:srgbClr val="0101FD"/>
                </a:solidFill>
                <a:latin typeface="Consolas" panose="020B0609020204030204" pitchFamily="49" charset="0"/>
              </a:rPr>
              <a:t>from</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azureml.core.image</a:t>
            </a:r>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import</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ContainerImage</a:t>
            </a:r>
            <a:r>
              <a:rPr lang="en-US" sz="1600">
                <a:solidFill>
                  <a:srgbClr val="000000"/>
                </a:solidFill>
                <a:latin typeface="Consolas" panose="020B0609020204030204" pitchFamily="49" charset="0"/>
              </a:rPr>
              <a:t> </a:t>
            </a:r>
          </a:p>
          <a:p>
            <a:endParaRPr lang="en-US" sz="1600">
              <a:solidFill>
                <a:srgbClr val="000000"/>
              </a:solidFill>
              <a:latin typeface="Consolas" panose="020B0609020204030204" pitchFamily="49" charset="0"/>
            </a:endParaRPr>
          </a:p>
          <a:p>
            <a:r>
              <a:rPr lang="en-US" sz="1600">
                <a:solidFill>
                  <a:srgbClr val="008000"/>
                </a:solidFill>
                <a:latin typeface="Consolas" panose="020B0609020204030204" pitchFamily="49" charset="0"/>
              </a:rPr>
              <a:t># configure the image</a:t>
            </a:r>
            <a:r>
              <a:rPr lang="en-US" sz="1600">
                <a:solidFill>
                  <a:srgbClr val="000000"/>
                </a:solidFill>
                <a:latin typeface="Consolas" panose="020B0609020204030204" pitchFamily="49" charset="0"/>
              </a:rPr>
              <a:t> </a:t>
            </a:r>
          </a:p>
          <a:p>
            <a:r>
              <a:rPr lang="en-US" sz="1600" err="1">
                <a:solidFill>
                  <a:srgbClr val="000000"/>
                </a:solidFill>
                <a:latin typeface="Consolas" panose="020B0609020204030204" pitchFamily="49" charset="0"/>
              </a:rPr>
              <a:t>image_config</a:t>
            </a:r>
            <a:r>
              <a:rPr lang="en-US" sz="1600">
                <a:solidFill>
                  <a:srgbClr val="000000"/>
                </a:solidFill>
                <a:latin typeface="Consolas" panose="020B0609020204030204" pitchFamily="49" charset="0"/>
              </a:rPr>
              <a:t> = </a:t>
            </a:r>
            <a:r>
              <a:rPr lang="en-US" sz="1600" err="1">
                <a:solidFill>
                  <a:srgbClr val="000000"/>
                </a:solidFill>
                <a:latin typeface="Consolas" panose="020B0609020204030204" pitchFamily="49" charset="0"/>
              </a:rPr>
              <a:t>ContainerImage.image_configuration</a:t>
            </a:r>
            <a:r>
              <a:rPr lang="en-US" sz="1600">
                <a:solidFill>
                  <a:srgbClr val="000000"/>
                </a:solidFill>
                <a:latin typeface="Consolas" panose="020B0609020204030204" pitchFamily="49" charset="0"/>
              </a:rPr>
              <a:t>(</a:t>
            </a:r>
          </a:p>
          <a:p>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execution_script</a:t>
            </a:r>
            <a:r>
              <a:rPr lang="en-US" sz="1600">
                <a:solidFill>
                  <a:srgbClr val="000000"/>
                </a:solidFill>
                <a:latin typeface="Consolas" panose="020B0609020204030204" pitchFamily="49" charset="0"/>
              </a:rPr>
              <a:t> =</a:t>
            </a:r>
            <a:r>
              <a:rPr lang="en-US" sz="1600">
                <a:solidFill>
                  <a:srgbClr val="A31515"/>
                </a:solidFill>
                <a:latin typeface="Consolas" panose="020B0609020204030204" pitchFamily="49" charset="0"/>
              </a:rPr>
              <a:t>"score.py"</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runtime =</a:t>
            </a:r>
            <a:r>
              <a:rPr lang="en-US" sz="1600">
                <a:solidFill>
                  <a:srgbClr val="A31515"/>
                </a:solidFill>
                <a:latin typeface="Consolas" panose="020B0609020204030204" pitchFamily="49" charset="0"/>
              </a:rPr>
              <a:t>"python"</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conda_file</a:t>
            </a:r>
            <a:r>
              <a:rPr lang="en-US" sz="1600">
                <a:solidFill>
                  <a:srgbClr val="000000"/>
                </a:solidFill>
                <a:latin typeface="Consolas" panose="020B0609020204030204" pitchFamily="49" charset="0"/>
              </a:rPr>
              <a:t> =</a:t>
            </a:r>
            <a:r>
              <a:rPr lang="en-US" sz="1600">
                <a:solidFill>
                  <a:srgbClr val="A31515"/>
                </a:solidFill>
                <a:latin typeface="Consolas" panose="020B0609020204030204" pitchFamily="49" charset="0"/>
              </a:rPr>
              <a:t>"</a:t>
            </a:r>
            <a:r>
              <a:rPr lang="en-US" sz="1600" err="1">
                <a:solidFill>
                  <a:srgbClr val="A31515"/>
                </a:solidFill>
                <a:latin typeface="Consolas" panose="020B0609020204030204" pitchFamily="49" charset="0"/>
              </a:rPr>
              <a:t>myenv.yml</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 </a:t>
            </a:r>
          </a:p>
          <a:p>
            <a:endParaRPr lang="en-US" sz="1600">
              <a:solidFill>
                <a:srgbClr val="000000"/>
              </a:solidFill>
              <a:latin typeface="Consolas" panose="020B0609020204030204" pitchFamily="49" charset="0"/>
            </a:endParaRPr>
          </a:p>
          <a:p>
            <a:endParaRPr lang="en-US" sz="1600">
              <a:solidFill>
                <a:srgbClr val="000000"/>
              </a:solidFill>
              <a:latin typeface="Consolas" panose="020B0609020204030204" pitchFamily="49" charset="0"/>
            </a:endParaRPr>
          </a:p>
          <a:p>
            <a:r>
              <a:rPr lang="en-US" sz="1600">
                <a:solidFill>
                  <a:srgbClr val="000000"/>
                </a:solidFill>
                <a:latin typeface="Consolas" panose="020B0609020204030204" pitchFamily="49" charset="0"/>
              </a:rPr>
              <a:t>service = </a:t>
            </a:r>
            <a:r>
              <a:rPr lang="en-US" sz="1600" err="1">
                <a:solidFill>
                  <a:srgbClr val="000000"/>
                </a:solidFill>
                <a:latin typeface="Consolas" panose="020B0609020204030204" pitchFamily="49" charset="0"/>
              </a:rPr>
              <a:t>Webservice.deploy_from_model</a:t>
            </a:r>
            <a:r>
              <a:rPr lang="en-US" sz="1600">
                <a:solidFill>
                  <a:srgbClr val="000000"/>
                </a:solidFill>
                <a:latin typeface="Consolas" panose="020B0609020204030204" pitchFamily="49" charset="0"/>
              </a:rPr>
              <a:t>(workspace=</a:t>
            </a:r>
            <a:r>
              <a:rPr lang="en-US" sz="1600" err="1">
                <a:solidFill>
                  <a:srgbClr val="000000"/>
                </a:solidFill>
                <a:latin typeface="Consolas" panose="020B0609020204030204" pitchFamily="49" charset="0"/>
              </a:rPr>
              <a:t>ws</a:t>
            </a:r>
            <a:r>
              <a:rPr lang="en-US" sz="1600">
                <a:solidFill>
                  <a:srgbClr val="000000"/>
                </a:solidFill>
                <a:latin typeface="Consolas" panose="020B0609020204030204" pitchFamily="49" charset="0"/>
              </a:rPr>
              <a:t>, name=</a:t>
            </a:r>
            <a:r>
              <a:rPr lang="en-US" sz="1600">
                <a:solidFill>
                  <a:srgbClr val="A31515"/>
                </a:solidFill>
                <a:latin typeface="Consolas" panose="020B0609020204030204" pitchFamily="49" charset="0"/>
              </a:rPr>
              <a:t>'</a:t>
            </a:r>
            <a:r>
              <a:rPr lang="en-US" sz="1600" err="1">
                <a:solidFill>
                  <a:srgbClr val="A31515"/>
                </a:solidFill>
                <a:latin typeface="Consolas" panose="020B0609020204030204" pitchFamily="49" charset="0"/>
              </a:rPr>
              <a:t>sklearn</a:t>
            </a:r>
            <a:r>
              <a:rPr lang="en-US" sz="1600">
                <a:solidFill>
                  <a:srgbClr val="A31515"/>
                </a:solidFill>
                <a:latin typeface="Consolas" panose="020B0609020204030204" pitchFamily="49" charset="0"/>
              </a:rPr>
              <a:t>-</a:t>
            </a:r>
            <a:r>
              <a:rPr lang="en-US" sz="1600" err="1">
                <a:solidFill>
                  <a:srgbClr val="A31515"/>
                </a:solidFill>
                <a:latin typeface="Consolas" panose="020B0609020204030204" pitchFamily="49" charset="0"/>
              </a:rPr>
              <a:t>mnist</a:t>
            </a:r>
            <a:r>
              <a:rPr lang="en-US" sz="1600">
                <a:solidFill>
                  <a:srgbClr val="A31515"/>
                </a:solidFill>
                <a:latin typeface="Consolas" panose="020B0609020204030204" pitchFamily="49" charset="0"/>
              </a:rPr>
              <a:t>-svc’</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deployment_config</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aciconfig</a:t>
            </a:r>
            <a:r>
              <a:rPr lang="en-US" sz="1600">
                <a:solidFill>
                  <a:srgbClr val="000000"/>
                </a:solidFill>
                <a:latin typeface="Consolas" panose="020B0609020204030204" pitchFamily="49" charset="0"/>
              </a:rPr>
              <a:t>, models=[model],</a:t>
            </a:r>
          </a:p>
          <a:p>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image_config</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image_config</a:t>
            </a:r>
            <a:r>
              <a:rPr lang="en-US" sz="1600">
                <a:solidFill>
                  <a:srgbClr val="000000"/>
                </a:solidFill>
                <a:latin typeface="Consolas" panose="020B0609020204030204" pitchFamily="49" charset="0"/>
              </a:rPr>
              <a:t>) </a:t>
            </a:r>
          </a:p>
          <a:p>
            <a:endParaRPr lang="en-US" sz="1600">
              <a:solidFill>
                <a:srgbClr val="000000"/>
              </a:solidFill>
              <a:latin typeface="Consolas" panose="020B0609020204030204" pitchFamily="49" charset="0"/>
            </a:endParaRPr>
          </a:p>
          <a:p>
            <a:endParaRPr lang="en-US" sz="1600">
              <a:solidFill>
                <a:srgbClr val="000000"/>
              </a:solidFill>
              <a:latin typeface="Consolas" panose="020B0609020204030204" pitchFamily="49" charset="0"/>
            </a:endParaRPr>
          </a:p>
          <a:p>
            <a:r>
              <a:rPr lang="en-US" sz="1600" err="1">
                <a:solidFill>
                  <a:srgbClr val="000000"/>
                </a:solidFill>
                <a:latin typeface="Consolas" panose="020B0609020204030204" pitchFamily="49" charset="0"/>
              </a:rPr>
              <a:t>service.wait_for_deployment</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show_output</a:t>
            </a:r>
            <a:r>
              <a:rPr lang="en-US" sz="1600">
                <a:solidFill>
                  <a:srgbClr val="000000"/>
                </a:solidFill>
                <a:latin typeface="Consolas" panose="020B0609020204030204" pitchFamily="49" charset="0"/>
              </a:rPr>
              <a:t>=</a:t>
            </a:r>
            <a:r>
              <a:rPr lang="en-US" sz="1600">
                <a:solidFill>
                  <a:srgbClr val="0101FD"/>
                </a:solidFill>
                <a:latin typeface="Consolas" panose="020B0609020204030204" pitchFamily="49" charset="0"/>
              </a:rPr>
              <a:t>True</a:t>
            </a:r>
            <a:r>
              <a:rPr lang="en-US" sz="1600">
                <a:solidFill>
                  <a:srgbClr val="000000"/>
                </a:solidFill>
                <a:latin typeface="Consolas" panose="020B0609020204030204" pitchFamily="49" charset="0"/>
              </a:rPr>
              <a:t>)</a:t>
            </a:r>
          </a:p>
        </p:txBody>
      </p:sp>
      <p:sp>
        <p:nvSpPr>
          <p:cNvPr id="8" name="Rectangle 7">
            <a:extLst>
              <a:ext uri="{FF2B5EF4-FFF2-40B4-BE49-F238E27FC236}">
                <a16:creationId xmlns:a16="http://schemas.microsoft.com/office/drawing/2014/main" id="{499681A2-BCAC-47AA-99C7-1FAFB25E9271}"/>
              </a:ext>
            </a:extLst>
          </p:cNvPr>
          <p:cNvSpPr/>
          <p:nvPr/>
        </p:nvSpPr>
        <p:spPr>
          <a:xfrm>
            <a:off x="6431280" y="1296319"/>
            <a:ext cx="3756660" cy="984885"/>
          </a:xfrm>
          <a:prstGeom prst="rect">
            <a:avLst/>
          </a:prstGeom>
          <a:solidFill>
            <a:schemeClr val="accent2">
              <a:lumMod val="10000"/>
              <a:lumOff val="90000"/>
            </a:schemeClr>
          </a:solidFill>
        </p:spPr>
        <p:txBody>
          <a:bodyPr wrap="square" lIns="0" tIns="0" rIns="0" bIns="0" rtlCol="0">
            <a:spAutoFit/>
          </a:bodyPr>
          <a:lstStyle/>
          <a:p>
            <a:r>
              <a:rPr lang="en-US" sz="1600">
                <a:gradFill>
                  <a:gsLst>
                    <a:gs pos="2917">
                      <a:schemeClr val="tx1"/>
                    </a:gs>
                    <a:gs pos="30000">
                      <a:schemeClr val="tx1"/>
                    </a:gs>
                  </a:gsLst>
                  <a:lin ang="5400000" scaled="0"/>
                </a:gradFill>
              </a:rPr>
              <a:t>Build an image using:</a:t>
            </a:r>
          </a:p>
          <a:p>
            <a:pPr marL="274320" indent="-182880">
              <a:buFont typeface="Arial" panose="020B0604020202020204" pitchFamily="34" charset="0"/>
              <a:buChar char="•"/>
            </a:pPr>
            <a:r>
              <a:rPr lang="en-US" sz="1600">
                <a:gradFill>
                  <a:gsLst>
                    <a:gs pos="2917">
                      <a:schemeClr val="tx1"/>
                    </a:gs>
                    <a:gs pos="30000">
                      <a:schemeClr val="tx1"/>
                    </a:gs>
                  </a:gsLst>
                  <a:lin ang="5400000" scaled="0"/>
                </a:gradFill>
              </a:rPr>
              <a:t>The scoring file (score.py)</a:t>
            </a:r>
          </a:p>
          <a:p>
            <a:pPr marL="274320" indent="-182880">
              <a:buFont typeface="Arial" panose="020B0604020202020204" pitchFamily="34" charset="0"/>
              <a:buChar char="•"/>
            </a:pPr>
            <a:r>
              <a:rPr lang="en-US" sz="1600">
                <a:gradFill>
                  <a:gsLst>
                    <a:gs pos="2917">
                      <a:schemeClr val="tx1"/>
                    </a:gs>
                    <a:gs pos="30000">
                      <a:schemeClr val="tx1"/>
                    </a:gs>
                  </a:gsLst>
                  <a:lin ang="5400000" scaled="0"/>
                </a:gradFill>
              </a:rPr>
              <a:t>The environment file (</a:t>
            </a:r>
            <a:r>
              <a:rPr lang="en-US" sz="1600" err="1">
                <a:gradFill>
                  <a:gsLst>
                    <a:gs pos="2917">
                      <a:schemeClr val="tx1"/>
                    </a:gs>
                    <a:gs pos="30000">
                      <a:schemeClr val="tx1"/>
                    </a:gs>
                  </a:gsLst>
                  <a:lin ang="5400000" scaled="0"/>
                </a:gradFill>
              </a:rPr>
              <a:t>myenv.yml</a:t>
            </a:r>
            <a:r>
              <a:rPr lang="en-US" sz="1600">
                <a:gradFill>
                  <a:gsLst>
                    <a:gs pos="2917">
                      <a:schemeClr val="tx1"/>
                    </a:gs>
                    <a:gs pos="30000">
                      <a:schemeClr val="tx1"/>
                    </a:gs>
                  </a:gsLst>
                  <a:lin ang="5400000" scaled="0"/>
                </a:gradFill>
              </a:rPr>
              <a:t>)</a:t>
            </a:r>
          </a:p>
          <a:p>
            <a:pPr marL="274320" indent="-182880">
              <a:buFont typeface="Arial" panose="020B0604020202020204" pitchFamily="34" charset="0"/>
              <a:buChar char="•"/>
            </a:pPr>
            <a:r>
              <a:rPr lang="en-US" sz="1600">
                <a:gradFill>
                  <a:gsLst>
                    <a:gs pos="2917">
                      <a:schemeClr val="tx1"/>
                    </a:gs>
                    <a:gs pos="30000">
                      <a:schemeClr val="tx1"/>
                    </a:gs>
                  </a:gsLst>
                  <a:lin ang="5400000" scaled="0"/>
                </a:gradFill>
              </a:rPr>
              <a:t>The model file</a:t>
            </a:r>
          </a:p>
        </p:txBody>
      </p:sp>
      <p:sp>
        <p:nvSpPr>
          <p:cNvPr id="9" name="Rectangle 8">
            <a:extLst>
              <a:ext uri="{FF2B5EF4-FFF2-40B4-BE49-F238E27FC236}">
                <a16:creationId xmlns:a16="http://schemas.microsoft.com/office/drawing/2014/main" id="{1B5EA3F0-3032-4D42-8715-772765FD3DA2}"/>
              </a:ext>
            </a:extLst>
          </p:cNvPr>
          <p:cNvSpPr/>
          <p:nvPr/>
        </p:nvSpPr>
        <p:spPr>
          <a:xfrm>
            <a:off x="9037321" y="2803596"/>
            <a:ext cx="2834640" cy="1178784"/>
          </a:xfrm>
          <a:prstGeom prst="rect">
            <a:avLst/>
          </a:prstGeom>
          <a:solidFill>
            <a:schemeClr val="accent2">
              <a:lumMod val="10000"/>
              <a:lumOff val="90000"/>
            </a:schemeClr>
          </a:solidFill>
        </p:spPr>
        <p:txBody>
          <a:bodyPr wrap="square" lIns="0" tIns="0" rIns="0" bIns="0" rtlCol="0">
            <a:spAutoFit/>
          </a:bodyPr>
          <a:lstStyle/>
          <a:p>
            <a:r>
              <a:rPr lang="en-US" sz="1600">
                <a:gradFill>
                  <a:gsLst>
                    <a:gs pos="2917">
                      <a:schemeClr val="tx1"/>
                    </a:gs>
                    <a:gs pos="30000">
                      <a:schemeClr val="tx1"/>
                    </a:gs>
                  </a:gsLst>
                  <a:lin ang="5400000" scaled="0"/>
                </a:gradFill>
              </a:rPr>
              <a:t>Register that image under the workspace and send the image to the ACI container.</a:t>
            </a:r>
          </a:p>
        </p:txBody>
      </p:sp>
      <p:cxnSp>
        <p:nvCxnSpPr>
          <p:cNvPr id="11" name="Connector: Elbow 10">
            <a:extLst>
              <a:ext uri="{FF2B5EF4-FFF2-40B4-BE49-F238E27FC236}">
                <a16:creationId xmlns:a16="http://schemas.microsoft.com/office/drawing/2014/main" id="{07CF4FE4-45DD-4DE1-BBDC-6AB94C62727D}"/>
              </a:ext>
            </a:extLst>
          </p:cNvPr>
          <p:cNvCxnSpPr/>
          <p:nvPr/>
        </p:nvCxnSpPr>
        <p:spPr>
          <a:xfrm rot="5400000" flipH="1" flipV="1">
            <a:off x="6812280" y="1143851"/>
            <a:ext cx="822960" cy="5760720"/>
          </a:xfrm>
          <a:prstGeom prst="bentConnector3">
            <a:avLst>
              <a:gd name="adj1" fmla="val 2092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74702E0-2C94-4459-AC73-F94E7E6BED04}"/>
              </a:ext>
            </a:extLst>
          </p:cNvPr>
          <p:cNvSpPr/>
          <p:nvPr/>
        </p:nvSpPr>
        <p:spPr>
          <a:xfrm>
            <a:off x="6431280" y="5651433"/>
            <a:ext cx="4057329" cy="246221"/>
          </a:xfrm>
          <a:prstGeom prst="rect">
            <a:avLst/>
          </a:prstGeom>
          <a:solidFill>
            <a:schemeClr val="accent2">
              <a:lumMod val="10000"/>
              <a:lumOff val="90000"/>
            </a:schemeClr>
          </a:solidFill>
        </p:spPr>
        <p:txBody>
          <a:bodyPr wrap="square" lIns="0" tIns="0" rIns="0" bIns="0" rtlCol="0">
            <a:spAutoFit/>
          </a:bodyPr>
          <a:lstStyle/>
          <a:p>
            <a:r>
              <a:rPr lang="en-US" sz="1600">
                <a:gradFill>
                  <a:gsLst>
                    <a:gs pos="2917">
                      <a:schemeClr val="tx1"/>
                    </a:gs>
                    <a:gs pos="30000">
                      <a:schemeClr val="tx1"/>
                    </a:gs>
                  </a:gsLst>
                  <a:lin ang="5400000" scaled="0"/>
                </a:gradFill>
              </a:rPr>
              <a:t>Start up a container in ACI using the image</a:t>
            </a:r>
          </a:p>
        </p:txBody>
      </p:sp>
      <p:cxnSp>
        <p:nvCxnSpPr>
          <p:cNvPr id="20" name="Straight Arrow Connector 19">
            <a:extLst>
              <a:ext uri="{FF2B5EF4-FFF2-40B4-BE49-F238E27FC236}">
                <a16:creationId xmlns:a16="http://schemas.microsoft.com/office/drawing/2014/main" id="{5D055F1B-3DC1-4829-8287-79F2D85B2723}"/>
              </a:ext>
            </a:extLst>
          </p:cNvPr>
          <p:cNvCxnSpPr/>
          <p:nvPr/>
        </p:nvCxnSpPr>
        <p:spPr>
          <a:xfrm>
            <a:off x="5658243" y="5771944"/>
            <a:ext cx="640080"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7236C6C4-3B7F-4AA5-AF1D-D703A094E0DE}"/>
              </a:ext>
            </a:extLst>
          </p:cNvPr>
          <p:cNvCxnSpPr/>
          <p:nvPr/>
        </p:nvCxnSpPr>
        <p:spPr>
          <a:xfrm rot="5400000" flipH="1" flipV="1">
            <a:off x="6111240" y="990600"/>
            <a:ext cx="548640" cy="3291840"/>
          </a:xfrm>
          <a:prstGeom prst="bentConnector3">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9236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65449-347F-42E3-A44F-915E1100F2C9}"/>
              </a:ext>
            </a:extLst>
          </p:cNvPr>
          <p:cNvSpPr txBox="1">
            <a:spLocks/>
          </p:cNvSpPr>
          <p:nvPr/>
        </p:nvSpPr>
        <p:spPr>
          <a:xfrm>
            <a:off x="587375" y="504152"/>
            <a:ext cx="11017250" cy="3323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sz="2400" b="0" spc="0" dirty="0">
                <a:solidFill>
                  <a:srgbClr val="A80000"/>
                </a:solidFill>
                <a:latin typeface="Segoe UI Semilight" panose="020B0402040204020203" pitchFamily="34" charset="0"/>
                <a:cs typeface="Segoe UI Semilight" panose="020B0402040204020203" pitchFamily="34" charset="0"/>
              </a:rPr>
              <a:t>Step 10 – HTTP </a:t>
            </a:r>
            <a:r>
              <a:rPr lang="ko-KR" altLang="en-US" sz="2400" b="0" spc="0" dirty="0">
                <a:solidFill>
                  <a:srgbClr val="A80000"/>
                </a:solidFill>
                <a:latin typeface="Segoe UI Semilight" panose="020B0402040204020203" pitchFamily="34" charset="0"/>
                <a:cs typeface="Segoe UI Semilight" panose="020B0402040204020203" pitchFamily="34" charset="0"/>
              </a:rPr>
              <a:t>엔드포인트를 사용하여 배포된 모델 테스트</a:t>
            </a:r>
            <a:endParaRPr lang="en-US" sz="2400" b="0" spc="0" dirty="0">
              <a:solidFill>
                <a:srgbClr val="A80000"/>
              </a:solidFill>
              <a:latin typeface="Segoe UI Semilight" panose="020B0402040204020203" pitchFamily="34" charset="0"/>
              <a:cs typeface="Segoe UI Semilight" panose="020B0402040204020203" pitchFamily="34" charset="0"/>
            </a:endParaRPr>
          </a:p>
        </p:txBody>
      </p:sp>
      <p:sp>
        <p:nvSpPr>
          <p:cNvPr id="3" name="Rectangle 2">
            <a:extLst>
              <a:ext uri="{FF2B5EF4-FFF2-40B4-BE49-F238E27FC236}">
                <a16:creationId xmlns:a16="http://schemas.microsoft.com/office/drawing/2014/main" id="{517CD711-C907-40BA-B258-0FF18D11B6BC}"/>
              </a:ext>
            </a:extLst>
          </p:cNvPr>
          <p:cNvSpPr/>
          <p:nvPr/>
        </p:nvSpPr>
        <p:spPr>
          <a:xfrm>
            <a:off x="587374" y="1048791"/>
            <a:ext cx="11330305" cy="369332"/>
          </a:xfrm>
          <a:prstGeom prst="rect">
            <a:avLst/>
          </a:prstGeom>
        </p:spPr>
        <p:txBody>
          <a:bodyPr wrap="square">
            <a:spAutoFit/>
          </a:bodyPr>
          <a:lstStyle/>
          <a:p>
            <a:r>
              <a:rPr lang="en-US" sz="1800">
                <a:latin typeface="Segoe UI Semilight" panose="020B0402040204020203" pitchFamily="34" charset="0"/>
                <a:cs typeface="Segoe UI Semilight" panose="020B0402040204020203" pitchFamily="34" charset="0"/>
              </a:rPr>
              <a:t>Test the deployed model by sending images to be classified to the HTTP endpoint</a:t>
            </a:r>
          </a:p>
        </p:txBody>
      </p:sp>
      <p:sp>
        <p:nvSpPr>
          <p:cNvPr id="4" name="Rectangle 3">
            <a:extLst>
              <a:ext uri="{FF2B5EF4-FFF2-40B4-BE49-F238E27FC236}">
                <a16:creationId xmlns:a16="http://schemas.microsoft.com/office/drawing/2014/main" id="{7627F153-FD61-4D8C-86E3-E20BFC785940}"/>
              </a:ext>
            </a:extLst>
          </p:cNvPr>
          <p:cNvSpPr/>
          <p:nvPr/>
        </p:nvSpPr>
        <p:spPr>
          <a:xfrm>
            <a:off x="670560" y="1910971"/>
            <a:ext cx="10751820" cy="3811043"/>
          </a:xfrm>
          <a:prstGeom prst="rect">
            <a:avLst/>
          </a:prstGeom>
          <a:solidFill>
            <a:schemeClr val="bg1">
              <a:lumMod val="95000"/>
            </a:schemeClr>
          </a:solidFill>
        </p:spPr>
        <p:txBody>
          <a:bodyPr wrap="square">
            <a:spAutoFit/>
          </a:bodyPr>
          <a:lstStyle/>
          <a:p>
            <a:r>
              <a:rPr lang="en-US" sz="1600">
                <a:solidFill>
                  <a:srgbClr val="0101FD"/>
                </a:solidFill>
                <a:latin typeface="Consolas" panose="020B0609020204030204" pitchFamily="49" charset="0"/>
              </a:rPr>
              <a:t>import</a:t>
            </a:r>
            <a:r>
              <a:rPr lang="en-US" sz="1600">
                <a:solidFill>
                  <a:srgbClr val="000000"/>
                </a:solidFill>
                <a:latin typeface="Consolas" panose="020B0609020204030204" pitchFamily="49" charset="0"/>
              </a:rPr>
              <a:t> requests </a:t>
            </a:r>
          </a:p>
          <a:p>
            <a:r>
              <a:rPr lang="en-US" sz="1600">
                <a:solidFill>
                  <a:srgbClr val="0101FD"/>
                </a:solidFill>
                <a:latin typeface="Consolas" panose="020B0609020204030204" pitchFamily="49" charset="0"/>
              </a:rPr>
              <a:t>import</a:t>
            </a:r>
            <a:r>
              <a:rPr lang="en-US" sz="1600">
                <a:solidFill>
                  <a:srgbClr val="000000"/>
                </a:solidFill>
                <a:latin typeface="Consolas" panose="020B0609020204030204" pitchFamily="49" charset="0"/>
              </a:rPr>
              <a:t> json </a:t>
            </a:r>
          </a:p>
          <a:p>
            <a:endParaRPr lang="en-US" sz="1600">
              <a:solidFill>
                <a:srgbClr val="000000"/>
              </a:solidFill>
              <a:latin typeface="Consolas" panose="020B0609020204030204" pitchFamily="49" charset="0"/>
            </a:endParaRPr>
          </a:p>
          <a:p>
            <a:r>
              <a:rPr lang="en-US" sz="1600">
                <a:solidFill>
                  <a:srgbClr val="008000"/>
                </a:solidFill>
                <a:latin typeface="Consolas" panose="020B0609020204030204" pitchFamily="49" charset="0"/>
              </a:rPr>
              <a:t># send a random row from the test set to score</a:t>
            </a:r>
            <a:r>
              <a:rPr lang="en-US" sz="1600">
                <a:solidFill>
                  <a:srgbClr val="000000"/>
                </a:solidFill>
                <a:latin typeface="Consolas" panose="020B0609020204030204" pitchFamily="49" charset="0"/>
              </a:rPr>
              <a:t> </a:t>
            </a:r>
          </a:p>
          <a:p>
            <a:r>
              <a:rPr lang="en-US" sz="1600" err="1">
                <a:solidFill>
                  <a:srgbClr val="000000"/>
                </a:solidFill>
                <a:latin typeface="Consolas" panose="020B0609020204030204" pitchFamily="49" charset="0"/>
              </a:rPr>
              <a:t>random_index</a:t>
            </a:r>
            <a:r>
              <a:rPr lang="en-US" sz="1600">
                <a:solidFill>
                  <a:srgbClr val="000000"/>
                </a:solidFill>
                <a:latin typeface="Consolas" panose="020B0609020204030204" pitchFamily="49" charset="0"/>
              </a:rPr>
              <a:t> = </a:t>
            </a:r>
            <a:r>
              <a:rPr lang="en-US" sz="1600" err="1">
                <a:solidFill>
                  <a:srgbClr val="000000"/>
                </a:solidFill>
                <a:latin typeface="Consolas" panose="020B0609020204030204" pitchFamily="49" charset="0"/>
              </a:rPr>
              <a:t>np.random.randint</a:t>
            </a:r>
            <a:r>
              <a:rPr lang="en-US" sz="1600">
                <a:solidFill>
                  <a:srgbClr val="000000"/>
                </a:solidFill>
                <a:latin typeface="Consolas" panose="020B0609020204030204" pitchFamily="49" charset="0"/>
              </a:rPr>
              <a:t>(0, </a:t>
            </a:r>
            <a:r>
              <a:rPr lang="en-US" sz="1600" err="1">
                <a:solidFill>
                  <a:srgbClr val="000000"/>
                </a:solidFill>
                <a:latin typeface="Consolas" panose="020B0609020204030204" pitchFamily="49" charset="0"/>
              </a:rPr>
              <a:t>len</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X_test</a:t>
            </a:r>
            <a:r>
              <a:rPr lang="en-US" sz="1600">
                <a:solidFill>
                  <a:srgbClr val="000000"/>
                </a:solidFill>
                <a:latin typeface="Consolas" panose="020B0609020204030204" pitchFamily="49" charset="0"/>
              </a:rPr>
              <a:t>)-1) </a:t>
            </a:r>
          </a:p>
          <a:p>
            <a:r>
              <a:rPr lang="en-US" sz="1600" err="1">
                <a:solidFill>
                  <a:srgbClr val="000000"/>
                </a:solidFill>
                <a:latin typeface="Consolas" panose="020B0609020204030204" pitchFamily="49" charset="0"/>
              </a:rPr>
              <a:t>input_data</a:t>
            </a:r>
            <a:r>
              <a:rPr lang="en-US" sz="1600">
                <a:solidFill>
                  <a:srgbClr val="000000"/>
                </a:solidFill>
                <a:latin typeface="Consolas" panose="020B0609020204030204" pitchFamily="49" charset="0"/>
              </a:rPr>
              <a:t> = </a:t>
            </a:r>
            <a:r>
              <a:rPr lang="en-US" sz="1600">
                <a:solidFill>
                  <a:srgbClr val="A31515"/>
                </a:solidFill>
                <a:latin typeface="Consolas" panose="020B0609020204030204" pitchFamily="49" charset="0"/>
              </a:rPr>
              <a:t>"{\"data\": ["</a:t>
            </a:r>
            <a:r>
              <a:rPr lang="en-US" sz="1600">
                <a:solidFill>
                  <a:srgbClr val="000000"/>
                </a:solidFill>
                <a:latin typeface="Consolas" panose="020B0609020204030204" pitchFamily="49" charset="0"/>
              </a:rPr>
              <a:t> + str(list(</a:t>
            </a:r>
            <a:r>
              <a:rPr lang="en-US" sz="1600" err="1">
                <a:solidFill>
                  <a:srgbClr val="000000"/>
                </a:solidFill>
                <a:latin typeface="Consolas" panose="020B0609020204030204" pitchFamily="49" charset="0"/>
              </a:rPr>
              <a:t>X_test</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random_index</a:t>
            </a:r>
            <a:r>
              <a:rPr lang="en-US" sz="1600">
                <a:solidFill>
                  <a:srgbClr val="000000"/>
                </a:solidFill>
                <a:latin typeface="Consolas" panose="020B0609020204030204" pitchFamily="49" charset="0"/>
              </a:rPr>
              <a:t>])) + </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 </a:t>
            </a:r>
          </a:p>
          <a:p>
            <a:endParaRPr lang="en-US" sz="1600">
              <a:solidFill>
                <a:srgbClr val="000000"/>
              </a:solidFill>
              <a:latin typeface="Consolas" panose="020B0609020204030204" pitchFamily="49" charset="0"/>
            </a:endParaRPr>
          </a:p>
          <a:p>
            <a:r>
              <a:rPr lang="en-US" sz="1600">
                <a:solidFill>
                  <a:srgbClr val="000000"/>
                </a:solidFill>
                <a:latin typeface="Consolas" panose="020B0609020204030204" pitchFamily="49" charset="0"/>
              </a:rPr>
              <a:t>headers = {</a:t>
            </a:r>
            <a:r>
              <a:rPr lang="en-US" sz="1600">
                <a:solidFill>
                  <a:srgbClr val="A31515"/>
                </a:solidFill>
                <a:latin typeface="Consolas" panose="020B0609020204030204" pitchFamily="49" charset="0"/>
              </a:rPr>
              <a:t>'</a:t>
            </a:r>
            <a:r>
              <a:rPr lang="en-US" sz="1600" err="1">
                <a:solidFill>
                  <a:srgbClr val="A31515"/>
                </a:solidFill>
                <a:latin typeface="Consolas" panose="020B0609020204030204" pitchFamily="49" charset="0"/>
              </a:rPr>
              <a:t>Content-Type'</a:t>
            </a:r>
            <a:r>
              <a:rPr lang="en-US" sz="1600" err="1">
                <a:solidFill>
                  <a:srgbClr val="000000"/>
                </a:solidFill>
                <a:latin typeface="Consolas" panose="020B0609020204030204" pitchFamily="49" charset="0"/>
              </a:rPr>
              <a:t>:</a:t>
            </a:r>
            <a:r>
              <a:rPr lang="en-US" sz="1600" err="1">
                <a:solidFill>
                  <a:srgbClr val="A31515"/>
                </a:solidFill>
                <a:latin typeface="Consolas" panose="020B0609020204030204" pitchFamily="49" charset="0"/>
              </a:rPr>
              <a:t>'application</a:t>
            </a:r>
            <a:r>
              <a:rPr lang="en-US" sz="1600">
                <a:solidFill>
                  <a:srgbClr val="A31515"/>
                </a:solidFill>
                <a:latin typeface="Consolas" panose="020B0609020204030204" pitchFamily="49" charset="0"/>
              </a:rPr>
              <a:t>/json’</a:t>
            </a:r>
            <a:r>
              <a:rPr lang="en-US" sz="1600">
                <a:solidFill>
                  <a:srgbClr val="000000"/>
                </a:solidFill>
                <a:latin typeface="Consolas" panose="020B0609020204030204" pitchFamily="49" charset="0"/>
              </a:rPr>
              <a:t>} </a:t>
            </a:r>
          </a:p>
          <a:p>
            <a:endParaRPr lang="en-US" sz="1600">
              <a:solidFill>
                <a:srgbClr val="000000"/>
              </a:solidFill>
              <a:latin typeface="Consolas" panose="020B0609020204030204" pitchFamily="49" charset="0"/>
            </a:endParaRPr>
          </a:p>
          <a:p>
            <a:r>
              <a:rPr lang="en-US" sz="1600">
                <a:solidFill>
                  <a:srgbClr val="000000"/>
                </a:solidFill>
                <a:latin typeface="Consolas" panose="020B0609020204030204" pitchFamily="49" charset="0"/>
              </a:rPr>
              <a:t>resp = </a:t>
            </a:r>
            <a:r>
              <a:rPr lang="en-US" sz="1600" err="1">
                <a:solidFill>
                  <a:srgbClr val="000000"/>
                </a:solidFill>
                <a:latin typeface="Consolas" panose="020B0609020204030204" pitchFamily="49" charset="0"/>
              </a:rPr>
              <a:t>requests.post</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service.scoring_uri</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input_data</a:t>
            </a:r>
            <a:r>
              <a:rPr lang="en-US" sz="1600">
                <a:solidFill>
                  <a:srgbClr val="000000"/>
                </a:solidFill>
                <a:latin typeface="Consolas" panose="020B0609020204030204" pitchFamily="49" charset="0"/>
              </a:rPr>
              <a:t>, headers=headers) </a:t>
            </a:r>
          </a:p>
          <a:p>
            <a:endParaRPr lang="en-US" sz="1600">
              <a:solidFill>
                <a:srgbClr val="000000"/>
              </a:solidFill>
              <a:latin typeface="Consolas" panose="020B0609020204030204" pitchFamily="49" charset="0"/>
            </a:endParaRPr>
          </a:p>
          <a:p>
            <a:r>
              <a:rPr lang="en-US" sz="1600">
                <a:solidFill>
                  <a:srgbClr val="000000"/>
                </a:solidFill>
                <a:latin typeface="Consolas" panose="020B0609020204030204" pitchFamily="49" charset="0"/>
              </a:rPr>
              <a:t>print(</a:t>
            </a:r>
            <a:r>
              <a:rPr lang="en-US" sz="1600">
                <a:solidFill>
                  <a:srgbClr val="A31515"/>
                </a:solidFill>
                <a:latin typeface="Consolas" panose="020B0609020204030204" pitchFamily="49" charset="0"/>
              </a:rPr>
              <a:t>"POST to </a:t>
            </a:r>
            <a:r>
              <a:rPr lang="en-US" sz="1600" err="1">
                <a:solidFill>
                  <a:srgbClr val="A31515"/>
                </a:solidFill>
                <a:latin typeface="Consolas" panose="020B0609020204030204" pitchFamily="49" charset="0"/>
              </a:rPr>
              <a:t>url</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service.scoring_uri</a:t>
            </a:r>
            <a:r>
              <a:rPr lang="en-US" sz="1600">
                <a:solidFill>
                  <a:srgbClr val="000000"/>
                </a:solidFill>
                <a:latin typeface="Consolas" panose="020B0609020204030204" pitchFamily="49" charset="0"/>
              </a:rPr>
              <a:t>) </a:t>
            </a:r>
          </a:p>
          <a:p>
            <a:r>
              <a:rPr lang="en-US" sz="1600">
                <a:solidFill>
                  <a:srgbClr val="008000"/>
                </a:solidFill>
                <a:latin typeface="Consolas" panose="020B0609020204030204" pitchFamily="49" charset="0"/>
              </a:rPr>
              <a:t>#print("input data:", </a:t>
            </a:r>
            <a:r>
              <a:rPr lang="en-US" sz="1600" err="1">
                <a:solidFill>
                  <a:srgbClr val="008000"/>
                </a:solidFill>
                <a:latin typeface="Consolas" panose="020B0609020204030204" pitchFamily="49" charset="0"/>
              </a:rPr>
              <a:t>input_data</a:t>
            </a:r>
            <a:r>
              <a:rPr lang="en-US" sz="1600">
                <a:solidFill>
                  <a:srgbClr val="008000"/>
                </a:solidFill>
                <a:latin typeface="Consolas" panose="020B0609020204030204" pitchFamily="49" charset="0"/>
              </a:rPr>
              <a:t>)</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print(</a:t>
            </a:r>
            <a:r>
              <a:rPr lang="en-US" sz="1600">
                <a:solidFill>
                  <a:srgbClr val="A31515"/>
                </a:solidFill>
                <a:latin typeface="Consolas" panose="020B0609020204030204" pitchFamily="49" charset="0"/>
              </a:rPr>
              <a:t>"label:"</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y_test</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random_index</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print(</a:t>
            </a:r>
            <a:r>
              <a:rPr lang="en-US" sz="1600">
                <a:solidFill>
                  <a:srgbClr val="A31515"/>
                </a:solidFill>
                <a:latin typeface="Consolas" panose="020B0609020204030204" pitchFamily="49" charset="0"/>
              </a:rPr>
              <a:t>"prediction:"</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resp.text</a:t>
            </a:r>
            <a:r>
              <a:rPr lang="en-US" sz="1600">
                <a:solidFill>
                  <a:srgbClr val="000000"/>
                </a:solidFill>
                <a:latin typeface="Consolas" panose="020B0609020204030204" pitchFamily="49" charset="0"/>
              </a:rPr>
              <a:t>)</a:t>
            </a:r>
            <a:endParaRPr lang="en-US" sz="1600"/>
          </a:p>
        </p:txBody>
      </p:sp>
      <p:sp>
        <p:nvSpPr>
          <p:cNvPr id="5" name="Rectangle 4">
            <a:extLst>
              <a:ext uri="{FF2B5EF4-FFF2-40B4-BE49-F238E27FC236}">
                <a16:creationId xmlns:a16="http://schemas.microsoft.com/office/drawing/2014/main" id="{5C8F4D0E-5028-4731-923E-E8BB684A737D}"/>
              </a:ext>
            </a:extLst>
          </p:cNvPr>
          <p:cNvSpPr/>
          <p:nvPr/>
        </p:nvSpPr>
        <p:spPr>
          <a:xfrm>
            <a:off x="6857999" y="5118071"/>
            <a:ext cx="3992881" cy="492443"/>
          </a:xfrm>
          <a:prstGeom prst="rect">
            <a:avLst/>
          </a:prstGeom>
          <a:solidFill>
            <a:schemeClr val="accent2">
              <a:lumMod val="10000"/>
              <a:lumOff val="90000"/>
            </a:schemeClr>
          </a:solidFill>
        </p:spPr>
        <p:txBody>
          <a:bodyPr wrap="square" lIns="0" tIns="0" rIns="0" bIns="0" rtlCol="0">
            <a:spAutoFit/>
          </a:bodyPr>
          <a:lstStyle/>
          <a:p>
            <a:r>
              <a:rPr lang="en-US" sz="1600">
                <a:gradFill>
                  <a:gsLst>
                    <a:gs pos="2917">
                      <a:schemeClr val="tx1"/>
                    </a:gs>
                    <a:gs pos="30000">
                      <a:schemeClr val="tx1"/>
                    </a:gs>
                  </a:gsLst>
                  <a:lin ang="5400000" scaled="0"/>
                </a:gradFill>
              </a:rPr>
              <a:t>Send the data to the HTTP end-point for scoring</a:t>
            </a:r>
          </a:p>
        </p:txBody>
      </p:sp>
      <p:cxnSp>
        <p:nvCxnSpPr>
          <p:cNvPr id="7" name="Connector: Elbow 6">
            <a:extLst>
              <a:ext uri="{FF2B5EF4-FFF2-40B4-BE49-F238E27FC236}">
                <a16:creationId xmlns:a16="http://schemas.microsoft.com/office/drawing/2014/main" id="{22AEAD6F-B094-462D-8630-7C750ECB9C86}"/>
              </a:ext>
            </a:extLst>
          </p:cNvPr>
          <p:cNvCxnSpPr/>
          <p:nvPr/>
        </p:nvCxnSpPr>
        <p:spPr>
          <a:xfrm rot="16200000" flipH="1">
            <a:off x="5494020" y="1714732"/>
            <a:ext cx="640080" cy="5943600"/>
          </a:xfrm>
          <a:prstGeom prst="bentConnector3">
            <a:avLst>
              <a:gd name="adj1" fmla="val 28386"/>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90503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E12F5-F420-4022-A33A-C6A999609E54}"/>
              </a:ext>
            </a:extLst>
          </p:cNvPr>
          <p:cNvSpPr>
            <a:spLocks noGrp="1"/>
          </p:cNvSpPr>
          <p:nvPr>
            <p:ph type="title"/>
          </p:nvPr>
        </p:nvSpPr>
        <p:spPr/>
        <p:txBody>
          <a:bodyPr/>
          <a:lstStyle/>
          <a:p>
            <a:br>
              <a:rPr lang="en-US" dirty="0"/>
            </a:br>
            <a:r>
              <a:rPr lang="en-US" dirty="0"/>
              <a:t>Azure Automated Machine Learning</a:t>
            </a:r>
          </a:p>
        </p:txBody>
      </p:sp>
      <p:sp>
        <p:nvSpPr>
          <p:cNvPr id="3" name="graph_2">
            <a:extLst>
              <a:ext uri="{FF2B5EF4-FFF2-40B4-BE49-F238E27FC236}">
                <a16:creationId xmlns:a16="http://schemas.microsoft.com/office/drawing/2014/main" id="{3953CD3F-3301-44B4-AB71-D0CA3DCDA1E5}"/>
              </a:ext>
            </a:extLst>
          </p:cNvPr>
          <p:cNvSpPr>
            <a:spLocks noChangeAspect="1" noEditPoints="1"/>
          </p:cNvSpPr>
          <p:nvPr/>
        </p:nvSpPr>
        <p:spPr bwMode="auto">
          <a:xfrm>
            <a:off x="5497883" y="1991242"/>
            <a:ext cx="1440708" cy="844754"/>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400737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AA96ED42-6A3B-471C-8B49-CCB28771C9F3}"/>
              </a:ext>
            </a:extLst>
          </p:cNvPr>
          <p:cNvSpPr/>
          <p:nvPr/>
        </p:nvSpPr>
        <p:spPr bwMode="auto">
          <a:xfrm>
            <a:off x="548878" y="3200869"/>
            <a:ext cx="2228850" cy="922564"/>
          </a:xfrm>
          <a:prstGeom prst="rect">
            <a:avLst/>
          </a:prstGeom>
          <a:solidFill>
            <a:schemeClr val="bg1"/>
          </a:solid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i="0" u="none" strike="noStrike" kern="1200" cap="none" spc="0" normalizeH="0" baseline="0" noProof="0">
              <a:ln>
                <a:noFill/>
              </a:ln>
              <a:solidFill>
                <a:schemeClr val="accent2"/>
              </a:solidFill>
              <a:effectLst/>
              <a:uLnTx/>
              <a:uFillTx/>
              <a:latin typeface="Segoe UI"/>
              <a:ea typeface="+mn-ea"/>
              <a:cs typeface="+mn-cs"/>
            </a:endParaRPr>
          </a:p>
        </p:txBody>
      </p:sp>
      <p:sp>
        <p:nvSpPr>
          <p:cNvPr id="17" name="Title 16"/>
          <p:cNvSpPr>
            <a:spLocks noGrp="1"/>
          </p:cNvSpPr>
          <p:nvPr>
            <p:ph type="title"/>
          </p:nvPr>
        </p:nvSpPr>
        <p:spPr/>
        <p:txBody>
          <a:bodyPr/>
          <a:lstStyle/>
          <a:p>
            <a:r>
              <a:rPr lang="ko-KR" altLang="en-US" dirty="0"/>
              <a:t>기존 </a:t>
            </a:r>
            <a:r>
              <a:rPr lang="en-US" altLang="ko-KR" dirty="0"/>
              <a:t>hyperparameter tuning </a:t>
            </a:r>
            <a:r>
              <a:rPr lang="ko-KR" altLang="en-US" dirty="0"/>
              <a:t>방식</a:t>
            </a:r>
            <a:endParaRPr lang="en-US" dirty="0"/>
          </a:p>
        </p:txBody>
      </p:sp>
      <p:pic>
        <p:nvPicPr>
          <p:cNvPr id="5" name="Graphic 4" descr="Cloud">
            <a:extLst>
              <a:ext uri="{FF2B5EF4-FFF2-40B4-BE49-F238E27FC236}">
                <a16:creationId xmlns:a16="http://schemas.microsoft.com/office/drawing/2014/main" id="{1EDB1177-D020-4E13-99B0-B7DBB04234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61550" y="1686102"/>
            <a:ext cx="3184072" cy="3184072"/>
          </a:xfrm>
          <a:prstGeom prst="rect">
            <a:avLst/>
          </a:prstGeom>
        </p:spPr>
      </p:pic>
      <p:sp>
        <p:nvSpPr>
          <p:cNvPr id="8" name="Rectangle 7">
            <a:extLst>
              <a:ext uri="{FF2B5EF4-FFF2-40B4-BE49-F238E27FC236}">
                <a16:creationId xmlns:a16="http://schemas.microsoft.com/office/drawing/2014/main" id="{F2E23C2E-D6E6-4975-88EE-1E95E493C041}"/>
              </a:ext>
            </a:extLst>
          </p:cNvPr>
          <p:cNvSpPr/>
          <p:nvPr/>
        </p:nvSpPr>
        <p:spPr bwMode="auto">
          <a:xfrm>
            <a:off x="548878" y="1624778"/>
            <a:ext cx="2228850" cy="922564"/>
          </a:xfrm>
          <a:prstGeom prst="rect">
            <a:avLst/>
          </a:prstGeom>
          <a:solidFill>
            <a:schemeClr val="bg1"/>
          </a:solid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i="0" u="none" strike="noStrike" kern="1200" cap="none" spc="0" normalizeH="0" baseline="0" noProof="0">
              <a:ln>
                <a:noFill/>
              </a:ln>
              <a:solidFill>
                <a:schemeClr val="accent2"/>
              </a:solidFill>
              <a:effectLst/>
              <a:uLnTx/>
              <a:uFillTx/>
              <a:latin typeface="Segoe UI"/>
              <a:ea typeface="+mn-ea"/>
              <a:cs typeface="+mn-cs"/>
            </a:endParaRPr>
          </a:p>
        </p:txBody>
      </p:sp>
      <p:sp>
        <p:nvSpPr>
          <p:cNvPr id="9" name="TextBox 8">
            <a:extLst>
              <a:ext uri="{FF2B5EF4-FFF2-40B4-BE49-F238E27FC236}">
                <a16:creationId xmlns:a16="http://schemas.microsoft.com/office/drawing/2014/main" id="{C6F2B214-4D0A-49A9-9757-242764A4E6D3}"/>
              </a:ext>
            </a:extLst>
          </p:cNvPr>
          <p:cNvSpPr txBox="1"/>
          <p:nvPr/>
        </p:nvSpPr>
        <p:spPr>
          <a:xfrm>
            <a:off x="1087721" y="1902360"/>
            <a:ext cx="1330779" cy="307777"/>
          </a:xfrm>
          <a:prstGeom prst="rect">
            <a:avLst/>
          </a:prstGeom>
          <a:solidFill>
            <a:schemeClr val="bg1"/>
          </a:solidFill>
          <a:ln>
            <a:noFill/>
          </a:ln>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solidFill>
                  <a:schemeClr val="accent2"/>
                </a:solidFill>
                <a:effectLst/>
                <a:uLnTx/>
                <a:uFillTx/>
                <a:latin typeface="Segoe UI"/>
                <a:ea typeface="+mn-ea"/>
                <a:cs typeface="+mn-cs"/>
              </a:rPr>
              <a:t>Dataset</a:t>
            </a:r>
          </a:p>
        </p:txBody>
      </p:sp>
      <p:sp>
        <p:nvSpPr>
          <p:cNvPr id="12" name="TextBox 11">
            <a:extLst>
              <a:ext uri="{FF2B5EF4-FFF2-40B4-BE49-F238E27FC236}">
                <a16:creationId xmlns:a16="http://schemas.microsoft.com/office/drawing/2014/main" id="{B06E7675-37B6-40E2-9815-406D300BFE78}"/>
              </a:ext>
            </a:extLst>
          </p:cNvPr>
          <p:cNvSpPr txBox="1"/>
          <p:nvPr/>
        </p:nvSpPr>
        <p:spPr>
          <a:xfrm>
            <a:off x="1085004" y="3355477"/>
            <a:ext cx="1511013" cy="615553"/>
          </a:xfrm>
          <a:prstGeom prst="rect">
            <a:avLst/>
          </a:prstGeom>
          <a:solidFill>
            <a:schemeClr val="bg1"/>
          </a:solidFill>
          <a:ln>
            <a:noFill/>
          </a:ln>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solidFill>
                  <a:schemeClr val="accent2"/>
                </a:solidFill>
                <a:effectLst/>
                <a:uLnTx/>
                <a:uFillTx/>
                <a:latin typeface="Segoe UI"/>
                <a:ea typeface="+mn-ea"/>
                <a:cs typeface="+mn-cs"/>
              </a:rPr>
              <a:t>Training Algorithm 1</a:t>
            </a:r>
          </a:p>
        </p:txBody>
      </p:sp>
      <p:sp>
        <p:nvSpPr>
          <p:cNvPr id="13" name="Rectangle 12">
            <a:extLst>
              <a:ext uri="{FF2B5EF4-FFF2-40B4-BE49-F238E27FC236}">
                <a16:creationId xmlns:a16="http://schemas.microsoft.com/office/drawing/2014/main" id="{F483903B-2148-441A-B3E9-2A56E9AD6E77}"/>
              </a:ext>
            </a:extLst>
          </p:cNvPr>
          <p:cNvSpPr/>
          <p:nvPr/>
        </p:nvSpPr>
        <p:spPr bwMode="auto">
          <a:xfrm>
            <a:off x="614195" y="4600039"/>
            <a:ext cx="2228850" cy="922564"/>
          </a:xfrm>
          <a:prstGeom prst="rect">
            <a:avLst/>
          </a:prstGeom>
          <a:solidFill>
            <a:schemeClr val="bg1"/>
          </a:solid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i="0" u="none" strike="noStrike" kern="1200" cap="none" spc="0" normalizeH="0" baseline="0" noProof="0">
              <a:ln>
                <a:noFill/>
              </a:ln>
              <a:solidFill>
                <a:schemeClr val="accent2"/>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A62918E5-D0C3-4522-8FFE-BFD16DB27524}"/>
              </a:ext>
            </a:extLst>
          </p:cNvPr>
          <p:cNvSpPr txBox="1"/>
          <p:nvPr/>
        </p:nvSpPr>
        <p:spPr>
          <a:xfrm>
            <a:off x="720332" y="4795984"/>
            <a:ext cx="2228850"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solidFill>
                  <a:schemeClr val="accent2"/>
                </a:solidFill>
                <a:effectLst/>
                <a:uLnTx/>
                <a:uFillTx/>
                <a:latin typeface="Segoe UI"/>
                <a:ea typeface="+mn-ea"/>
                <a:cs typeface="+mn-cs"/>
              </a:rPr>
              <a:t>Hyperparameter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solidFill>
                  <a:schemeClr val="accent2"/>
                </a:solidFill>
                <a:effectLst/>
                <a:uLnTx/>
                <a:uFillTx/>
                <a:latin typeface="Segoe UI"/>
                <a:ea typeface="+mn-ea"/>
                <a:cs typeface="+mn-cs"/>
              </a:rPr>
              <a:t>Values – config 1</a:t>
            </a:r>
          </a:p>
        </p:txBody>
      </p:sp>
      <p:sp>
        <p:nvSpPr>
          <p:cNvPr id="15" name="Rectangle 14">
            <a:extLst>
              <a:ext uri="{FF2B5EF4-FFF2-40B4-BE49-F238E27FC236}">
                <a16:creationId xmlns:a16="http://schemas.microsoft.com/office/drawing/2014/main" id="{2EF57BA9-2509-4971-A31C-F37819F7A63E}"/>
              </a:ext>
            </a:extLst>
          </p:cNvPr>
          <p:cNvSpPr/>
          <p:nvPr/>
        </p:nvSpPr>
        <p:spPr bwMode="auto">
          <a:xfrm>
            <a:off x="8391479" y="3355477"/>
            <a:ext cx="2228850" cy="922564"/>
          </a:xfrm>
          <a:prstGeom prst="rect">
            <a:avLst/>
          </a:prstGeom>
          <a:solidFill>
            <a:schemeClr val="bg1"/>
          </a:solid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solidFill>
                <a:schemeClr val="accent2"/>
              </a:solidFill>
              <a:latin typeface="Segoe UI"/>
            </a:endParaRPr>
          </a:p>
        </p:txBody>
      </p:sp>
      <p:sp>
        <p:nvSpPr>
          <p:cNvPr id="16" name="TextBox 15">
            <a:extLst>
              <a:ext uri="{FF2B5EF4-FFF2-40B4-BE49-F238E27FC236}">
                <a16:creationId xmlns:a16="http://schemas.microsoft.com/office/drawing/2014/main" id="{EB0103E1-7DF3-4039-B190-C33649BF0FED}"/>
              </a:ext>
            </a:extLst>
          </p:cNvPr>
          <p:cNvSpPr txBox="1"/>
          <p:nvPr/>
        </p:nvSpPr>
        <p:spPr>
          <a:xfrm>
            <a:off x="8930322" y="3649387"/>
            <a:ext cx="1330779"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chemeClr val="accent2"/>
                </a:solidFill>
                <a:effectLst/>
                <a:uLnTx/>
                <a:uFillTx/>
                <a:latin typeface="Segoe UI"/>
                <a:ea typeface="+mn-ea"/>
                <a:cs typeface="+mn-cs"/>
              </a:rPr>
              <a:t>Model 1</a:t>
            </a:r>
          </a:p>
        </p:txBody>
      </p:sp>
      <p:cxnSp>
        <p:nvCxnSpPr>
          <p:cNvPr id="21" name="Straight Arrow Connector 20">
            <a:extLst>
              <a:ext uri="{FF2B5EF4-FFF2-40B4-BE49-F238E27FC236}">
                <a16:creationId xmlns:a16="http://schemas.microsoft.com/office/drawing/2014/main" id="{957FB702-A1BE-4A33-AAE0-39E9F7E679E5}"/>
              </a:ext>
            </a:extLst>
          </p:cNvPr>
          <p:cNvCxnSpPr>
            <a:cxnSpLocks/>
          </p:cNvCxnSpPr>
          <p:nvPr/>
        </p:nvCxnSpPr>
        <p:spPr>
          <a:xfrm>
            <a:off x="2777728" y="3657173"/>
            <a:ext cx="1412421"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CAF539B-5102-44FA-92C1-23DAAAE9A7B5}"/>
              </a:ext>
            </a:extLst>
          </p:cNvPr>
          <p:cNvCxnSpPr>
            <a:cxnSpLocks/>
          </p:cNvCxnSpPr>
          <p:nvPr/>
        </p:nvCxnSpPr>
        <p:spPr>
          <a:xfrm>
            <a:off x="6966095" y="3662151"/>
            <a:ext cx="1371600" cy="2125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ECB179AA-DA3A-48FE-B26E-20AD2EFD031A}"/>
              </a:ext>
            </a:extLst>
          </p:cNvPr>
          <p:cNvCxnSpPr/>
          <p:nvPr/>
        </p:nvCxnSpPr>
        <p:spPr>
          <a:xfrm>
            <a:off x="2777728" y="1925366"/>
            <a:ext cx="2544537" cy="534761"/>
          </a:xfrm>
          <a:prstGeom prst="bentConnector3">
            <a:avLst>
              <a:gd name="adj1" fmla="val 10005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42D5F23E-18B9-48D7-8C60-C56FFA3DB6B7}"/>
              </a:ext>
            </a:extLst>
          </p:cNvPr>
          <p:cNvCxnSpPr>
            <a:cxnSpLocks/>
          </p:cNvCxnSpPr>
          <p:nvPr/>
        </p:nvCxnSpPr>
        <p:spPr>
          <a:xfrm flipV="1">
            <a:off x="2843045" y="4067137"/>
            <a:ext cx="2612570" cy="1401536"/>
          </a:xfrm>
          <a:prstGeom prst="bentConnector3">
            <a:avLst>
              <a:gd name="adj1" fmla="val 99688"/>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C507B1C-894D-4B9C-83DF-359B06BBA9DA}"/>
              </a:ext>
            </a:extLst>
          </p:cNvPr>
          <p:cNvSpPr/>
          <p:nvPr/>
        </p:nvSpPr>
        <p:spPr bwMode="auto">
          <a:xfrm>
            <a:off x="848721" y="4744279"/>
            <a:ext cx="2228850" cy="922564"/>
          </a:xfrm>
          <a:prstGeom prst="rect">
            <a:avLst/>
          </a:prstGeom>
          <a:solidFill>
            <a:schemeClr val="bg1"/>
          </a:solid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i="0" u="none" strike="noStrike" kern="1200" cap="none" spc="0" normalizeH="0" baseline="0" noProof="0">
              <a:ln>
                <a:noFill/>
              </a:ln>
              <a:solidFill>
                <a:schemeClr val="accent2"/>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C294FEE3-BBCF-46F2-83DF-BB43009CEC75}"/>
              </a:ext>
            </a:extLst>
          </p:cNvPr>
          <p:cNvSpPr txBox="1"/>
          <p:nvPr/>
        </p:nvSpPr>
        <p:spPr>
          <a:xfrm>
            <a:off x="954858" y="4940224"/>
            <a:ext cx="2228850"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solidFill>
                  <a:schemeClr val="accent2"/>
                </a:solidFill>
                <a:effectLst/>
                <a:uLnTx/>
                <a:uFillTx/>
                <a:latin typeface="Segoe UI"/>
                <a:ea typeface="+mn-ea"/>
                <a:cs typeface="+mn-cs"/>
              </a:rPr>
              <a:t>Hyperparameter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solidFill>
                  <a:schemeClr val="accent2"/>
                </a:solidFill>
                <a:effectLst/>
                <a:uLnTx/>
                <a:uFillTx/>
                <a:latin typeface="Segoe UI"/>
                <a:ea typeface="+mn-ea"/>
                <a:cs typeface="+mn-cs"/>
              </a:rPr>
              <a:t>Values – config 2</a:t>
            </a:r>
          </a:p>
        </p:txBody>
      </p:sp>
      <p:sp>
        <p:nvSpPr>
          <p:cNvPr id="22" name="Rectangle 21">
            <a:extLst>
              <a:ext uri="{FF2B5EF4-FFF2-40B4-BE49-F238E27FC236}">
                <a16:creationId xmlns:a16="http://schemas.microsoft.com/office/drawing/2014/main" id="{E952DA4D-5E7F-43A5-8D11-35C87CE93C0A}"/>
              </a:ext>
            </a:extLst>
          </p:cNvPr>
          <p:cNvSpPr/>
          <p:nvPr/>
        </p:nvSpPr>
        <p:spPr bwMode="auto">
          <a:xfrm>
            <a:off x="8535237" y="3529493"/>
            <a:ext cx="2228850" cy="922564"/>
          </a:xfrm>
          <a:prstGeom prst="rect">
            <a:avLst/>
          </a:prstGeom>
          <a:solidFill>
            <a:schemeClr val="bg1"/>
          </a:solid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solidFill>
                <a:schemeClr val="accent2"/>
              </a:solidFill>
              <a:latin typeface="Segoe UI"/>
            </a:endParaRPr>
          </a:p>
        </p:txBody>
      </p:sp>
      <p:sp>
        <p:nvSpPr>
          <p:cNvPr id="23" name="TextBox 22">
            <a:extLst>
              <a:ext uri="{FF2B5EF4-FFF2-40B4-BE49-F238E27FC236}">
                <a16:creationId xmlns:a16="http://schemas.microsoft.com/office/drawing/2014/main" id="{67F574CA-C84E-45D7-8E33-87FDEFE55D6E}"/>
              </a:ext>
            </a:extLst>
          </p:cNvPr>
          <p:cNvSpPr txBox="1"/>
          <p:nvPr/>
        </p:nvSpPr>
        <p:spPr>
          <a:xfrm>
            <a:off x="9074080" y="3823403"/>
            <a:ext cx="1330779"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chemeClr val="accent2"/>
                </a:solidFill>
                <a:effectLst/>
                <a:uLnTx/>
                <a:uFillTx/>
                <a:latin typeface="Segoe UI"/>
                <a:ea typeface="+mn-ea"/>
                <a:cs typeface="+mn-cs"/>
              </a:rPr>
              <a:t>Model 2</a:t>
            </a:r>
          </a:p>
        </p:txBody>
      </p:sp>
      <p:sp>
        <p:nvSpPr>
          <p:cNvPr id="2" name="Oval 1">
            <a:extLst>
              <a:ext uri="{FF2B5EF4-FFF2-40B4-BE49-F238E27FC236}">
                <a16:creationId xmlns:a16="http://schemas.microsoft.com/office/drawing/2014/main" id="{67EFC8E3-3F55-44F7-8DA8-17D307989A0C}"/>
              </a:ext>
            </a:extLst>
          </p:cNvPr>
          <p:cNvSpPr>
            <a:spLocks noChangeAspect="1"/>
          </p:cNvSpPr>
          <p:nvPr/>
        </p:nvSpPr>
        <p:spPr bwMode="auto">
          <a:xfrm>
            <a:off x="8854113" y="5013252"/>
            <a:ext cx="184666" cy="18466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accent2"/>
              </a:solidFill>
              <a:effectLst/>
              <a:uLnTx/>
              <a:uFillTx/>
              <a:latin typeface="Segoe UI"/>
              <a:ea typeface="+mn-ea"/>
              <a:cs typeface="+mn-cs"/>
            </a:endParaRPr>
          </a:p>
        </p:txBody>
      </p:sp>
      <p:sp>
        <p:nvSpPr>
          <p:cNvPr id="31" name="Oval 30">
            <a:extLst>
              <a:ext uri="{FF2B5EF4-FFF2-40B4-BE49-F238E27FC236}">
                <a16:creationId xmlns:a16="http://schemas.microsoft.com/office/drawing/2014/main" id="{EE3B47C8-4AAC-4AB0-B71E-07041452F5A9}"/>
              </a:ext>
            </a:extLst>
          </p:cNvPr>
          <p:cNvSpPr>
            <a:spLocks noChangeAspect="1"/>
          </p:cNvSpPr>
          <p:nvPr/>
        </p:nvSpPr>
        <p:spPr bwMode="auto">
          <a:xfrm>
            <a:off x="9162154" y="5010004"/>
            <a:ext cx="184666" cy="18466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accent2"/>
              </a:solidFill>
              <a:effectLst/>
              <a:uLnTx/>
              <a:uFillTx/>
              <a:latin typeface="Segoe UI"/>
              <a:ea typeface="+mn-ea"/>
              <a:cs typeface="+mn-cs"/>
            </a:endParaRPr>
          </a:p>
        </p:txBody>
      </p:sp>
      <p:sp>
        <p:nvSpPr>
          <p:cNvPr id="32" name="Oval 31">
            <a:extLst>
              <a:ext uri="{FF2B5EF4-FFF2-40B4-BE49-F238E27FC236}">
                <a16:creationId xmlns:a16="http://schemas.microsoft.com/office/drawing/2014/main" id="{79DB659C-4B6D-4D54-AD85-A28E7A4152A0}"/>
              </a:ext>
            </a:extLst>
          </p:cNvPr>
          <p:cNvSpPr>
            <a:spLocks noChangeAspect="1"/>
          </p:cNvSpPr>
          <p:nvPr/>
        </p:nvSpPr>
        <p:spPr bwMode="auto">
          <a:xfrm>
            <a:off x="9463708" y="5010006"/>
            <a:ext cx="184666" cy="18466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accent2"/>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6DAA76E6-4879-414C-BF7C-2A53D7019162}"/>
              </a:ext>
            </a:extLst>
          </p:cNvPr>
          <p:cNvSpPr/>
          <p:nvPr/>
        </p:nvSpPr>
        <p:spPr bwMode="auto">
          <a:xfrm>
            <a:off x="1073295" y="4940224"/>
            <a:ext cx="2228850" cy="922564"/>
          </a:xfrm>
          <a:prstGeom prst="rect">
            <a:avLst/>
          </a:prstGeom>
          <a:solidFill>
            <a:schemeClr val="bg1"/>
          </a:solid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i="0" u="none" strike="noStrike" kern="1200" cap="none" spc="0" normalizeH="0" baseline="0" noProof="0">
              <a:ln>
                <a:noFill/>
              </a:ln>
              <a:solidFill>
                <a:schemeClr val="accent2"/>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DE7FA006-5B08-4E8B-8F0C-AD284F337BB4}"/>
              </a:ext>
            </a:extLst>
          </p:cNvPr>
          <p:cNvSpPr txBox="1"/>
          <p:nvPr/>
        </p:nvSpPr>
        <p:spPr>
          <a:xfrm>
            <a:off x="1130310" y="5098391"/>
            <a:ext cx="2228850"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solidFill>
                  <a:schemeClr val="accent2"/>
                </a:solidFill>
                <a:effectLst/>
                <a:uLnTx/>
                <a:uFillTx/>
                <a:latin typeface="Segoe UI"/>
                <a:ea typeface="+mn-ea"/>
                <a:cs typeface="+mn-cs"/>
              </a:rPr>
              <a:t>Hyperparameter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solidFill>
                  <a:schemeClr val="accent2"/>
                </a:solidFill>
                <a:effectLst/>
                <a:uLnTx/>
                <a:uFillTx/>
                <a:latin typeface="Segoe UI"/>
                <a:ea typeface="+mn-ea"/>
                <a:cs typeface="+mn-cs"/>
              </a:rPr>
              <a:t>Values – config 3</a:t>
            </a:r>
          </a:p>
        </p:txBody>
      </p:sp>
      <p:sp>
        <p:nvSpPr>
          <p:cNvPr id="36" name="Rectangle 35">
            <a:extLst>
              <a:ext uri="{FF2B5EF4-FFF2-40B4-BE49-F238E27FC236}">
                <a16:creationId xmlns:a16="http://schemas.microsoft.com/office/drawing/2014/main" id="{97C7C02B-D6A0-40E8-9CBF-C0E027D2FAA4}"/>
              </a:ext>
            </a:extLst>
          </p:cNvPr>
          <p:cNvSpPr/>
          <p:nvPr/>
        </p:nvSpPr>
        <p:spPr bwMode="auto">
          <a:xfrm>
            <a:off x="8733745" y="3726081"/>
            <a:ext cx="2228850" cy="922564"/>
          </a:xfrm>
          <a:prstGeom prst="rect">
            <a:avLst/>
          </a:prstGeom>
          <a:solidFill>
            <a:schemeClr val="bg1"/>
          </a:solid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solidFill>
                <a:schemeClr val="accent2"/>
              </a:solidFill>
              <a:latin typeface="Segoe UI"/>
            </a:endParaRPr>
          </a:p>
        </p:txBody>
      </p:sp>
      <p:sp>
        <p:nvSpPr>
          <p:cNvPr id="37" name="TextBox 36">
            <a:extLst>
              <a:ext uri="{FF2B5EF4-FFF2-40B4-BE49-F238E27FC236}">
                <a16:creationId xmlns:a16="http://schemas.microsoft.com/office/drawing/2014/main" id="{D8E472F8-D6ED-4851-AC69-595905D5DC6C}"/>
              </a:ext>
            </a:extLst>
          </p:cNvPr>
          <p:cNvSpPr txBox="1"/>
          <p:nvPr/>
        </p:nvSpPr>
        <p:spPr>
          <a:xfrm>
            <a:off x="9272588" y="4019991"/>
            <a:ext cx="1330779"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chemeClr val="accent2"/>
                </a:solidFill>
                <a:effectLst/>
                <a:uLnTx/>
                <a:uFillTx/>
                <a:latin typeface="Segoe UI"/>
                <a:ea typeface="+mn-ea"/>
                <a:cs typeface="+mn-cs"/>
              </a:rPr>
              <a:t>Model 3</a:t>
            </a:r>
          </a:p>
        </p:txBody>
      </p:sp>
      <p:sp>
        <p:nvSpPr>
          <p:cNvPr id="39" name="TextBox 38">
            <a:extLst>
              <a:ext uri="{FF2B5EF4-FFF2-40B4-BE49-F238E27FC236}">
                <a16:creationId xmlns:a16="http://schemas.microsoft.com/office/drawing/2014/main" id="{70097237-E72C-43DB-B59B-822D7E02BA17}"/>
              </a:ext>
            </a:extLst>
          </p:cNvPr>
          <p:cNvSpPr txBox="1"/>
          <p:nvPr/>
        </p:nvSpPr>
        <p:spPr>
          <a:xfrm>
            <a:off x="4702625" y="2938211"/>
            <a:ext cx="1673952" cy="923330"/>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solidFill>
                  <a:schemeClr val="accent2"/>
                </a:solidFill>
                <a:effectLst/>
                <a:uLnTx/>
                <a:uFillTx/>
                <a:latin typeface="Segoe UI"/>
                <a:ea typeface="+mn-ea"/>
                <a:cs typeface="+mn-cs"/>
              </a:rPr>
              <a:t>Model Training</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solidFill>
                  <a:schemeClr val="accent2"/>
                </a:solidFill>
                <a:effectLst/>
                <a:uLnTx/>
                <a:uFillTx/>
                <a:latin typeface="Segoe UI"/>
                <a:ea typeface="+mn-ea"/>
                <a:cs typeface="+mn-cs"/>
              </a:rPr>
              <a:t>Infrastructure</a:t>
            </a:r>
          </a:p>
        </p:txBody>
      </p:sp>
      <p:sp>
        <p:nvSpPr>
          <p:cNvPr id="35" name="Rectangle 34">
            <a:extLst>
              <a:ext uri="{FF2B5EF4-FFF2-40B4-BE49-F238E27FC236}">
                <a16:creationId xmlns:a16="http://schemas.microsoft.com/office/drawing/2014/main" id="{B7B48911-7D9F-43FE-8687-427C75487D50}"/>
              </a:ext>
            </a:extLst>
          </p:cNvPr>
          <p:cNvSpPr/>
          <p:nvPr/>
        </p:nvSpPr>
        <p:spPr bwMode="auto">
          <a:xfrm>
            <a:off x="705241" y="3355477"/>
            <a:ext cx="2228850" cy="922564"/>
          </a:xfrm>
          <a:prstGeom prst="rect">
            <a:avLst/>
          </a:prstGeom>
          <a:solidFill>
            <a:schemeClr val="bg1"/>
          </a:solid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i="0" u="none" strike="noStrike" kern="1200" cap="none" spc="0" normalizeH="0" baseline="0" noProof="0">
              <a:ln>
                <a:noFill/>
              </a:ln>
              <a:solidFill>
                <a:schemeClr val="accent2"/>
              </a:solidFill>
              <a:effectLst/>
              <a:uLnTx/>
              <a:uFillTx/>
              <a:latin typeface="Segoe UI"/>
              <a:ea typeface="+mn-ea"/>
              <a:cs typeface="+mn-cs"/>
            </a:endParaRPr>
          </a:p>
        </p:txBody>
      </p:sp>
      <p:sp>
        <p:nvSpPr>
          <p:cNvPr id="38" name="TextBox 37">
            <a:extLst>
              <a:ext uri="{FF2B5EF4-FFF2-40B4-BE49-F238E27FC236}">
                <a16:creationId xmlns:a16="http://schemas.microsoft.com/office/drawing/2014/main" id="{A715B9F2-7F35-4F86-B3DD-00CABCCEA42D}"/>
              </a:ext>
            </a:extLst>
          </p:cNvPr>
          <p:cNvSpPr txBox="1"/>
          <p:nvPr/>
        </p:nvSpPr>
        <p:spPr>
          <a:xfrm>
            <a:off x="1087721" y="3507877"/>
            <a:ext cx="1511013" cy="615553"/>
          </a:xfrm>
          <a:prstGeom prst="rect">
            <a:avLst/>
          </a:prstGeom>
          <a:solidFill>
            <a:schemeClr val="bg1"/>
          </a:solidFill>
          <a:ln>
            <a:noFill/>
          </a:ln>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solidFill>
                  <a:schemeClr val="accent2"/>
                </a:solidFill>
                <a:effectLst/>
                <a:uLnTx/>
                <a:uFillTx/>
                <a:latin typeface="Segoe UI"/>
                <a:ea typeface="+mn-ea"/>
                <a:cs typeface="+mn-cs"/>
              </a:rPr>
              <a:t>Training Algorithm 2</a:t>
            </a:r>
          </a:p>
        </p:txBody>
      </p:sp>
      <p:sp>
        <p:nvSpPr>
          <p:cNvPr id="40" name="Rectangle 39">
            <a:extLst>
              <a:ext uri="{FF2B5EF4-FFF2-40B4-BE49-F238E27FC236}">
                <a16:creationId xmlns:a16="http://schemas.microsoft.com/office/drawing/2014/main" id="{FEC09BD0-10D7-44D4-A237-C690ACA71A37}"/>
              </a:ext>
            </a:extLst>
          </p:cNvPr>
          <p:cNvSpPr/>
          <p:nvPr/>
        </p:nvSpPr>
        <p:spPr bwMode="auto">
          <a:xfrm>
            <a:off x="1225695" y="5092624"/>
            <a:ext cx="2228850" cy="922564"/>
          </a:xfrm>
          <a:prstGeom prst="rect">
            <a:avLst/>
          </a:prstGeom>
          <a:solidFill>
            <a:schemeClr val="bg1"/>
          </a:solid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i="0" u="none" strike="noStrike" kern="1200" cap="none" spc="0" normalizeH="0" baseline="0" noProof="0">
              <a:ln>
                <a:noFill/>
              </a:ln>
              <a:solidFill>
                <a:schemeClr val="accent2"/>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74524369-97D7-45E4-BE6A-4D3D03F7FE51}"/>
              </a:ext>
            </a:extLst>
          </p:cNvPr>
          <p:cNvSpPr txBox="1"/>
          <p:nvPr/>
        </p:nvSpPr>
        <p:spPr>
          <a:xfrm>
            <a:off x="1317606" y="5250791"/>
            <a:ext cx="2228850"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solidFill>
                  <a:schemeClr val="accent2"/>
                </a:solidFill>
                <a:effectLst/>
                <a:uLnTx/>
                <a:uFillTx/>
                <a:latin typeface="Segoe UI"/>
                <a:ea typeface="+mn-ea"/>
                <a:cs typeface="+mn-cs"/>
              </a:rPr>
              <a:t>Hyperparameter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solidFill>
                  <a:schemeClr val="accent2"/>
                </a:solidFill>
                <a:effectLst/>
                <a:uLnTx/>
                <a:uFillTx/>
                <a:latin typeface="Segoe UI"/>
                <a:ea typeface="+mn-ea"/>
                <a:cs typeface="+mn-cs"/>
              </a:rPr>
              <a:t>Values – config 4</a:t>
            </a:r>
          </a:p>
        </p:txBody>
      </p:sp>
      <p:sp>
        <p:nvSpPr>
          <p:cNvPr id="42" name="Rectangle 41">
            <a:extLst>
              <a:ext uri="{FF2B5EF4-FFF2-40B4-BE49-F238E27FC236}">
                <a16:creationId xmlns:a16="http://schemas.microsoft.com/office/drawing/2014/main" id="{FC49588A-20B7-4897-8E46-3B8FB26F3E2C}"/>
              </a:ext>
            </a:extLst>
          </p:cNvPr>
          <p:cNvSpPr/>
          <p:nvPr/>
        </p:nvSpPr>
        <p:spPr bwMode="auto">
          <a:xfrm>
            <a:off x="8932253" y="3922669"/>
            <a:ext cx="2228850" cy="922564"/>
          </a:xfrm>
          <a:prstGeom prst="rect">
            <a:avLst/>
          </a:prstGeom>
          <a:solidFill>
            <a:schemeClr val="bg1"/>
          </a:solid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accent2"/>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765D70DC-3412-4D07-9915-DB08AC6A854E}"/>
              </a:ext>
            </a:extLst>
          </p:cNvPr>
          <p:cNvSpPr txBox="1"/>
          <p:nvPr/>
        </p:nvSpPr>
        <p:spPr>
          <a:xfrm>
            <a:off x="9471096" y="4216579"/>
            <a:ext cx="1330779"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solidFill>
                  <a:schemeClr val="accent2"/>
                </a:solidFill>
                <a:effectLst/>
                <a:uLnTx/>
                <a:uFillTx/>
                <a:latin typeface="Segoe UI"/>
                <a:ea typeface="+mn-ea"/>
                <a:cs typeface="+mn-cs"/>
              </a:rPr>
              <a:t>Model 4</a:t>
            </a:r>
          </a:p>
        </p:txBody>
      </p:sp>
      <p:sp>
        <p:nvSpPr>
          <p:cNvPr id="44" name="TextBox 43">
            <a:extLst>
              <a:ext uri="{FF2B5EF4-FFF2-40B4-BE49-F238E27FC236}">
                <a16:creationId xmlns:a16="http://schemas.microsoft.com/office/drawing/2014/main" id="{8BD3B80E-6643-438B-8DBE-C21BAC7412DF}"/>
              </a:ext>
            </a:extLst>
          </p:cNvPr>
          <p:cNvSpPr txBox="1"/>
          <p:nvPr/>
        </p:nvSpPr>
        <p:spPr>
          <a:xfrm>
            <a:off x="8836473" y="1610946"/>
            <a:ext cx="2849256" cy="1538883"/>
          </a:xfrm>
          <a:prstGeom prst="rect">
            <a:avLst/>
          </a:prstGeom>
          <a:noFill/>
        </p:spPr>
        <p:txBody>
          <a:bodyPr wrap="square" lIns="0" tIns="0" rIns="0" bIns="0" rtlCol="0">
            <a:spAutoFit/>
          </a:bodyPr>
          <a:lstStyle/>
          <a:p>
            <a:pPr algn="l"/>
            <a:r>
              <a:rPr lang="en-US" sz="2000">
                <a:solidFill>
                  <a:schemeClr val="tx2"/>
                </a:solidFill>
                <a:latin typeface="+mj-lt"/>
                <a:cs typeface="Segoe UI Light" panose="020B0502040204020203" pitchFamily="34" charset="0"/>
              </a:rPr>
              <a:t>Complex</a:t>
            </a:r>
          </a:p>
          <a:p>
            <a:pPr algn="l"/>
            <a:r>
              <a:rPr lang="en-US" sz="2000">
                <a:solidFill>
                  <a:schemeClr val="tx2"/>
                </a:solidFill>
                <a:latin typeface="+mj-lt"/>
                <a:cs typeface="Segoe UI Light" panose="020B0502040204020203" pitchFamily="34" charset="0"/>
              </a:rPr>
              <a:t>Tedious</a:t>
            </a:r>
          </a:p>
          <a:p>
            <a:pPr algn="l"/>
            <a:r>
              <a:rPr lang="en-US" sz="2000">
                <a:solidFill>
                  <a:schemeClr val="tx2"/>
                </a:solidFill>
                <a:latin typeface="+mj-lt"/>
                <a:cs typeface="Segoe UI Light" panose="020B0502040204020203" pitchFamily="34" charset="0"/>
              </a:rPr>
              <a:t>Repetitive</a:t>
            </a:r>
          </a:p>
          <a:p>
            <a:pPr algn="l"/>
            <a:r>
              <a:rPr lang="en-US" sz="2000">
                <a:solidFill>
                  <a:schemeClr val="tx2"/>
                </a:solidFill>
                <a:latin typeface="+mj-lt"/>
                <a:cs typeface="Segoe UI Light" panose="020B0502040204020203" pitchFamily="34" charset="0"/>
              </a:rPr>
              <a:t>Time consuming</a:t>
            </a:r>
          </a:p>
          <a:p>
            <a:pPr algn="l"/>
            <a:r>
              <a:rPr lang="en-US" sz="2000">
                <a:solidFill>
                  <a:schemeClr val="tx2"/>
                </a:solidFill>
                <a:latin typeface="+mj-lt"/>
                <a:cs typeface="Segoe UI Light" panose="020B0502040204020203" pitchFamily="34" charset="0"/>
              </a:rPr>
              <a:t>Expensive</a:t>
            </a:r>
          </a:p>
        </p:txBody>
      </p:sp>
    </p:spTree>
    <p:extLst>
      <p:ext uri="{BB962C8B-B14F-4D97-AF65-F5344CB8AC3E}">
        <p14:creationId xmlns:p14="http://schemas.microsoft.com/office/powerpoint/2010/main" val="951091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down)">
                                      <p:cBhvr>
                                        <p:cTn id="10" dur="500"/>
                                        <p:tgtEl>
                                          <p:spTgt spid="28"/>
                                        </p:tgtEl>
                                      </p:cBhvr>
                                    </p:animEffect>
                                  </p:childTnLst>
                                </p:cTn>
                              </p:par>
                              <p:par>
                                <p:cTn id="11" presetID="22" presetClass="entr" presetSubtype="4"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34"/>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7"/>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36"/>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35"/>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41"/>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40"/>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43"/>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42"/>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2"/>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31"/>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32"/>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2" grpId="0" animBg="1"/>
      <p:bldP spid="13" grpId="0" animBg="1"/>
      <p:bldP spid="14" grpId="0"/>
      <p:bldP spid="15" grpId="0" animBg="1"/>
      <p:bldP spid="16" grpId="0"/>
      <p:bldP spid="18" grpId="0" animBg="1"/>
      <p:bldP spid="19" grpId="0"/>
      <p:bldP spid="22" grpId="0" animBg="1"/>
      <p:bldP spid="23" grpId="0"/>
      <p:bldP spid="2" grpId="0" animBg="1"/>
      <p:bldP spid="31" grpId="0" animBg="1"/>
      <p:bldP spid="32" grpId="0" animBg="1"/>
      <p:bldP spid="33" grpId="0" animBg="1"/>
      <p:bldP spid="34" grpId="0"/>
      <p:bldP spid="36" grpId="0" animBg="1"/>
      <p:bldP spid="37" grpId="0"/>
      <p:bldP spid="35" grpId="0" animBg="1"/>
      <p:bldP spid="38" grpId="0" animBg="1"/>
      <p:bldP spid="40" grpId="0" animBg="1"/>
      <p:bldP spid="41" grpId="0"/>
      <p:bldP spid="42" grpId="0" animBg="1"/>
      <p:bldP spid="43" grpId="0"/>
      <p:bldP spid="44"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Automated ML</a:t>
            </a:r>
          </a:p>
        </p:txBody>
      </p:sp>
      <p:sp>
        <p:nvSpPr>
          <p:cNvPr id="4" name="Text Placeholder 3">
            <a:extLst>
              <a:ext uri="{FF2B5EF4-FFF2-40B4-BE49-F238E27FC236}">
                <a16:creationId xmlns:a16="http://schemas.microsoft.com/office/drawing/2014/main" id="{054A8653-B8B2-4572-AA58-B407CE4021FE}"/>
              </a:ext>
            </a:extLst>
          </p:cNvPr>
          <p:cNvSpPr>
            <a:spLocks noGrp="1"/>
          </p:cNvSpPr>
          <p:nvPr>
            <p:ph type="body" sz="quarter" idx="12"/>
          </p:nvPr>
        </p:nvSpPr>
        <p:spPr/>
        <p:txBody>
          <a:bodyPr/>
          <a:lstStyle/>
          <a:p>
            <a:r>
              <a:rPr lang="ko-KR" altLang="en-US" dirty="0"/>
              <a:t>기본 구조</a:t>
            </a:r>
            <a:endParaRPr lang="en-US" dirty="0"/>
          </a:p>
        </p:txBody>
      </p:sp>
      <p:sp>
        <p:nvSpPr>
          <p:cNvPr id="98" name="Rectangle 97">
            <a:extLst>
              <a:ext uri="{FF2B5EF4-FFF2-40B4-BE49-F238E27FC236}">
                <a16:creationId xmlns:a16="http://schemas.microsoft.com/office/drawing/2014/main" id="{D4899524-6605-4456-8EB1-1B071CC1C419}"/>
              </a:ext>
            </a:extLst>
          </p:cNvPr>
          <p:cNvSpPr/>
          <p:nvPr/>
        </p:nvSpPr>
        <p:spPr>
          <a:xfrm>
            <a:off x="458864" y="4308418"/>
            <a:ext cx="2485691" cy="154307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R="0" lvl="0" indent="0" algn="ctr" defTabSz="932742" fontAlgn="auto">
              <a:lnSpc>
                <a:spcPct val="90000"/>
              </a:lnSpc>
              <a:spcBef>
                <a:spcPts val="0"/>
              </a:spcBef>
              <a:spcAft>
                <a:spcPts val="600"/>
              </a:spcAft>
              <a:buClrTx/>
              <a:buSzTx/>
              <a:buFontTx/>
              <a:buNone/>
              <a:tabLst/>
              <a:defRPr/>
            </a:pPr>
            <a:r>
              <a:rPr lang="en-US" sz="1600" dirty="0">
                <a:gradFill>
                  <a:gsLst>
                    <a:gs pos="2917">
                      <a:schemeClr val="tx1"/>
                    </a:gs>
                    <a:gs pos="30000">
                      <a:schemeClr val="tx1"/>
                    </a:gs>
                  </a:gsLst>
                  <a:lin ang="5400000" scaled="0"/>
                </a:gradFill>
              </a:rPr>
              <a:t>Training script </a:t>
            </a:r>
          </a:p>
          <a:p>
            <a:pPr marR="0" lvl="0" indent="0" algn="ctr" defTabSz="932742" fontAlgn="auto">
              <a:lnSpc>
                <a:spcPct val="90000"/>
              </a:lnSpc>
              <a:spcBef>
                <a:spcPts val="0"/>
              </a:spcBef>
              <a:spcAft>
                <a:spcPts val="600"/>
              </a:spcAft>
              <a:buClrTx/>
              <a:buSzTx/>
              <a:buFontTx/>
              <a:buNone/>
              <a:tabLst/>
              <a:defRPr/>
            </a:pPr>
            <a:r>
              <a:rPr lang="en-US" sz="1600" dirty="0">
                <a:gradFill>
                  <a:gsLst>
                    <a:gs pos="2917">
                      <a:schemeClr val="tx1"/>
                    </a:gs>
                    <a:gs pos="30000">
                      <a:schemeClr val="tx1"/>
                    </a:gs>
                  </a:gsLst>
                  <a:lin ang="5400000" scaled="0"/>
                </a:gradFill>
              </a:rPr>
              <a:t>+</a:t>
            </a:r>
          </a:p>
          <a:p>
            <a:pPr marR="0" lvl="0" indent="0" algn="ctr" defTabSz="932742" fontAlgn="auto">
              <a:lnSpc>
                <a:spcPct val="90000"/>
              </a:lnSpc>
              <a:spcBef>
                <a:spcPts val="0"/>
              </a:spcBef>
              <a:spcAft>
                <a:spcPts val="600"/>
              </a:spcAft>
              <a:buClrTx/>
              <a:buSzTx/>
              <a:buFontTx/>
              <a:buNone/>
              <a:tabLst/>
              <a:defRPr/>
            </a:pPr>
            <a:r>
              <a:rPr lang="en-US" sz="1600" dirty="0">
                <a:gradFill>
                  <a:gsLst>
                    <a:gs pos="2917">
                      <a:schemeClr val="tx1"/>
                    </a:gs>
                    <a:gs pos="30000">
                      <a:schemeClr val="tx1"/>
                    </a:gs>
                  </a:gsLst>
                  <a:lin ang="5400000" scaled="0"/>
                </a:gradFill>
              </a:rPr>
              <a:t>Training data</a:t>
            </a:r>
            <a:endParaRPr lang="en-US" sz="1400" dirty="0">
              <a:gradFill>
                <a:gsLst>
                  <a:gs pos="2917">
                    <a:schemeClr val="tx1"/>
                  </a:gs>
                  <a:gs pos="30000">
                    <a:schemeClr val="tx1"/>
                  </a:gs>
                </a:gsLst>
                <a:lin ang="5400000" scaled="0"/>
              </a:gradFill>
            </a:endParaRPr>
          </a:p>
        </p:txBody>
      </p:sp>
      <p:sp>
        <p:nvSpPr>
          <p:cNvPr id="3" name="TextBox 2">
            <a:extLst>
              <a:ext uri="{FF2B5EF4-FFF2-40B4-BE49-F238E27FC236}">
                <a16:creationId xmlns:a16="http://schemas.microsoft.com/office/drawing/2014/main" id="{3EE1B851-64AD-4C32-8955-30FF50A61EEC}"/>
              </a:ext>
            </a:extLst>
          </p:cNvPr>
          <p:cNvSpPr txBox="1"/>
          <p:nvPr/>
        </p:nvSpPr>
        <p:spPr>
          <a:xfrm>
            <a:off x="3526430" y="3665152"/>
            <a:ext cx="706925"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Inputs</a:t>
            </a:r>
          </a:p>
        </p:txBody>
      </p:sp>
      <p:grpSp>
        <p:nvGrpSpPr>
          <p:cNvPr id="16" name="Group 15">
            <a:extLst>
              <a:ext uri="{FF2B5EF4-FFF2-40B4-BE49-F238E27FC236}">
                <a16:creationId xmlns:a16="http://schemas.microsoft.com/office/drawing/2014/main" id="{E1D5A75F-477E-42B2-A132-04FE9E7FD57B}"/>
              </a:ext>
            </a:extLst>
          </p:cNvPr>
          <p:cNvGrpSpPr/>
          <p:nvPr/>
        </p:nvGrpSpPr>
        <p:grpSpPr>
          <a:xfrm>
            <a:off x="458864" y="1878862"/>
            <a:ext cx="2594423" cy="2185491"/>
            <a:chOff x="5455228" y="2606982"/>
            <a:chExt cx="2063203" cy="2185491"/>
          </a:xfrm>
        </p:grpSpPr>
        <p:sp>
          <p:nvSpPr>
            <p:cNvPr id="27" name="TextBox 26">
              <a:extLst>
                <a:ext uri="{FF2B5EF4-FFF2-40B4-BE49-F238E27FC236}">
                  <a16:creationId xmlns:a16="http://schemas.microsoft.com/office/drawing/2014/main" id="{F129065F-7C68-4B34-AC49-07B4EAF93161}"/>
                </a:ext>
              </a:extLst>
            </p:cNvPr>
            <p:cNvSpPr txBox="1"/>
            <p:nvPr/>
          </p:nvSpPr>
          <p:spPr>
            <a:xfrm>
              <a:off x="5455228" y="2628023"/>
              <a:ext cx="1976735" cy="738664"/>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600">
                  <a:gradFill>
                    <a:gsLst>
                      <a:gs pos="2917">
                        <a:schemeClr val="tx1"/>
                      </a:gs>
                      <a:gs pos="30000">
                        <a:schemeClr val="tx1"/>
                      </a:gs>
                    </a:gsLst>
                    <a:lin ang="5400000" scaled="0"/>
                  </a:gradFill>
                </a:rPr>
                <a:t>Automated ML Tuning Specifications</a:t>
              </a:r>
            </a:p>
          </p:txBody>
        </p:sp>
        <p:sp>
          <p:nvSpPr>
            <p:cNvPr id="28" name="TextBox 27">
              <a:extLst>
                <a:ext uri="{FF2B5EF4-FFF2-40B4-BE49-F238E27FC236}">
                  <a16:creationId xmlns:a16="http://schemas.microsoft.com/office/drawing/2014/main" id="{86DE4EFB-0B85-475F-9D65-7A70EA12D4A0}"/>
                </a:ext>
              </a:extLst>
            </p:cNvPr>
            <p:cNvSpPr txBox="1"/>
            <p:nvPr/>
          </p:nvSpPr>
          <p:spPr>
            <a:xfrm>
              <a:off x="5510221" y="3358234"/>
              <a:ext cx="2008210" cy="1434239"/>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Hyperparameter Range</a:t>
              </a:r>
            </a:p>
            <a:p>
              <a:pPr>
                <a:lnSpc>
                  <a:spcPct val="90000"/>
                </a:lnSpc>
                <a:spcAft>
                  <a:spcPts val="600"/>
                </a:spcAft>
              </a:pPr>
              <a:r>
                <a:rPr lang="en-US" sz="1200" dirty="0">
                  <a:gradFill>
                    <a:gsLst>
                      <a:gs pos="2917">
                        <a:schemeClr val="tx1"/>
                      </a:gs>
                      <a:gs pos="30000">
                        <a:schemeClr val="tx1"/>
                      </a:gs>
                    </a:gsLst>
                    <a:lin ang="5400000" scaled="0"/>
                  </a:gradFill>
                </a:rPr>
                <a:t>Optimization metric</a:t>
              </a:r>
            </a:p>
            <a:p>
              <a:pPr>
                <a:lnSpc>
                  <a:spcPct val="90000"/>
                </a:lnSpc>
                <a:spcAft>
                  <a:spcPts val="600"/>
                </a:spcAft>
              </a:pPr>
              <a:r>
                <a:rPr lang="en-US" sz="1200" dirty="0">
                  <a:gradFill>
                    <a:gsLst>
                      <a:gs pos="2917">
                        <a:schemeClr val="tx1"/>
                      </a:gs>
                      <a:gs pos="30000">
                        <a:schemeClr val="tx1"/>
                      </a:gs>
                    </a:gsLst>
                    <a:lin ang="5400000" scaled="0"/>
                  </a:gradFill>
                </a:rPr>
                <a:t>Early Termination Policy</a:t>
              </a:r>
            </a:p>
            <a:p>
              <a:pPr>
                <a:lnSpc>
                  <a:spcPct val="90000"/>
                </a:lnSpc>
                <a:spcAft>
                  <a:spcPts val="600"/>
                </a:spcAft>
              </a:pPr>
              <a:r>
                <a:rPr lang="en-US" sz="1200" dirty="0">
                  <a:gradFill>
                    <a:gsLst>
                      <a:gs pos="2917">
                        <a:schemeClr val="tx1"/>
                      </a:gs>
                      <a:gs pos="30000">
                        <a:schemeClr val="tx1"/>
                      </a:gs>
                    </a:gsLst>
                    <a:lin ang="5400000" scaled="0"/>
                  </a:gradFill>
                </a:rPr>
                <a:t>Budget – Time / Compute </a:t>
              </a:r>
            </a:p>
            <a:p>
              <a:pPr>
                <a:lnSpc>
                  <a:spcPct val="90000"/>
                </a:lnSpc>
                <a:spcAft>
                  <a:spcPts val="600"/>
                </a:spcAft>
              </a:pPr>
              <a:r>
                <a:rPr lang="en-US" sz="1200" dirty="0">
                  <a:gradFill>
                    <a:gsLst>
                      <a:gs pos="2917">
                        <a:schemeClr val="tx1"/>
                      </a:gs>
                      <a:gs pos="30000">
                        <a:schemeClr val="tx1"/>
                      </a:gs>
                    </a:gsLst>
                    <a:lin ang="5400000" scaled="0"/>
                  </a:gradFill>
                </a:rPr>
                <a:t># parallel runs</a:t>
              </a:r>
            </a:p>
          </p:txBody>
        </p:sp>
        <p:grpSp>
          <p:nvGrpSpPr>
            <p:cNvPr id="29" name="Group 28">
              <a:extLst>
                <a:ext uri="{FF2B5EF4-FFF2-40B4-BE49-F238E27FC236}">
                  <a16:creationId xmlns:a16="http://schemas.microsoft.com/office/drawing/2014/main" id="{A2F6DB71-076F-4134-BE1E-FF4B4A70C76C}"/>
                </a:ext>
              </a:extLst>
            </p:cNvPr>
            <p:cNvGrpSpPr/>
            <p:nvPr/>
          </p:nvGrpSpPr>
          <p:grpSpPr>
            <a:xfrm>
              <a:off x="5455228" y="2606982"/>
              <a:ext cx="1978333" cy="2177038"/>
              <a:chOff x="3345873" y="2606982"/>
              <a:chExt cx="2139874" cy="2177038"/>
            </a:xfrm>
          </p:grpSpPr>
          <p:sp>
            <p:nvSpPr>
              <p:cNvPr id="30" name="Rectangle 29">
                <a:extLst>
                  <a:ext uri="{FF2B5EF4-FFF2-40B4-BE49-F238E27FC236}">
                    <a16:creationId xmlns:a16="http://schemas.microsoft.com/office/drawing/2014/main" id="{2BE401A9-E7AD-4061-88A3-B71B5712AFFB}"/>
                  </a:ext>
                </a:extLst>
              </p:cNvPr>
              <p:cNvSpPr/>
              <p:nvPr/>
            </p:nvSpPr>
            <p:spPr bwMode="auto">
              <a:xfrm>
                <a:off x="3347602" y="2606982"/>
                <a:ext cx="2138145" cy="217703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57817B04-10E2-454E-B2F7-8D5628002881}"/>
                  </a:ext>
                </a:extLst>
              </p:cNvPr>
              <p:cNvCxnSpPr>
                <a:cxnSpLocks/>
              </p:cNvCxnSpPr>
              <p:nvPr/>
            </p:nvCxnSpPr>
            <p:spPr>
              <a:xfrm>
                <a:off x="3345873" y="3311287"/>
                <a:ext cx="2139874"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2" name="Group 31">
            <a:extLst>
              <a:ext uri="{FF2B5EF4-FFF2-40B4-BE49-F238E27FC236}">
                <a16:creationId xmlns:a16="http://schemas.microsoft.com/office/drawing/2014/main" id="{570E7728-7C95-4590-8B01-4B9FC311F805}"/>
              </a:ext>
            </a:extLst>
          </p:cNvPr>
          <p:cNvGrpSpPr/>
          <p:nvPr/>
        </p:nvGrpSpPr>
        <p:grpSpPr>
          <a:xfrm>
            <a:off x="3187192" y="1878861"/>
            <a:ext cx="1567670" cy="3972621"/>
            <a:chOff x="1859083" y="2339433"/>
            <a:chExt cx="1162991" cy="3486866"/>
          </a:xfrm>
        </p:grpSpPr>
        <p:sp>
          <p:nvSpPr>
            <p:cNvPr id="33" name="Right Bracket 32">
              <a:extLst>
                <a:ext uri="{FF2B5EF4-FFF2-40B4-BE49-F238E27FC236}">
                  <a16:creationId xmlns:a16="http://schemas.microsoft.com/office/drawing/2014/main" id="{CC64A254-0AF1-441F-B3AB-45C67442B9A6}"/>
                </a:ext>
              </a:extLst>
            </p:cNvPr>
            <p:cNvSpPr/>
            <p:nvPr/>
          </p:nvSpPr>
          <p:spPr>
            <a:xfrm>
              <a:off x="1859083" y="2339433"/>
              <a:ext cx="152328" cy="3486866"/>
            </a:xfrm>
            <a:prstGeom prst="rightBracket">
              <a:avLst>
                <a:gd name="adj" fmla="val 0"/>
              </a:avLst>
            </a:prstGeom>
            <a:ln w="12700">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EF57E39E-D1F2-4432-B1B0-009B80411E94}"/>
                </a:ext>
              </a:extLst>
            </p:cNvPr>
            <p:cNvCxnSpPr>
              <a:cxnSpLocks/>
            </p:cNvCxnSpPr>
            <p:nvPr/>
          </p:nvCxnSpPr>
          <p:spPr>
            <a:xfrm>
              <a:off x="2011411" y="4250273"/>
              <a:ext cx="1010663"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BF09D1BF-E835-41E0-8093-3C81EDF04CC1}"/>
              </a:ext>
            </a:extLst>
          </p:cNvPr>
          <p:cNvGrpSpPr/>
          <p:nvPr/>
        </p:nvGrpSpPr>
        <p:grpSpPr>
          <a:xfrm>
            <a:off x="4754862" y="2541536"/>
            <a:ext cx="3033289" cy="1921004"/>
            <a:chOff x="4974852" y="2005431"/>
            <a:chExt cx="3033289" cy="1921004"/>
          </a:xfrm>
        </p:grpSpPr>
        <p:sp>
          <p:nvSpPr>
            <p:cNvPr id="5" name="TextBox 4">
              <a:extLst>
                <a:ext uri="{FF2B5EF4-FFF2-40B4-BE49-F238E27FC236}">
                  <a16:creationId xmlns:a16="http://schemas.microsoft.com/office/drawing/2014/main" id="{2D7C8460-E32C-4B7A-B9A2-6381C67D9B72}"/>
                </a:ext>
              </a:extLst>
            </p:cNvPr>
            <p:cNvSpPr txBox="1"/>
            <p:nvPr/>
          </p:nvSpPr>
          <p:spPr>
            <a:xfrm>
              <a:off x="5244133" y="3121223"/>
              <a:ext cx="2494725"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Azure Automated ML</a:t>
              </a:r>
            </a:p>
          </p:txBody>
        </p:sp>
        <p:sp>
          <p:nvSpPr>
            <p:cNvPr id="35" name="Freeform 146">
              <a:extLst>
                <a:ext uri="{FF2B5EF4-FFF2-40B4-BE49-F238E27FC236}">
                  <a16:creationId xmlns:a16="http://schemas.microsoft.com/office/drawing/2014/main" id="{97F5633D-3D63-48CB-B4AA-5D5CAC3FFFC5}"/>
                </a:ext>
              </a:extLst>
            </p:cNvPr>
            <p:cNvSpPr>
              <a:spLocks noChangeAspect="1"/>
            </p:cNvSpPr>
            <p:nvPr/>
          </p:nvSpPr>
          <p:spPr bwMode="auto">
            <a:xfrm>
              <a:off x="4974852" y="2005431"/>
              <a:ext cx="3033289" cy="192100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IN" sz="1961" b="1">
                <a:solidFill>
                  <a:srgbClr val="FFFFFF"/>
                </a:solidFill>
                <a:latin typeface="Segoe UI Light"/>
                <a:ea typeface="Segoe UI" pitchFamily="34" charset="0"/>
                <a:cs typeface="Segoe UI" pitchFamily="34" charset="0"/>
              </a:endParaRPr>
            </a:p>
          </p:txBody>
        </p:sp>
      </p:grpSp>
      <p:cxnSp>
        <p:nvCxnSpPr>
          <p:cNvPr id="37" name="Straight Arrow Connector 36">
            <a:extLst>
              <a:ext uri="{FF2B5EF4-FFF2-40B4-BE49-F238E27FC236}">
                <a16:creationId xmlns:a16="http://schemas.microsoft.com/office/drawing/2014/main" id="{D003D908-BB60-4F3F-B58F-7D8B5CA5CC6E}"/>
              </a:ext>
            </a:extLst>
          </p:cNvPr>
          <p:cNvCxnSpPr>
            <a:cxnSpLocks/>
          </p:cNvCxnSpPr>
          <p:nvPr/>
        </p:nvCxnSpPr>
        <p:spPr>
          <a:xfrm>
            <a:off x="7797874" y="4055900"/>
            <a:ext cx="1135731"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34071D56-746D-4586-A795-0FF9C0317D34}"/>
              </a:ext>
            </a:extLst>
          </p:cNvPr>
          <p:cNvGrpSpPr/>
          <p:nvPr/>
        </p:nvGrpSpPr>
        <p:grpSpPr>
          <a:xfrm>
            <a:off x="9117936" y="2910508"/>
            <a:ext cx="2594423" cy="2009534"/>
            <a:chOff x="5455228" y="2606982"/>
            <a:chExt cx="2063203" cy="2009534"/>
          </a:xfrm>
        </p:grpSpPr>
        <p:sp>
          <p:nvSpPr>
            <p:cNvPr id="39" name="TextBox 38">
              <a:extLst>
                <a:ext uri="{FF2B5EF4-FFF2-40B4-BE49-F238E27FC236}">
                  <a16:creationId xmlns:a16="http://schemas.microsoft.com/office/drawing/2014/main" id="{F426D577-3E23-4970-849C-FEA0AAF434DD}"/>
                </a:ext>
              </a:extLst>
            </p:cNvPr>
            <p:cNvSpPr txBox="1"/>
            <p:nvPr/>
          </p:nvSpPr>
          <p:spPr>
            <a:xfrm>
              <a:off x="5455228" y="2628023"/>
              <a:ext cx="1976735" cy="517065"/>
            </a:xfrm>
            <a:prstGeom prst="rect">
              <a:avLst/>
            </a:prstGeom>
            <a:noFill/>
          </p:spPr>
          <p:txBody>
            <a:bodyPr wrap="square" lIns="182880" tIns="146304" rIns="91440" bIns="146304" rtlCol="0">
              <a:spAutoFit/>
            </a:bodyPr>
            <a:lstStyle/>
            <a:p>
              <a:pPr algn="ctr" defTabSz="932742">
                <a:lnSpc>
                  <a:spcPct val="90000"/>
                </a:lnSpc>
                <a:spcAft>
                  <a:spcPts val="600"/>
                </a:spcAft>
              </a:pPr>
              <a:r>
                <a:rPr lang="en-US" sz="1600">
                  <a:gradFill>
                    <a:gsLst>
                      <a:gs pos="2917">
                        <a:schemeClr val="tx1"/>
                      </a:gs>
                      <a:gs pos="30000">
                        <a:schemeClr val="tx1"/>
                      </a:gs>
                    </a:gsLst>
                    <a:lin ang="5400000" scaled="0"/>
                  </a:gradFill>
                </a:rPr>
                <a:t>High Quality ML Model!</a:t>
              </a:r>
            </a:p>
          </p:txBody>
        </p:sp>
        <p:sp>
          <p:nvSpPr>
            <p:cNvPr id="40" name="TextBox 39">
              <a:extLst>
                <a:ext uri="{FF2B5EF4-FFF2-40B4-BE49-F238E27FC236}">
                  <a16:creationId xmlns:a16="http://schemas.microsoft.com/office/drawing/2014/main" id="{DDFDDE3A-7771-4579-AFF6-C6038324957E}"/>
                </a:ext>
              </a:extLst>
            </p:cNvPr>
            <p:cNvSpPr txBox="1"/>
            <p:nvPr/>
          </p:nvSpPr>
          <p:spPr>
            <a:xfrm>
              <a:off x="5510221" y="3358234"/>
              <a:ext cx="2008210" cy="1114151"/>
            </a:xfrm>
            <a:prstGeom prst="rect">
              <a:avLst/>
            </a:prstGeom>
            <a:noFill/>
          </p:spPr>
          <p:txBody>
            <a:bodyPr wrap="square" lIns="182880" tIns="146304" rIns="182880" bIns="146304" rtlCol="0">
              <a:spAutoFit/>
            </a:bodyPr>
            <a:lstStyle/>
            <a:p>
              <a:pPr marR="0" lvl="0" fontAlgn="auto">
                <a:lnSpc>
                  <a:spcPct val="90000"/>
                </a:lnSpc>
                <a:spcBef>
                  <a:spcPts val="600"/>
                </a:spcBef>
                <a:spcAft>
                  <a:spcPts val="600"/>
                </a:spcAft>
                <a:buClrTx/>
                <a:buSzTx/>
                <a:tabLst/>
                <a:defRPr/>
              </a:pPr>
              <a:r>
                <a:rPr lang="en-US" sz="1200">
                  <a:gradFill>
                    <a:gsLst>
                      <a:gs pos="2917">
                        <a:schemeClr val="tx1"/>
                      </a:gs>
                      <a:gs pos="30000">
                        <a:schemeClr val="tx1"/>
                      </a:gs>
                    </a:gsLst>
                    <a:lin ang="5400000" scaled="0"/>
                  </a:gradFill>
                </a:rPr>
                <a:t>Recommended </a:t>
              </a:r>
              <a:br>
                <a:rPr lang="en-US" sz="1200">
                  <a:gradFill>
                    <a:gsLst>
                      <a:gs pos="2917">
                        <a:schemeClr val="tx1"/>
                      </a:gs>
                      <a:gs pos="30000">
                        <a:schemeClr val="tx1"/>
                      </a:gs>
                    </a:gsLst>
                    <a:lin ang="5400000" scaled="0"/>
                  </a:gradFill>
                </a:rPr>
              </a:br>
              <a:r>
                <a:rPr lang="en-US" sz="1200">
                  <a:gradFill>
                    <a:gsLst>
                      <a:gs pos="2917">
                        <a:schemeClr val="tx1"/>
                      </a:gs>
                      <a:gs pos="30000">
                        <a:schemeClr val="tx1"/>
                      </a:gs>
                    </a:gsLst>
                    <a:lin ang="5400000" scaled="0"/>
                  </a:gradFill>
                </a:rPr>
                <a:t>hyperparameter </a:t>
              </a:r>
              <a:br>
                <a:rPr lang="en-US" sz="1200">
                  <a:gradFill>
                    <a:gsLst>
                      <a:gs pos="2917">
                        <a:schemeClr val="tx1"/>
                      </a:gs>
                      <a:gs pos="30000">
                        <a:schemeClr val="tx1"/>
                      </a:gs>
                    </a:gsLst>
                    <a:lin ang="5400000" scaled="0"/>
                  </a:gradFill>
                </a:rPr>
              </a:br>
              <a:r>
                <a:rPr lang="en-US" sz="1200">
                  <a:gradFill>
                    <a:gsLst>
                      <a:gs pos="2917">
                        <a:schemeClr val="tx1"/>
                      </a:gs>
                      <a:gs pos="30000">
                        <a:schemeClr val="tx1"/>
                      </a:gs>
                    </a:gsLst>
                    <a:lin ang="5400000" scaled="0"/>
                  </a:gradFill>
                </a:rPr>
                <a:t>configuration</a:t>
              </a:r>
            </a:p>
            <a:p>
              <a:pPr marR="0" lvl="0" fontAlgn="auto">
                <a:lnSpc>
                  <a:spcPct val="90000"/>
                </a:lnSpc>
                <a:spcBef>
                  <a:spcPts val="600"/>
                </a:spcBef>
                <a:spcAft>
                  <a:spcPts val="600"/>
                </a:spcAft>
                <a:buClrTx/>
                <a:buSzTx/>
                <a:tabLst/>
                <a:defRPr/>
              </a:pPr>
              <a:r>
                <a:rPr lang="en-US" sz="1200">
                  <a:gradFill>
                    <a:gsLst>
                      <a:gs pos="2917">
                        <a:schemeClr val="tx1"/>
                      </a:gs>
                      <a:gs pos="30000">
                        <a:schemeClr val="tx1"/>
                      </a:gs>
                    </a:gsLst>
                    <a:lin ang="5400000" scaled="0"/>
                  </a:gradFill>
                </a:rPr>
                <a:t>Run metrics</a:t>
              </a:r>
            </a:p>
          </p:txBody>
        </p:sp>
        <p:grpSp>
          <p:nvGrpSpPr>
            <p:cNvPr id="41" name="Group 40">
              <a:extLst>
                <a:ext uri="{FF2B5EF4-FFF2-40B4-BE49-F238E27FC236}">
                  <a16:creationId xmlns:a16="http://schemas.microsoft.com/office/drawing/2014/main" id="{693611FD-5DCA-418C-AA97-105BB0D5DC43}"/>
                </a:ext>
              </a:extLst>
            </p:cNvPr>
            <p:cNvGrpSpPr/>
            <p:nvPr/>
          </p:nvGrpSpPr>
          <p:grpSpPr>
            <a:xfrm>
              <a:off x="5455228" y="2606982"/>
              <a:ext cx="1978333" cy="2009534"/>
              <a:chOff x="3345873" y="2606982"/>
              <a:chExt cx="2139874" cy="2009534"/>
            </a:xfrm>
          </p:grpSpPr>
          <p:sp>
            <p:nvSpPr>
              <p:cNvPr id="42" name="Rectangle 41">
                <a:extLst>
                  <a:ext uri="{FF2B5EF4-FFF2-40B4-BE49-F238E27FC236}">
                    <a16:creationId xmlns:a16="http://schemas.microsoft.com/office/drawing/2014/main" id="{4659CC72-4A08-4C51-8989-32C244E9A141}"/>
                  </a:ext>
                </a:extLst>
              </p:cNvPr>
              <p:cNvSpPr/>
              <p:nvPr/>
            </p:nvSpPr>
            <p:spPr bwMode="auto">
              <a:xfrm>
                <a:off x="3347602" y="2606982"/>
                <a:ext cx="2138145" cy="2009534"/>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042C3EC1-1C76-4054-8A2F-F89F4A515197}"/>
                  </a:ext>
                </a:extLst>
              </p:cNvPr>
              <p:cNvCxnSpPr>
                <a:cxnSpLocks/>
              </p:cNvCxnSpPr>
              <p:nvPr/>
            </p:nvCxnSpPr>
            <p:spPr>
              <a:xfrm>
                <a:off x="3345873" y="3311287"/>
                <a:ext cx="2139874"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725894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Automated ML</a:t>
            </a:r>
          </a:p>
        </p:txBody>
      </p:sp>
      <p:sp>
        <p:nvSpPr>
          <p:cNvPr id="4" name="Text Placeholder 3">
            <a:extLst>
              <a:ext uri="{FF2B5EF4-FFF2-40B4-BE49-F238E27FC236}">
                <a16:creationId xmlns:a16="http://schemas.microsoft.com/office/drawing/2014/main" id="{054A8653-B8B2-4572-AA58-B407CE4021FE}"/>
              </a:ext>
            </a:extLst>
          </p:cNvPr>
          <p:cNvSpPr>
            <a:spLocks noGrp="1"/>
          </p:cNvSpPr>
          <p:nvPr>
            <p:ph type="body" sz="quarter" idx="12"/>
          </p:nvPr>
        </p:nvSpPr>
        <p:spPr/>
        <p:txBody>
          <a:bodyPr/>
          <a:lstStyle/>
          <a:p>
            <a:r>
              <a:rPr lang="ko-KR" altLang="en-US" dirty="0"/>
              <a:t>기본 구조</a:t>
            </a:r>
            <a:endParaRPr lang="en-US" dirty="0"/>
          </a:p>
        </p:txBody>
      </p:sp>
      <p:pic>
        <p:nvPicPr>
          <p:cNvPr id="2" name="Picture 1" descr="Automated ML concept">
            <a:extLst>
              <a:ext uri="{FF2B5EF4-FFF2-40B4-BE49-F238E27FC236}">
                <a16:creationId xmlns:a16="http://schemas.microsoft.com/office/drawing/2014/main" id="{1E010AD3-DCDA-4BEA-9893-F7E9E1CDA5CC}"/>
              </a:ext>
            </a:extLst>
          </p:cNvPr>
          <p:cNvPicPr>
            <a:picLocks noChangeAspect="1"/>
          </p:cNvPicPr>
          <p:nvPr/>
        </p:nvPicPr>
        <p:blipFill rotWithShape="1">
          <a:blip r:embed="rId3"/>
          <a:srcRect l="433" t="1971" r="524" b="1875"/>
          <a:stretch/>
        </p:blipFill>
        <p:spPr>
          <a:xfrm>
            <a:off x="760410" y="1822660"/>
            <a:ext cx="10668066" cy="4277573"/>
          </a:xfrm>
          <a:prstGeom prst="rect">
            <a:avLst/>
          </a:prstGeom>
          <a:ln>
            <a:noFill/>
          </a:ln>
        </p:spPr>
      </p:pic>
    </p:spTree>
    <p:extLst>
      <p:ext uri="{BB962C8B-B14F-4D97-AF65-F5344CB8AC3E}">
        <p14:creationId xmlns:p14="http://schemas.microsoft.com/office/powerpoint/2010/main" val="1330048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Machine Learning</a:t>
            </a:r>
          </a:p>
        </p:txBody>
      </p:sp>
      <p:sp>
        <p:nvSpPr>
          <p:cNvPr id="4" name="Text Placeholder 3">
            <a:extLst>
              <a:ext uri="{FF2B5EF4-FFF2-40B4-BE49-F238E27FC236}">
                <a16:creationId xmlns:a16="http://schemas.microsoft.com/office/drawing/2014/main" id="{8CB7070E-8260-43B4-B1C0-A3A8C9EED33A}"/>
              </a:ext>
            </a:extLst>
          </p:cNvPr>
          <p:cNvSpPr>
            <a:spLocks noGrp="1"/>
          </p:cNvSpPr>
          <p:nvPr>
            <p:ph type="body" sz="quarter" idx="12"/>
          </p:nvPr>
        </p:nvSpPr>
        <p:spPr/>
        <p:txBody>
          <a:bodyPr/>
          <a:lstStyle/>
          <a:p>
            <a:r>
              <a:rPr lang="ko-KR" altLang="en-US" dirty="0"/>
              <a:t>적용 분야</a:t>
            </a:r>
            <a:endParaRPr lang="en-US" dirty="0"/>
          </a:p>
        </p:txBody>
      </p:sp>
      <p:sp>
        <p:nvSpPr>
          <p:cNvPr id="23" name="Freeform: Shape 22">
            <a:extLst>
              <a:ext uri="{FF2B5EF4-FFF2-40B4-BE49-F238E27FC236}">
                <a16:creationId xmlns:a16="http://schemas.microsoft.com/office/drawing/2014/main" id="{24AADA3F-1690-41E2-B0FE-54DAFFD76DB9}"/>
              </a:ext>
            </a:extLst>
          </p:cNvPr>
          <p:cNvSpPr/>
          <p:nvPr/>
        </p:nvSpPr>
        <p:spPr>
          <a:xfrm>
            <a:off x="7182020" y="2879780"/>
            <a:ext cx="1593855" cy="1832017"/>
          </a:xfrm>
          <a:custGeom>
            <a:avLst/>
            <a:gdLst>
              <a:gd name="connsiteX0" fmla="*/ 0 w 1832017"/>
              <a:gd name="connsiteY0" fmla="*/ 796928 h 1593855"/>
              <a:gd name="connsiteX1" fmla="*/ 398464 w 1832017"/>
              <a:gd name="connsiteY1" fmla="*/ 0 h 1593855"/>
              <a:gd name="connsiteX2" fmla="*/ 1433553 w 1832017"/>
              <a:gd name="connsiteY2" fmla="*/ 0 h 1593855"/>
              <a:gd name="connsiteX3" fmla="*/ 1832017 w 1832017"/>
              <a:gd name="connsiteY3" fmla="*/ 796928 h 1593855"/>
              <a:gd name="connsiteX4" fmla="*/ 1433553 w 1832017"/>
              <a:gd name="connsiteY4" fmla="*/ 1593855 h 1593855"/>
              <a:gd name="connsiteX5" fmla="*/ 398464 w 1832017"/>
              <a:gd name="connsiteY5" fmla="*/ 1593855 h 1593855"/>
              <a:gd name="connsiteX6" fmla="*/ 0 w 1832017"/>
              <a:gd name="connsiteY6" fmla="*/ 796928 h 1593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2017" h="1593855">
                <a:moveTo>
                  <a:pt x="916008" y="0"/>
                </a:moveTo>
                <a:lnTo>
                  <a:pt x="1832017" y="346664"/>
                </a:lnTo>
                <a:lnTo>
                  <a:pt x="1832017" y="1247191"/>
                </a:lnTo>
                <a:lnTo>
                  <a:pt x="916008" y="1593855"/>
                </a:lnTo>
                <a:lnTo>
                  <a:pt x="0" y="1247191"/>
                </a:lnTo>
                <a:lnTo>
                  <a:pt x="0" y="346664"/>
                </a:lnTo>
                <a:lnTo>
                  <a:pt x="916008" y="0"/>
                </a:lnTo>
                <a:close/>
              </a:path>
            </a:pathLst>
          </a:custGeom>
          <a:solidFill>
            <a:schemeClr val="accent5"/>
          </a:solid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24" name="Freeform: Shape 23">
            <a:extLst>
              <a:ext uri="{FF2B5EF4-FFF2-40B4-BE49-F238E27FC236}">
                <a16:creationId xmlns:a16="http://schemas.microsoft.com/office/drawing/2014/main" id="{22235FDC-8614-4463-A5B9-BEC22EB6E180}"/>
              </a:ext>
            </a:extLst>
          </p:cNvPr>
          <p:cNvSpPr/>
          <p:nvPr/>
        </p:nvSpPr>
        <p:spPr>
          <a:xfrm>
            <a:off x="6324636" y="4434797"/>
            <a:ext cx="1593855" cy="1832017"/>
          </a:xfrm>
          <a:custGeom>
            <a:avLst/>
            <a:gdLst>
              <a:gd name="connsiteX0" fmla="*/ 0 w 1832017"/>
              <a:gd name="connsiteY0" fmla="*/ 796928 h 1593855"/>
              <a:gd name="connsiteX1" fmla="*/ 398464 w 1832017"/>
              <a:gd name="connsiteY1" fmla="*/ 0 h 1593855"/>
              <a:gd name="connsiteX2" fmla="*/ 1433553 w 1832017"/>
              <a:gd name="connsiteY2" fmla="*/ 0 h 1593855"/>
              <a:gd name="connsiteX3" fmla="*/ 1832017 w 1832017"/>
              <a:gd name="connsiteY3" fmla="*/ 796928 h 1593855"/>
              <a:gd name="connsiteX4" fmla="*/ 1433553 w 1832017"/>
              <a:gd name="connsiteY4" fmla="*/ 1593855 h 1593855"/>
              <a:gd name="connsiteX5" fmla="*/ 398464 w 1832017"/>
              <a:gd name="connsiteY5" fmla="*/ 1593855 h 1593855"/>
              <a:gd name="connsiteX6" fmla="*/ 0 w 1832017"/>
              <a:gd name="connsiteY6" fmla="*/ 796928 h 1593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2017" h="1593855">
                <a:moveTo>
                  <a:pt x="916008" y="0"/>
                </a:moveTo>
                <a:lnTo>
                  <a:pt x="1832017" y="346664"/>
                </a:lnTo>
                <a:lnTo>
                  <a:pt x="1832017" y="1247191"/>
                </a:lnTo>
                <a:lnTo>
                  <a:pt x="916008" y="1593855"/>
                </a:lnTo>
                <a:lnTo>
                  <a:pt x="0" y="1247191"/>
                </a:lnTo>
                <a:lnTo>
                  <a:pt x="0" y="346664"/>
                </a:lnTo>
                <a:lnTo>
                  <a:pt x="916008" y="0"/>
                </a:lnTo>
                <a:close/>
              </a:path>
            </a:pathLst>
          </a:custGeom>
          <a:solidFill>
            <a:schemeClr val="accent5"/>
          </a:solid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t>
            </a:r>
          </a:p>
        </p:txBody>
      </p:sp>
      <p:sp>
        <p:nvSpPr>
          <p:cNvPr id="26" name="Freeform: Shape 25">
            <a:extLst>
              <a:ext uri="{FF2B5EF4-FFF2-40B4-BE49-F238E27FC236}">
                <a16:creationId xmlns:a16="http://schemas.microsoft.com/office/drawing/2014/main" id="{8BDE81E7-0E7A-4F91-82B5-1E1C451E2ED3}"/>
              </a:ext>
            </a:extLst>
          </p:cNvPr>
          <p:cNvSpPr/>
          <p:nvPr/>
        </p:nvSpPr>
        <p:spPr>
          <a:xfrm>
            <a:off x="4603272" y="4434797"/>
            <a:ext cx="1593855" cy="1832017"/>
          </a:xfrm>
          <a:custGeom>
            <a:avLst/>
            <a:gdLst>
              <a:gd name="connsiteX0" fmla="*/ 0 w 1832017"/>
              <a:gd name="connsiteY0" fmla="*/ 796928 h 1593855"/>
              <a:gd name="connsiteX1" fmla="*/ 398464 w 1832017"/>
              <a:gd name="connsiteY1" fmla="*/ 0 h 1593855"/>
              <a:gd name="connsiteX2" fmla="*/ 1433553 w 1832017"/>
              <a:gd name="connsiteY2" fmla="*/ 0 h 1593855"/>
              <a:gd name="connsiteX3" fmla="*/ 1832017 w 1832017"/>
              <a:gd name="connsiteY3" fmla="*/ 796928 h 1593855"/>
              <a:gd name="connsiteX4" fmla="*/ 1433553 w 1832017"/>
              <a:gd name="connsiteY4" fmla="*/ 1593855 h 1593855"/>
              <a:gd name="connsiteX5" fmla="*/ 398464 w 1832017"/>
              <a:gd name="connsiteY5" fmla="*/ 1593855 h 1593855"/>
              <a:gd name="connsiteX6" fmla="*/ 0 w 1832017"/>
              <a:gd name="connsiteY6" fmla="*/ 796928 h 1593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2017" h="1593855">
                <a:moveTo>
                  <a:pt x="916008" y="0"/>
                </a:moveTo>
                <a:lnTo>
                  <a:pt x="1832017" y="346664"/>
                </a:lnTo>
                <a:lnTo>
                  <a:pt x="1832017" y="1247191"/>
                </a:lnTo>
                <a:lnTo>
                  <a:pt x="916008" y="1593855"/>
                </a:lnTo>
                <a:lnTo>
                  <a:pt x="0" y="1247191"/>
                </a:lnTo>
                <a:lnTo>
                  <a:pt x="0" y="346664"/>
                </a:lnTo>
                <a:lnTo>
                  <a:pt x="916008" y="0"/>
                </a:lnTo>
                <a:close/>
              </a:path>
            </a:pathLst>
          </a:custGeom>
          <a:solidFill>
            <a:schemeClr val="accent5"/>
          </a:solid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12" name="TextBox 11">
            <a:extLst>
              <a:ext uri="{FF2B5EF4-FFF2-40B4-BE49-F238E27FC236}">
                <a16:creationId xmlns:a16="http://schemas.microsoft.com/office/drawing/2014/main" id="{6AC5AC04-4018-43E1-86D6-8DD33197D7FF}"/>
              </a:ext>
            </a:extLst>
          </p:cNvPr>
          <p:cNvSpPr txBox="1"/>
          <p:nvPr/>
        </p:nvSpPr>
        <p:spPr>
          <a:xfrm>
            <a:off x="7307481" y="3940629"/>
            <a:ext cx="1330779" cy="219740"/>
          </a:xfrm>
          <a:prstGeom prst="rect">
            <a:avLst/>
          </a:prstGeom>
          <a:noFill/>
        </p:spPr>
        <p:txBody>
          <a:bodyPr wrap="square" lIns="0" tIns="0" rIns="0" bIns="0" rtlCol="0">
            <a:spAutoFit/>
          </a:bodyPr>
          <a:lstStyle/>
          <a:p>
            <a:pPr marR="0" lvl="0" indent="0" algn="ctr" defTabSz="950663" fontAlgn="base">
              <a:lnSpc>
                <a:spcPct val="100000"/>
              </a:lnSpc>
              <a:spcBef>
                <a:spcPct val="0"/>
              </a:spcBef>
              <a:spcAft>
                <a:spcPct val="0"/>
              </a:spcAft>
              <a:buClrTx/>
              <a:buSzTx/>
              <a:buFontTx/>
              <a:buNone/>
              <a:tabLst/>
              <a:defRPr/>
            </a:pPr>
            <a:r>
              <a:rPr lang="ko-KR" altLang="en-US" sz="1428" dirty="0">
                <a:solidFill>
                  <a:srgbClr val="1A1A1A"/>
                </a:solidFill>
                <a:latin typeface="Segoe UI Semibold"/>
              </a:rPr>
              <a:t>예측</a:t>
            </a:r>
            <a:endParaRPr lang="en-US" sz="1428" dirty="0">
              <a:solidFill>
                <a:srgbClr val="1A1A1A"/>
              </a:solidFill>
              <a:latin typeface="Segoe UI Semibold"/>
            </a:endParaRPr>
          </a:p>
        </p:txBody>
      </p:sp>
      <p:sp>
        <p:nvSpPr>
          <p:cNvPr id="19" name="TextBox 18">
            <a:extLst>
              <a:ext uri="{FF2B5EF4-FFF2-40B4-BE49-F238E27FC236}">
                <a16:creationId xmlns:a16="http://schemas.microsoft.com/office/drawing/2014/main" id="{9F18BF4D-ED4A-4152-AE09-E17DD18FC00B}"/>
              </a:ext>
            </a:extLst>
          </p:cNvPr>
          <p:cNvSpPr txBox="1"/>
          <p:nvPr/>
        </p:nvSpPr>
        <p:spPr>
          <a:xfrm>
            <a:off x="4639332" y="5518271"/>
            <a:ext cx="1567543" cy="219740"/>
          </a:xfrm>
          <a:prstGeom prst="rect">
            <a:avLst/>
          </a:prstGeom>
          <a:noFill/>
        </p:spPr>
        <p:txBody>
          <a:bodyPr wrap="square" lIns="0" tIns="0" rIns="0" bIns="0" rtlCol="0">
            <a:spAutoFit/>
          </a:bodyPr>
          <a:lstStyle/>
          <a:p>
            <a:pPr marR="0" lvl="0" indent="0" algn="ctr" defTabSz="950663" fontAlgn="base">
              <a:lnSpc>
                <a:spcPct val="100000"/>
              </a:lnSpc>
              <a:spcBef>
                <a:spcPct val="0"/>
              </a:spcBef>
              <a:spcAft>
                <a:spcPct val="0"/>
              </a:spcAft>
              <a:buClrTx/>
              <a:buSzTx/>
              <a:buFontTx/>
              <a:buNone/>
              <a:tabLst/>
              <a:defRPr/>
            </a:pPr>
            <a:r>
              <a:rPr lang="en-US" sz="1428" dirty="0">
                <a:solidFill>
                  <a:srgbClr val="1A1A1A"/>
                </a:solidFill>
                <a:latin typeface="Segoe UI Semibold"/>
              </a:rPr>
              <a:t>E-commerce </a:t>
            </a:r>
            <a:r>
              <a:rPr lang="ko-KR" altLang="en-US" sz="1428" dirty="0">
                <a:solidFill>
                  <a:srgbClr val="1A1A1A"/>
                </a:solidFill>
                <a:latin typeface="Segoe UI Semibold"/>
              </a:rPr>
              <a:t>추천</a:t>
            </a:r>
            <a:endParaRPr lang="en-US" sz="1428" dirty="0">
              <a:solidFill>
                <a:srgbClr val="1A1A1A"/>
              </a:solidFill>
              <a:latin typeface="Segoe UI Semibold"/>
            </a:endParaRPr>
          </a:p>
        </p:txBody>
      </p:sp>
      <p:grpSp>
        <p:nvGrpSpPr>
          <p:cNvPr id="10" name="Group 9">
            <a:extLst>
              <a:ext uri="{FF2B5EF4-FFF2-40B4-BE49-F238E27FC236}">
                <a16:creationId xmlns:a16="http://schemas.microsoft.com/office/drawing/2014/main" id="{A4836047-CFC0-4DF1-B477-472A583DF9D3}"/>
              </a:ext>
            </a:extLst>
          </p:cNvPr>
          <p:cNvGrpSpPr/>
          <p:nvPr/>
        </p:nvGrpSpPr>
        <p:grpSpPr>
          <a:xfrm>
            <a:off x="6324636" y="1324764"/>
            <a:ext cx="1593855" cy="1832017"/>
            <a:chOff x="6324636" y="1324764"/>
            <a:chExt cx="1593855" cy="1832017"/>
          </a:xfrm>
        </p:grpSpPr>
        <p:sp>
          <p:nvSpPr>
            <p:cNvPr id="9" name="Freeform: Shape 8">
              <a:extLst>
                <a:ext uri="{FF2B5EF4-FFF2-40B4-BE49-F238E27FC236}">
                  <a16:creationId xmlns:a16="http://schemas.microsoft.com/office/drawing/2014/main" id="{1CBB8742-A619-4938-8039-13313C2A5AEC}"/>
                </a:ext>
              </a:extLst>
            </p:cNvPr>
            <p:cNvSpPr/>
            <p:nvPr/>
          </p:nvSpPr>
          <p:spPr>
            <a:xfrm>
              <a:off x="6324636" y="1324764"/>
              <a:ext cx="1593855" cy="1832017"/>
            </a:xfrm>
            <a:custGeom>
              <a:avLst/>
              <a:gdLst>
                <a:gd name="connsiteX0" fmla="*/ 0 w 1832017"/>
                <a:gd name="connsiteY0" fmla="*/ 796928 h 1593855"/>
                <a:gd name="connsiteX1" fmla="*/ 398464 w 1832017"/>
                <a:gd name="connsiteY1" fmla="*/ 0 h 1593855"/>
                <a:gd name="connsiteX2" fmla="*/ 1433553 w 1832017"/>
                <a:gd name="connsiteY2" fmla="*/ 0 h 1593855"/>
                <a:gd name="connsiteX3" fmla="*/ 1832017 w 1832017"/>
                <a:gd name="connsiteY3" fmla="*/ 796928 h 1593855"/>
                <a:gd name="connsiteX4" fmla="*/ 1433553 w 1832017"/>
                <a:gd name="connsiteY4" fmla="*/ 1593855 h 1593855"/>
                <a:gd name="connsiteX5" fmla="*/ 398464 w 1832017"/>
                <a:gd name="connsiteY5" fmla="*/ 1593855 h 1593855"/>
                <a:gd name="connsiteX6" fmla="*/ 0 w 1832017"/>
                <a:gd name="connsiteY6" fmla="*/ 796928 h 1593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2017" h="1593855">
                  <a:moveTo>
                    <a:pt x="916008" y="0"/>
                  </a:moveTo>
                  <a:lnTo>
                    <a:pt x="1832017" y="346664"/>
                  </a:lnTo>
                  <a:lnTo>
                    <a:pt x="1832017" y="1247191"/>
                  </a:lnTo>
                  <a:lnTo>
                    <a:pt x="916008" y="1593855"/>
                  </a:lnTo>
                  <a:lnTo>
                    <a:pt x="0" y="1247191"/>
                  </a:lnTo>
                  <a:lnTo>
                    <a:pt x="0" y="346664"/>
                  </a:lnTo>
                  <a:lnTo>
                    <a:pt x="916008" y="0"/>
                  </a:lnTo>
                  <a:close/>
                </a:path>
              </a:pathLst>
            </a:custGeom>
            <a:solidFill>
              <a:schemeClr val="accent5"/>
            </a:solid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2" name="TextBox 1">
              <a:extLst>
                <a:ext uri="{FF2B5EF4-FFF2-40B4-BE49-F238E27FC236}">
                  <a16:creationId xmlns:a16="http://schemas.microsoft.com/office/drawing/2014/main" id="{65D020D6-FFF4-49CB-9C1B-AC79A1F90DB5}"/>
                </a:ext>
              </a:extLst>
            </p:cNvPr>
            <p:cNvSpPr txBox="1"/>
            <p:nvPr/>
          </p:nvSpPr>
          <p:spPr>
            <a:xfrm>
              <a:off x="6546843" y="1771650"/>
              <a:ext cx="1159328" cy="43088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chemeClr val="tx2"/>
                  </a:solidFill>
                  <a:effectLst/>
                  <a:uLnTx/>
                  <a:uFillTx/>
                  <a:latin typeface="Arial Black" panose="020B0A04020102020204" pitchFamily="34" charset="0"/>
                  <a:ea typeface="+mn-ea"/>
                  <a:cs typeface="+mn-cs"/>
                </a:rPr>
                <a:t>A / </a:t>
              </a:r>
              <a:r>
                <a:rPr kumimoji="0" lang="hi-IN" sz="2800" b="0" i="0" u="none" strike="noStrike" kern="1200" cap="none" spc="0" normalizeH="0" baseline="0" noProof="0">
                  <a:ln>
                    <a:noFill/>
                  </a:ln>
                  <a:solidFill>
                    <a:schemeClr val="tx2"/>
                  </a:solidFill>
                  <a:effectLst/>
                  <a:uLnTx/>
                  <a:uFillTx/>
                  <a:latin typeface="Arial Black" panose="020B0A04020102020204" pitchFamily="34" charset="0"/>
                  <a:ea typeface="+mn-ea"/>
                  <a:cs typeface="+mn-cs"/>
                </a:rPr>
                <a:t>अ</a:t>
              </a:r>
              <a:r>
                <a:rPr kumimoji="0" lang="en-US" sz="2800" b="0" i="0" u="none" strike="noStrike" kern="1200" cap="none" spc="0" normalizeH="0" baseline="0" noProof="0">
                  <a:ln>
                    <a:noFill/>
                  </a:ln>
                  <a:solidFill>
                    <a:schemeClr val="tx2"/>
                  </a:solidFill>
                  <a:effectLst/>
                  <a:uLnTx/>
                  <a:uFillTx/>
                  <a:latin typeface="Arial Black" panose="020B0A04020102020204" pitchFamily="34" charset="0"/>
                  <a:ea typeface="+mn-ea"/>
                  <a:cs typeface="+mn-cs"/>
                </a:rPr>
                <a:t> </a:t>
              </a:r>
            </a:p>
          </p:txBody>
        </p:sp>
        <p:sp>
          <p:nvSpPr>
            <p:cNvPr id="14" name="TextBox 13">
              <a:extLst>
                <a:ext uri="{FF2B5EF4-FFF2-40B4-BE49-F238E27FC236}">
                  <a16:creationId xmlns:a16="http://schemas.microsoft.com/office/drawing/2014/main" id="{AF48B6FC-B259-443C-93B3-6845FE221168}"/>
                </a:ext>
              </a:extLst>
            </p:cNvPr>
            <p:cNvSpPr txBox="1"/>
            <p:nvPr/>
          </p:nvSpPr>
          <p:spPr>
            <a:xfrm>
              <a:off x="6462477" y="2283278"/>
              <a:ext cx="1330779" cy="219740"/>
            </a:xfrm>
            <a:prstGeom prst="rect">
              <a:avLst/>
            </a:prstGeom>
            <a:noFill/>
          </p:spPr>
          <p:txBody>
            <a:bodyPr wrap="square" lIns="0" tIns="0" rIns="0" bIns="0" rtlCol="0">
              <a:spAutoFit/>
            </a:bodyPr>
            <a:lstStyle/>
            <a:p>
              <a:pPr marR="0" lvl="0" indent="0" algn="ctr" defTabSz="950663" fontAlgn="base">
                <a:lnSpc>
                  <a:spcPct val="100000"/>
                </a:lnSpc>
                <a:spcBef>
                  <a:spcPct val="0"/>
                </a:spcBef>
                <a:spcAft>
                  <a:spcPct val="0"/>
                </a:spcAft>
                <a:buClrTx/>
                <a:buSzTx/>
                <a:buFontTx/>
                <a:buNone/>
                <a:tabLst/>
                <a:defRPr/>
              </a:pPr>
              <a:r>
                <a:rPr lang="ko-KR" altLang="en-US" sz="1428" dirty="0">
                  <a:solidFill>
                    <a:srgbClr val="1A1A1A"/>
                  </a:solidFill>
                  <a:latin typeface="Segoe UI Semibold"/>
                </a:rPr>
                <a:t>기계 번역</a:t>
              </a:r>
              <a:endParaRPr lang="en-US" sz="1428" dirty="0">
                <a:solidFill>
                  <a:srgbClr val="1A1A1A"/>
                </a:solidFill>
                <a:latin typeface="Segoe UI Semibold"/>
              </a:endParaRPr>
            </a:p>
          </p:txBody>
        </p:sp>
      </p:grpSp>
      <p:grpSp>
        <p:nvGrpSpPr>
          <p:cNvPr id="16" name="Group 15">
            <a:extLst>
              <a:ext uri="{FF2B5EF4-FFF2-40B4-BE49-F238E27FC236}">
                <a16:creationId xmlns:a16="http://schemas.microsoft.com/office/drawing/2014/main" id="{CE4965C4-9391-42EF-9888-0B66E30987D1}"/>
              </a:ext>
            </a:extLst>
          </p:cNvPr>
          <p:cNvGrpSpPr/>
          <p:nvPr/>
        </p:nvGrpSpPr>
        <p:grpSpPr>
          <a:xfrm>
            <a:off x="3727065" y="2887888"/>
            <a:ext cx="1591056" cy="1828800"/>
            <a:chOff x="3727065" y="2887888"/>
            <a:chExt cx="1591056" cy="1828800"/>
          </a:xfrm>
        </p:grpSpPr>
        <p:sp>
          <p:nvSpPr>
            <p:cNvPr id="3" name="Hexagon 2">
              <a:extLst>
                <a:ext uri="{FF2B5EF4-FFF2-40B4-BE49-F238E27FC236}">
                  <a16:creationId xmlns:a16="http://schemas.microsoft.com/office/drawing/2014/main" id="{01237137-7579-4D14-9E5C-E62674E9E5F5}"/>
                </a:ext>
              </a:extLst>
            </p:cNvPr>
            <p:cNvSpPr/>
            <p:nvPr/>
          </p:nvSpPr>
          <p:spPr bwMode="auto">
            <a:xfrm rot="5400000">
              <a:off x="3608193" y="3006760"/>
              <a:ext cx="1828800" cy="1591056"/>
            </a:xfrm>
            <a:prstGeom prst="hexagon">
              <a:avLst/>
            </a:prstGeom>
            <a:solidFill>
              <a:schemeClr val="accent5"/>
            </a:solid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15" name="TextBox 14">
              <a:extLst>
                <a:ext uri="{FF2B5EF4-FFF2-40B4-BE49-F238E27FC236}">
                  <a16:creationId xmlns:a16="http://schemas.microsoft.com/office/drawing/2014/main" id="{C93711E0-14F2-4F19-A5A0-2C3C42941EB8}"/>
                </a:ext>
              </a:extLst>
            </p:cNvPr>
            <p:cNvSpPr txBox="1"/>
            <p:nvPr/>
          </p:nvSpPr>
          <p:spPr>
            <a:xfrm>
              <a:off x="3756093" y="3846289"/>
              <a:ext cx="1539347" cy="219740"/>
            </a:xfrm>
            <a:prstGeom prst="rect">
              <a:avLst/>
            </a:prstGeom>
            <a:noFill/>
          </p:spPr>
          <p:txBody>
            <a:bodyPr wrap="square" lIns="0" tIns="0" rIns="0" bIns="0" rtlCol="0">
              <a:spAutoFit/>
            </a:bodyPr>
            <a:lstStyle/>
            <a:p>
              <a:pPr marR="0" lvl="0" indent="0" algn="ctr" defTabSz="950663" fontAlgn="base">
                <a:lnSpc>
                  <a:spcPct val="100000"/>
                </a:lnSpc>
                <a:spcBef>
                  <a:spcPct val="0"/>
                </a:spcBef>
                <a:spcAft>
                  <a:spcPct val="0"/>
                </a:spcAft>
                <a:buClrTx/>
                <a:buSzTx/>
                <a:buFontTx/>
                <a:buNone/>
                <a:tabLst/>
                <a:defRPr/>
              </a:pPr>
              <a:r>
                <a:rPr lang="ko-KR" altLang="en-US" sz="1428" dirty="0">
                  <a:solidFill>
                    <a:srgbClr val="1A1A1A"/>
                  </a:solidFill>
                  <a:latin typeface="Segoe UI Semibold"/>
                </a:rPr>
                <a:t>예측 유지보수</a:t>
              </a:r>
              <a:endParaRPr lang="en-US" sz="1428" dirty="0">
                <a:solidFill>
                  <a:srgbClr val="1A1A1A"/>
                </a:solidFill>
                <a:latin typeface="Segoe UI Semibold"/>
              </a:endParaRPr>
            </a:p>
          </p:txBody>
        </p:sp>
        <p:grpSp>
          <p:nvGrpSpPr>
            <p:cNvPr id="29" name="Group 28">
              <a:extLst>
                <a:ext uri="{FF2B5EF4-FFF2-40B4-BE49-F238E27FC236}">
                  <a16:creationId xmlns:a16="http://schemas.microsoft.com/office/drawing/2014/main" id="{1EB12347-9792-4AFA-A67F-0D2698AE1C38}"/>
                </a:ext>
              </a:extLst>
            </p:cNvPr>
            <p:cNvGrpSpPr/>
            <p:nvPr/>
          </p:nvGrpSpPr>
          <p:grpSpPr>
            <a:xfrm rot="1695787">
              <a:off x="4178891" y="3203788"/>
              <a:ext cx="627694" cy="642502"/>
              <a:chOff x="9193693" y="2632636"/>
              <a:chExt cx="1632315" cy="1670823"/>
            </a:xfrm>
          </p:grpSpPr>
          <p:sp>
            <p:nvSpPr>
              <p:cNvPr id="27" name="gear_3">
                <a:extLst>
                  <a:ext uri="{FF2B5EF4-FFF2-40B4-BE49-F238E27FC236}">
                    <a16:creationId xmlns:a16="http://schemas.microsoft.com/office/drawing/2014/main" id="{84260204-6579-437F-B873-F6883F46DD24}"/>
                  </a:ext>
                </a:extLst>
              </p:cNvPr>
              <p:cNvSpPr>
                <a:spLocks noChangeAspect="1" noEditPoints="1"/>
              </p:cNvSpPr>
              <p:nvPr/>
            </p:nvSpPr>
            <p:spPr bwMode="auto">
              <a:xfrm>
                <a:off x="9193693" y="3183698"/>
                <a:ext cx="1110355" cy="1119761"/>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2"/>
                </a:solidFill>
                <a:prstDash val="solid"/>
                <a:miter lim="800000"/>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 name="gear_3">
                <a:extLst>
                  <a:ext uri="{FF2B5EF4-FFF2-40B4-BE49-F238E27FC236}">
                    <a16:creationId xmlns:a16="http://schemas.microsoft.com/office/drawing/2014/main" id="{9B935897-6F0E-45AA-95CC-3219470F5498}"/>
                  </a:ext>
                </a:extLst>
              </p:cNvPr>
              <p:cNvSpPr>
                <a:spLocks noChangeAspect="1" noEditPoints="1"/>
              </p:cNvSpPr>
              <p:nvPr/>
            </p:nvSpPr>
            <p:spPr bwMode="auto">
              <a:xfrm>
                <a:off x="10090666" y="2632636"/>
                <a:ext cx="735342" cy="741571"/>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2"/>
                </a:solidFill>
                <a:prstDash val="solid"/>
                <a:miter lim="800000"/>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grpSp>
        <p:nvGrpSpPr>
          <p:cNvPr id="11" name="Group 10">
            <a:extLst>
              <a:ext uri="{FF2B5EF4-FFF2-40B4-BE49-F238E27FC236}">
                <a16:creationId xmlns:a16="http://schemas.microsoft.com/office/drawing/2014/main" id="{423F4B3E-AB3E-49B2-B8C3-D7580E8F0B44}"/>
              </a:ext>
            </a:extLst>
          </p:cNvPr>
          <p:cNvGrpSpPr/>
          <p:nvPr/>
        </p:nvGrpSpPr>
        <p:grpSpPr>
          <a:xfrm>
            <a:off x="4603272" y="1324764"/>
            <a:ext cx="1593855" cy="1832017"/>
            <a:chOff x="4603272" y="1324764"/>
            <a:chExt cx="1593855" cy="1832017"/>
          </a:xfrm>
        </p:grpSpPr>
        <p:sp>
          <p:nvSpPr>
            <p:cNvPr id="18" name="Freeform: Shape 17">
              <a:extLst>
                <a:ext uri="{FF2B5EF4-FFF2-40B4-BE49-F238E27FC236}">
                  <a16:creationId xmlns:a16="http://schemas.microsoft.com/office/drawing/2014/main" id="{9B2BD490-11DA-4698-934C-D76991194FF7}"/>
                </a:ext>
              </a:extLst>
            </p:cNvPr>
            <p:cNvSpPr/>
            <p:nvPr/>
          </p:nvSpPr>
          <p:spPr>
            <a:xfrm>
              <a:off x="4603272" y="1324764"/>
              <a:ext cx="1593855" cy="1832017"/>
            </a:xfrm>
            <a:custGeom>
              <a:avLst/>
              <a:gdLst>
                <a:gd name="connsiteX0" fmla="*/ 0 w 1832017"/>
                <a:gd name="connsiteY0" fmla="*/ 796928 h 1593855"/>
                <a:gd name="connsiteX1" fmla="*/ 398464 w 1832017"/>
                <a:gd name="connsiteY1" fmla="*/ 0 h 1593855"/>
                <a:gd name="connsiteX2" fmla="*/ 1433553 w 1832017"/>
                <a:gd name="connsiteY2" fmla="*/ 0 h 1593855"/>
                <a:gd name="connsiteX3" fmla="*/ 1832017 w 1832017"/>
                <a:gd name="connsiteY3" fmla="*/ 796928 h 1593855"/>
                <a:gd name="connsiteX4" fmla="*/ 1433553 w 1832017"/>
                <a:gd name="connsiteY4" fmla="*/ 1593855 h 1593855"/>
                <a:gd name="connsiteX5" fmla="*/ 398464 w 1832017"/>
                <a:gd name="connsiteY5" fmla="*/ 1593855 h 1593855"/>
                <a:gd name="connsiteX6" fmla="*/ 0 w 1832017"/>
                <a:gd name="connsiteY6" fmla="*/ 796928 h 1593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2017" h="1593855">
                  <a:moveTo>
                    <a:pt x="916008" y="0"/>
                  </a:moveTo>
                  <a:lnTo>
                    <a:pt x="1832017" y="346664"/>
                  </a:lnTo>
                  <a:lnTo>
                    <a:pt x="1832017" y="1247191"/>
                  </a:lnTo>
                  <a:lnTo>
                    <a:pt x="916008" y="1593855"/>
                  </a:lnTo>
                  <a:lnTo>
                    <a:pt x="0" y="1247191"/>
                  </a:lnTo>
                  <a:lnTo>
                    <a:pt x="0" y="346664"/>
                  </a:lnTo>
                  <a:lnTo>
                    <a:pt x="916008" y="0"/>
                  </a:lnTo>
                  <a:close/>
                </a:path>
              </a:pathLst>
            </a:custGeom>
            <a:solidFill>
              <a:schemeClr val="accent5"/>
            </a:solid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8" name="TextBox 7">
              <a:extLst>
                <a:ext uri="{FF2B5EF4-FFF2-40B4-BE49-F238E27FC236}">
                  <a16:creationId xmlns:a16="http://schemas.microsoft.com/office/drawing/2014/main" id="{57028131-F49D-459C-AB0D-16A20432029D}"/>
                </a:ext>
              </a:extLst>
            </p:cNvPr>
            <p:cNvSpPr txBox="1"/>
            <p:nvPr/>
          </p:nvSpPr>
          <p:spPr>
            <a:xfrm>
              <a:off x="4734371" y="2286000"/>
              <a:ext cx="1330779" cy="219740"/>
            </a:xfrm>
            <a:prstGeom prst="rect">
              <a:avLst/>
            </a:prstGeom>
            <a:noFill/>
          </p:spPr>
          <p:txBody>
            <a:bodyPr wrap="square" lIns="0" tIns="0" rIns="0" bIns="0" rtlCol="0">
              <a:spAutoFit/>
            </a:bodyPr>
            <a:lstStyle/>
            <a:p>
              <a:pPr marR="0" lvl="0" indent="0" algn="ctr" defTabSz="950663" fontAlgn="base">
                <a:lnSpc>
                  <a:spcPct val="100000"/>
                </a:lnSpc>
                <a:spcBef>
                  <a:spcPct val="0"/>
                </a:spcBef>
                <a:spcAft>
                  <a:spcPct val="0"/>
                </a:spcAft>
                <a:buClrTx/>
                <a:buSzTx/>
                <a:buFontTx/>
                <a:buNone/>
                <a:tabLst/>
                <a:defRPr/>
              </a:pPr>
              <a:r>
                <a:rPr lang="ko-KR" altLang="en-US" sz="1428" dirty="0">
                  <a:solidFill>
                    <a:srgbClr val="1A1A1A"/>
                  </a:solidFill>
                  <a:latin typeface="Segoe UI Semibold"/>
                </a:rPr>
                <a:t>자율 주행</a:t>
              </a:r>
              <a:endParaRPr lang="en-US" sz="1428" dirty="0">
                <a:solidFill>
                  <a:srgbClr val="1A1A1A"/>
                </a:solidFill>
                <a:latin typeface="Segoe UI Semibold"/>
              </a:endParaRPr>
            </a:p>
          </p:txBody>
        </p:sp>
        <p:sp>
          <p:nvSpPr>
            <p:cNvPr id="30" name="Freeform 5">
              <a:extLst>
                <a:ext uri="{FF2B5EF4-FFF2-40B4-BE49-F238E27FC236}">
                  <a16:creationId xmlns:a16="http://schemas.microsoft.com/office/drawing/2014/main" id="{D250585D-2BF5-4482-871F-D1042B18E3CE}"/>
                </a:ext>
              </a:extLst>
            </p:cNvPr>
            <p:cNvSpPr>
              <a:spLocks noEditPoints="1"/>
            </p:cNvSpPr>
            <p:nvPr/>
          </p:nvSpPr>
          <p:spPr bwMode="auto">
            <a:xfrm>
              <a:off x="5061842" y="1768840"/>
              <a:ext cx="665721" cy="400514"/>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latin typeface="Segoe UI Semilight"/>
              </a:endParaRPr>
            </a:p>
          </p:txBody>
        </p:sp>
      </p:grpSp>
      <p:sp>
        <p:nvSpPr>
          <p:cNvPr id="31" name="Freeform 137">
            <a:extLst>
              <a:ext uri="{FF2B5EF4-FFF2-40B4-BE49-F238E27FC236}">
                <a16:creationId xmlns:a16="http://schemas.microsoft.com/office/drawing/2014/main" id="{CE558EF6-27B7-4D0F-A2A1-D00CDF63CB41}"/>
              </a:ext>
            </a:extLst>
          </p:cNvPr>
          <p:cNvSpPr/>
          <p:nvPr/>
        </p:nvSpPr>
        <p:spPr bwMode="auto">
          <a:xfrm>
            <a:off x="7603509" y="3324942"/>
            <a:ext cx="616772" cy="560501"/>
          </a:xfrm>
          <a:custGeom>
            <a:avLst/>
            <a:gdLst>
              <a:gd name="connsiteX0" fmla="*/ 0 w 540327"/>
              <a:gd name="connsiteY0" fmla="*/ 415637 h 415637"/>
              <a:gd name="connsiteX1" fmla="*/ 166254 w 540327"/>
              <a:gd name="connsiteY1" fmla="*/ 176646 h 415637"/>
              <a:gd name="connsiteX2" fmla="*/ 311727 w 540327"/>
              <a:gd name="connsiteY2" fmla="*/ 332509 h 415637"/>
              <a:gd name="connsiteX3" fmla="*/ 540327 w 540327"/>
              <a:gd name="connsiteY3" fmla="*/ 0 h 415637"/>
            </a:gdLst>
            <a:ahLst/>
            <a:cxnLst>
              <a:cxn ang="0">
                <a:pos x="connsiteX0" y="connsiteY0"/>
              </a:cxn>
              <a:cxn ang="0">
                <a:pos x="connsiteX1" y="connsiteY1"/>
              </a:cxn>
              <a:cxn ang="0">
                <a:pos x="connsiteX2" y="connsiteY2"/>
              </a:cxn>
              <a:cxn ang="0">
                <a:pos x="connsiteX3" y="connsiteY3"/>
              </a:cxn>
            </a:cxnLst>
            <a:rect l="l" t="t" r="r" b="b"/>
            <a:pathLst>
              <a:path w="540327" h="415637">
                <a:moveTo>
                  <a:pt x="0" y="415637"/>
                </a:moveTo>
                <a:lnTo>
                  <a:pt x="166254" y="176646"/>
                </a:lnTo>
                <a:lnTo>
                  <a:pt x="311727" y="332509"/>
                </a:lnTo>
                <a:lnTo>
                  <a:pt x="540327" y="0"/>
                </a:lnTo>
              </a:path>
            </a:pathLst>
          </a:custGeom>
          <a:noFill/>
          <a:ln w="12700">
            <a:solidFill>
              <a:schemeClr val="tx2"/>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00D8DC3F-4C24-4713-9214-F3AD7C63AF00}"/>
              </a:ext>
            </a:extLst>
          </p:cNvPr>
          <p:cNvGrpSpPr/>
          <p:nvPr/>
        </p:nvGrpSpPr>
        <p:grpSpPr>
          <a:xfrm>
            <a:off x="5460656" y="2879780"/>
            <a:ext cx="1593855" cy="1832017"/>
            <a:chOff x="5460656" y="2879780"/>
            <a:chExt cx="1593855" cy="1832017"/>
          </a:xfrm>
        </p:grpSpPr>
        <p:sp>
          <p:nvSpPr>
            <p:cNvPr id="20" name="Freeform: Shape 19">
              <a:extLst>
                <a:ext uri="{FF2B5EF4-FFF2-40B4-BE49-F238E27FC236}">
                  <a16:creationId xmlns:a16="http://schemas.microsoft.com/office/drawing/2014/main" id="{ADF0434B-243A-44B1-922A-0616A371E0B1}"/>
                </a:ext>
              </a:extLst>
            </p:cNvPr>
            <p:cNvSpPr/>
            <p:nvPr/>
          </p:nvSpPr>
          <p:spPr>
            <a:xfrm>
              <a:off x="5460656" y="2879780"/>
              <a:ext cx="1593855" cy="1832017"/>
            </a:xfrm>
            <a:custGeom>
              <a:avLst/>
              <a:gdLst>
                <a:gd name="connsiteX0" fmla="*/ 0 w 1832017"/>
                <a:gd name="connsiteY0" fmla="*/ 796928 h 1593855"/>
                <a:gd name="connsiteX1" fmla="*/ 398464 w 1832017"/>
                <a:gd name="connsiteY1" fmla="*/ 0 h 1593855"/>
                <a:gd name="connsiteX2" fmla="*/ 1433553 w 1832017"/>
                <a:gd name="connsiteY2" fmla="*/ 0 h 1593855"/>
                <a:gd name="connsiteX3" fmla="*/ 1832017 w 1832017"/>
                <a:gd name="connsiteY3" fmla="*/ 796928 h 1593855"/>
                <a:gd name="connsiteX4" fmla="*/ 1433553 w 1832017"/>
                <a:gd name="connsiteY4" fmla="*/ 1593855 h 1593855"/>
                <a:gd name="connsiteX5" fmla="*/ 398464 w 1832017"/>
                <a:gd name="connsiteY5" fmla="*/ 1593855 h 1593855"/>
                <a:gd name="connsiteX6" fmla="*/ 0 w 1832017"/>
                <a:gd name="connsiteY6" fmla="*/ 796928 h 1593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2017" h="1593855">
                  <a:moveTo>
                    <a:pt x="916008" y="0"/>
                  </a:moveTo>
                  <a:lnTo>
                    <a:pt x="1832017" y="346664"/>
                  </a:lnTo>
                  <a:lnTo>
                    <a:pt x="1832017" y="1247191"/>
                  </a:lnTo>
                  <a:lnTo>
                    <a:pt x="916008" y="1593855"/>
                  </a:lnTo>
                  <a:lnTo>
                    <a:pt x="0" y="1247191"/>
                  </a:lnTo>
                  <a:lnTo>
                    <a:pt x="0" y="346664"/>
                  </a:lnTo>
                  <a:lnTo>
                    <a:pt x="916008" y="0"/>
                  </a:lnTo>
                  <a:close/>
                </a:path>
              </a:pathLst>
            </a:custGeom>
            <a:solidFill>
              <a:schemeClr val="accent5"/>
            </a:solid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13" name="TextBox 12">
              <a:extLst>
                <a:ext uri="{FF2B5EF4-FFF2-40B4-BE49-F238E27FC236}">
                  <a16:creationId xmlns:a16="http://schemas.microsoft.com/office/drawing/2014/main" id="{F43ECD81-BB75-4251-8973-86DFB9F66134}"/>
                </a:ext>
              </a:extLst>
            </p:cNvPr>
            <p:cNvSpPr txBox="1"/>
            <p:nvPr/>
          </p:nvSpPr>
          <p:spPr>
            <a:xfrm>
              <a:off x="5592194" y="3875315"/>
              <a:ext cx="1330779" cy="219740"/>
            </a:xfrm>
            <a:prstGeom prst="rect">
              <a:avLst/>
            </a:prstGeom>
            <a:noFill/>
          </p:spPr>
          <p:txBody>
            <a:bodyPr wrap="square" lIns="0" tIns="0" rIns="0" bIns="0" rtlCol="0">
              <a:spAutoFit/>
            </a:bodyPr>
            <a:lstStyle/>
            <a:p>
              <a:pPr marR="0" lvl="0" indent="0" algn="ctr" defTabSz="950663" fontAlgn="base">
                <a:lnSpc>
                  <a:spcPct val="100000"/>
                </a:lnSpc>
                <a:spcBef>
                  <a:spcPct val="0"/>
                </a:spcBef>
                <a:spcAft>
                  <a:spcPct val="0"/>
                </a:spcAft>
                <a:buClrTx/>
                <a:buSzTx/>
                <a:buFontTx/>
                <a:buNone/>
                <a:tabLst/>
                <a:defRPr/>
              </a:pPr>
              <a:r>
                <a:rPr lang="ko-KR" altLang="en-US" sz="1428" dirty="0">
                  <a:solidFill>
                    <a:srgbClr val="1A1A1A"/>
                  </a:solidFill>
                  <a:latin typeface="Segoe UI Semibold"/>
                </a:rPr>
                <a:t>이미지 인식</a:t>
              </a:r>
              <a:endParaRPr lang="en-US" sz="1428" dirty="0">
                <a:solidFill>
                  <a:srgbClr val="1A1A1A"/>
                </a:solidFill>
                <a:latin typeface="Segoe UI Semibold"/>
              </a:endParaRPr>
            </a:p>
          </p:txBody>
        </p:sp>
        <p:grpSp>
          <p:nvGrpSpPr>
            <p:cNvPr id="34" name="Group 33">
              <a:extLst>
                <a:ext uri="{FF2B5EF4-FFF2-40B4-BE49-F238E27FC236}">
                  <a16:creationId xmlns:a16="http://schemas.microsoft.com/office/drawing/2014/main" id="{B76CEAC4-09F6-459D-859C-AC48C8C07EE7}"/>
                </a:ext>
              </a:extLst>
            </p:cNvPr>
            <p:cNvGrpSpPr/>
            <p:nvPr/>
          </p:nvGrpSpPr>
          <p:grpSpPr>
            <a:xfrm>
              <a:off x="5939654" y="3429000"/>
              <a:ext cx="635858" cy="358463"/>
              <a:chOff x="11025618" y="543572"/>
              <a:chExt cx="356841" cy="201168"/>
            </a:xfrm>
          </p:grpSpPr>
          <p:sp>
            <p:nvSpPr>
              <p:cNvPr id="32" name="Triangle 159">
                <a:extLst>
                  <a:ext uri="{FF2B5EF4-FFF2-40B4-BE49-F238E27FC236}">
                    <a16:creationId xmlns:a16="http://schemas.microsoft.com/office/drawing/2014/main" id="{AF2A0FE2-F166-4671-8DCC-2F40828E1C41}"/>
                  </a:ext>
                </a:extLst>
              </p:cNvPr>
              <p:cNvSpPr/>
              <p:nvPr/>
            </p:nvSpPr>
            <p:spPr bwMode="auto">
              <a:xfrm rot="16200000">
                <a:off x="11209906" y="557569"/>
                <a:ext cx="166232" cy="178874"/>
              </a:xfrm>
              <a:prstGeom prst="triangle">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284C3D1C-3A57-4062-89FD-87D8DC11FFDC}"/>
                  </a:ext>
                </a:extLst>
              </p:cNvPr>
              <p:cNvSpPr/>
              <p:nvPr/>
            </p:nvSpPr>
            <p:spPr bwMode="auto">
              <a:xfrm>
                <a:off x="11025618" y="543572"/>
                <a:ext cx="300473" cy="201168"/>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36" name="shopping cart">
            <a:extLst>
              <a:ext uri="{FF2B5EF4-FFF2-40B4-BE49-F238E27FC236}">
                <a16:creationId xmlns:a16="http://schemas.microsoft.com/office/drawing/2014/main" id="{2FEAF1D7-A542-40A4-B1EA-69F5012C2D9D}"/>
              </a:ext>
            </a:extLst>
          </p:cNvPr>
          <p:cNvSpPr>
            <a:spLocks noChangeAspect="1" noEditPoints="1"/>
          </p:cNvSpPr>
          <p:nvPr/>
        </p:nvSpPr>
        <p:spPr bwMode="auto">
          <a:xfrm flipH="1">
            <a:off x="5045896" y="4800341"/>
            <a:ext cx="544449" cy="444941"/>
          </a:xfrm>
          <a:custGeom>
            <a:avLst/>
            <a:gdLst>
              <a:gd name="T0" fmla="*/ 149 w 278"/>
              <a:gd name="T1" fmla="*/ 215 h 228"/>
              <a:gd name="T2" fmla="*/ 163 w 278"/>
              <a:gd name="T3" fmla="*/ 201 h 228"/>
              <a:gd name="T4" fmla="*/ 177 w 278"/>
              <a:gd name="T5" fmla="*/ 215 h 228"/>
              <a:gd name="T6" fmla="*/ 163 w 278"/>
              <a:gd name="T7" fmla="*/ 228 h 228"/>
              <a:gd name="T8" fmla="*/ 149 w 278"/>
              <a:gd name="T9" fmla="*/ 215 h 228"/>
              <a:gd name="T10" fmla="*/ 31 w 278"/>
              <a:gd name="T11" fmla="*/ 215 h 228"/>
              <a:gd name="T12" fmla="*/ 45 w 278"/>
              <a:gd name="T13" fmla="*/ 228 h 228"/>
              <a:gd name="T14" fmla="*/ 58 w 278"/>
              <a:gd name="T15" fmla="*/ 215 h 228"/>
              <a:gd name="T16" fmla="*/ 45 w 278"/>
              <a:gd name="T17" fmla="*/ 201 h 228"/>
              <a:gd name="T18" fmla="*/ 31 w 278"/>
              <a:gd name="T19" fmla="*/ 215 h 228"/>
              <a:gd name="T20" fmla="*/ 16 w 278"/>
              <a:gd name="T21" fmla="*/ 181 h 228"/>
              <a:gd name="T22" fmla="*/ 184 w 278"/>
              <a:gd name="T23" fmla="*/ 181 h 228"/>
              <a:gd name="T24" fmla="*/ 228 w 278"/>
              <a:gd name="T25" fmla="*/ 0 h 228"/>
              <a:gd name="T26" fmla="*/ 278 w 278"/>
              <a:gd name="T27" fmla="*/ 0 h 228"/>
              <a:gd name="T28" fmla="*/ 221 w 278"/>
              <a:gd name="T29" fmla="*/ 28 h 228"/>
              <a:gd name="T30" fmla="*/ 0 w 278"/>
              <a:gd name="T31" fmla="*/ 28 h 228"/>
              <a:gd name="T32" fmla="*/ 26 w 278"/>
              <a:gd name="T33" fmla="*/ 137 h 228"/>
              <a:gd name="T34" fmla="*/ 194 w 278"/>
              <a:gd name="T35" fmla="*/ 13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228">
                <a:moveTo>
                  <a:pt x="149" y="215"/>
                </a:moveTo>
                <a:cubicBezTo>
                  <a:pt x="149" y="207"/>
                  <a:pt x="156" y="201"/>
                  <a:pt x="163" y="201"/>
                </a:cubicBezTo>
                <a:cubicBezTo>
                  <a:pt x="171" y="201"/>
                  <a:pt x="177" y="207"/>
                  <a:pt x="177" y="215"/>
                </a:cubicBezTo>
                <a:cubicBezTo>
                  <a:pt x="177" y="222"/>
                  <a:pt x="171" y="228"/>
                  <a:pt x="163" y="228"/>
                </a:cubicBezTo>
                <a:cubicBezTo>
                  <a:pt x="156" y="228"/>
                  <a:pt x="149" y="222"/>
                  <a:pt x="149" y="215"/>
                </a:cubicBezTo>
                <a:close/>
                <a:moveTo>
                  <a:pt x="31" y="215"/>
                </a:moveTo>
                <a:cubicBezTo>
                  <a:pt x="31" y="222"/>
                  <a:pt x="37" y="228"/>
                  <a:pt x="45" y="228"/>
                </a:cubicBezTo>
                <a:cubicBezTo>
                  <a:pt x="52" y="228"/>
                  <a:pt x="58" y="222"/>
                  <a:pt x="58" y="215"/>
                </a:cubicBezTo>
                <a:cubicBezTo>
                  <a:pt x="58" y="207"/>
                  <a:pt x="52" y="201"/>
                  <a:pt x="45" y="201"/>
                </a:cubicBezTo>
                <a:cubicBezTo>
                  <a:pt x="37" y="201"/>
                  <a:pt x="31" y="207"/>
                  <a:pt x="31" y="215"/>
                </a:cubicBezTo>
                <a:close/>
                <a:moveTo>
                  <a:pt x="16" y="181"/>
                </a:moveTo>
                <a:cubicBezTo>
                  <a:pt x="184" y="181"/>
                  <a:pt x="184" y="181"/>
                  <a:pt x="184" y="181"/>
                </a:cubicBezTo>
                <a:cubicBezTo>
                  <a:pt x="228" y="0"/>
                  <a:pt x="228" y="0"/>
                  <a:pt x="228" y="0"/>
                </a:cubicBezTo>
                <a:cubicBezTo>
                  <a:pt x="278" y="0"/>
                  <a:pt x="278" y="0"/>
                  <a:pt x="278" y="0"/>
                </a:cubicBezTo>
                <a:moveTo>
                  <a:pt x="221" y="28"/>
                </a:moveTo>
                <a:cubicBezTo>
                  <a:pt x="0" y="28"/>
                  <a:pt x="0" y="28"/>
                  <a:pt x="0" y="28"/>
                </a:cubicBezTo>
                <a:cubicBezTo>
                  <a:pt x="26" y="137"/>
                  <a:pt x="26" y="137"/>
                  <a:pt x="26" y="137"/>
                </a:cubicBezTo>
                <a:cubicBezTo>
                  <a:pt x="194" y="137"/>
                  <a:pt x="194" y="137"/>
                  <a:pt x="194" y="13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pic>
        <p:nvPicPr>
          <p:cNvPr id="21" name="Graphic 20" descr="Network">
            <a:extLst>
              <a:ext uri="{FF2B5EF4-FFF2-40B4-BE49-F238E27FC236}">
                <a16:creationId xmlns:a16="http://schemas.microsoft.com/office/drawing/2014/main" id="{11A5D66A-ECA3-4506-877B-4F5A1AC1A3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90722" y="4641442"/>
            <a:ext cx="914400" cy="914400"/>
          </a:xfrm>
          <a:prstGeom prst="rect">
            <a:avLst/>
          </a:prstGeom>
        </p:spPr>
      </p:pic>
      <p:sp>
        <p:nvSpPr>
          <p:cNvPr id="35" name="TextBox 34">
            <a:extLst>
              <a:ext uri="{FF2B5EF4-FFF2-40B4-BE49-F238E27FC236}">
                <a16:creationId xmlns:a16="http://schemas.microsoft.com/office/drawing/2014/main" id="{9704EBE0-725A-48B8-8852-4DEFFD0E6EB4}"/>
              </a:ext>
            </a:extLst>
          </p:cNvPr>
          <p:cNvSpPr txBox="1"/>
          <p:nvPr/>
        </p:nvSpPr>
        <p:spPr>
          <a:xfrm>
            <a:off x="6331452" y="5512919"/>
            <a:ext cx="1567543" cy="219740"/>
          </a:xfrm>
          <a:prstGeom prst="rect">
            <a:avLst/>
          </a:prstGeom>
          <a:noFill/>
        </p:spPr>
        <p:txBody>
          <a:bodyPr wrap="square" lIns="0" tIns="0" rIns="0" bIns="0" rtlCol="0">
            <a:spAutoFit/>
          </a:bodyPr>
          <a:lstStyle/>
          <a:p>
            <a:pPr marR="0" lvl="0" indent="0" algn="ctr" defTabSz="950663" fontAlgn="base">
              <a:lnSpc>
                <a:spcPct val="100000"/>
              </a:lnSpc>
              <a:spcBef>
                <a:spcPct val="0"/>
              </a:spcBef>
              <a:spcAft>
                <a:spcPct val="0"/>
              </a:spcAft>
              <a:buClrTx/>
              <a:buSzTx/>
              <a:buFontTx/>
              <a:buNone/>
              <a:tabLst/>
              <a:defRPr/>
            </a:pPr>
            <a:r>
              <a:rPr lang="en-US" sz="1428" dirty="0">
                <a:solidFill>
                  <a:srgbClr val="1A1A1A"/>
                </a:solidFill>
                <a:latin typeface="Segoe UI Semibold"/>
              </a:rPr>
              <a:t>Genomics</a:t>
            </a:r>
          </a:p>
        </p:txBody>
      </p:sp>
    </p:spTree>
    <p:extLst>
      <p:ext uri="{BB962C8B-B14F-4D97-AF65-F5344CB8AC3E}">
        <p14:creationId xmlns:p14="http://schemas.microsoft.com/office/powerpoint/2010/main" val="139567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C4B81-C4D7-4F8F-AC3D-93D18A7294DD}"/>
              </a:ext>
            </a:extLst>
          </p:cNvPr>
          <p:cNvSpPr>
            <a:spLocks noGrp="1"/>
          </p:cNvSpPr>
          <p:nvPr>
            <p:ph type="title"/>
          </p:nvPr>
        </p:nvSpPr>
        <p:spPr/>
        <p:txBody>
          <a:bodyPr/>
          <a:lstStyle/>
          <a:p>
            <a:r>
              <a:rPr lang="en-US"/>
              <a:t>Automated ML</a:t>
            </a:r>
          </a:p>
        </p:txBody>
      </p:sp>
      <p:sp>
        <p:nvSpPr>
          <p:cNvPr id="4" name="Text Placeholder 3">
            <a:extLst>
              <a:ext uri="{FF2B5EF4-FFF2-40B4-BE49-F238E27FC236}">
                <a16:creationId xmlns:a16="http://schemas.microsoft.com/office/drawing/2014/main" id="{278835DA-B18C-4E1A-8D84-5CD6244D3F41}"/>
              </a:ext>
            </a:extLst>
          </p:cNvPr>
          <p:cNvSpPr>
            <a:spLocks noGrp="1"/>
          </p:cNvSpPr>
          <p:nvPr>
            <p:ph type="body" sz="quarter" idx="12"/>
          </p:nvPr>
        </p:nvSpPr>
        <p:spPr/>
        <p:txBody>
          <a:bodyPr/>
          <a:lstStyle/>
          <a:p>
            <a:r>
              <a:rPr lang="ko-KR" altLang="en-US" dirty="0"/>
              <a:t>지원 기능</a:t>
            </a:r>
            <a:endParaRPr lang="en-US" dirty="0"/>
          </a:p>
        </p:txBody>
      </p:sp>
      <p:graphicFrame>
        <p:nvGraphicFramePr>
          <p:cNvPr id="3" name="Table 2">
            <a:extLst>
              <a:ext uri="{FF2B5EF4-FFF2-40B4-BE49-F238E27FC236}">
                <a16:creationId xmlns:a16="http://schemas.microsoft.com/office/drawing/2014/main" id="{0A67FE0D-6182-45CF-A7A9-E2A8EB21A6CC}"/>
              </a:ext>
            </a:extLst>
          </p:cNvPr>
          <p:cNvGraphicFramePr>
            <a:graphicFrameLocks noGrp="1"/>
          </p:cNvGraphicFramePr>
          <p:nvPr>
            <p:extLst>
              <p:ext uri="{D42A27DB-BD31-4B8C-83A1-F6EECF244321}">
                <p14:modId xmlns:p14="http://schemas.microsoft.com/office/powerpoint/2010/main" val="345511439"/>
              </p:ext>
            </p:extLst>
          </p:nvPr>
        </p:nvGraphicFramePr>
        <p:xfrm>
          <a:off x="426424" y="1897342"/>
          <a:ext cx="11473302" cy="4393559"/>
        </p:xfrm>
        <a:graphic>
          <a:graphicData uri="http://schemas.openxmlformats.org/drawingml/2006/table">
            <a:tbl>
              <a:tblPr firstRow="1" bandRow="1">
                <a:tableStyleId>{5C22544A-7EE6-4342-B048-85BDC9FD1C3A}</a:tableStyleId>
              </a:tblPr>
              <a:tblGrid>
                <a:gridCol w="1512698">
                  <a:extLst>
                    <a:ext uri="{9D8B030D-6E8A-4147-A177-3AD203B41FA5}">
                      <a16:colId xmlns:a16="http://schemas.microsoft.com/office/drawing/2014/main" val="233198797"/>
                    </a:ext>
                  </a:extLst>
                </a:gridCol>
                <a:gridCol w="3193932">
                  <a:extLst>
                    <a:ext uri="{9D8B030D-6E8A-4147-A177-3AD203B41FA5}">
                      <a16:colId xmlns:a16="http://schemas.microsoft.com/office/drawing/2014/main" val="51569949"/>
                    </a:ext>
                  </a:extLst>
                </a:gridCol>
                <a:gridCol w="6766672">
                  <a:extLst>
                    <a:ext uri="{9D8B030D-6E8A-4147-A177-3AD203B41FA5}">
                      <a16:colId xmlns:a16="http://schemas.microsoft.com/office/drawing/2014/main" val="2795106030"/>
                    </a:ext>
                  </a:extLst>
                </a:gridCol>
              </a:tblGrid>
              <a:tr h="265993">
                <a:tc gridSpan="2">
                  <a:txBody>
                    <a:bodyPr/>
                    <a:lstStyle/>
                    <a:p>
                      <a:pPr marL="0" algn="ctr" defTabSz="914367" rtl="0" eaLnBrk="1" latinLnBrk="0" hangingPunct="1"/>
                      <a:r>
                        <a:rPr lang="en-US" sz="1765" b="1" kern="1200">
                          <a:solidFill>
                            <a:schemeClr val="tx2"/>
                          </a:solidFill>
                          <a:latin typeface="+mn-lt"/>
                          <a:ea typeface="+mn-ea"/>
                          <a:cs typeface="+mn-cs"/>
                        </a:rPr>
                        <a:t>Category</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hMerge="1">
                  <a:txBody>
                    <a:bodyPr/>
                    <a:lstStyle/>
                    <a:p>
                      <a:endParaRPr lang="en-US"/>
                    </a:p>
                  </a:txBody>
                  <a:tcPr/>
                </a:tc>
                <a:tc>
                  <a:txBody>
                    <a:bodyPr/>
                    <a:lstStyle/>
                    <a:p>
                      <a:pPr marL="0" algn="ctr" defTabSz="914367" rtl="0" eaLnBrk="1" latinLnBrk="0" hangingPunct="1"/>
                      <a:r>
                        <a:rPr lang="en-US" sz="1765" b="1" kern="1200">
                          <a:solidFill>
                            <a:schemeClr val="tx2"/>
                          </a:solidFill>
                          <a:latin typeface="+mn-lt"/>
                          <a:ea typeface="+mn-ea"/>
                          <a:cs typeface="+mn-cs"/>
                        </a:rPr>
                        <a:t>Value</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4275961911"/>
                  </a:ext>
                </a:extLst>
              </a:tr>
              <a:tr h="487814">
                <a:tc gridSpan="2">
                  <a:txBody>
                    <a:bodyPr/>
                    <a:lstStyle/>
                    <a:p>
                      <a:r>
                        <a:rPr lang="en-US" sz="160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ML Problem Spaces</a:t>
                      </a:r>
                    </a:p>
                  </a:txBody>
                  <a:tcPr anchor="ctr">
                    <a:lnT w="12700" cap="flat" cmpd="sng" algn="ctr">
                      <a:solidFill>
                        <a:schemeClr val="tx2"/>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US"/>
                    </a:p>
                  </a:txBody>
                  <a:tcPr/>
                </a:tc>
                <a:tc>
                  <a:txBody>
                    <a:bodyPr/>
                    <a:lstStyle/>
                    <a:p>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Classification</a:t>
                      </a:r>
                    </a:p>
                    <a:p>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Regression</a:t>
                      </a:r>
                    </a:p>
                    <a:p>
                      <a:r>
                        <a:rPr lang="en-US" sz="1600" dirty="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Time Series Forecasting</a:t>
                      </a:r>
                    </a:p>
                  </a:txBody>
                  <a:tcPr anchor="ctr">
                    <a:lnT w="12700" cap="flat" cmpd="sng" algn="ctr">
                      <a:solidFill>
                        <a:schemeClr val="tx2"/>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29323837"/>
                  </a:ext>
                </a:extLst>
              </a:tr>
              <a:tr h="430778">
                <a:tc gridSpan="2">
                  <a:txBody>
                    <a:bodyPr/>
                    <a:lstStyle/>
                    <a:p>
                      <a:r>
                        <a:rPr lang="en-US" sz="160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Frameworks</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US"/>
                    </a:p>
                  </a:txBody>
                  <a:tcPr/>
                </a:tc>
                <a:tc>
                  <a:txBody>
                    <a:bodyPr/>
                    <a:lstStyle/>
                    <a:p>
                      <a:r>
                        <a:rPr lang="en-US" sz="1600" err="1">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Scikit</a:t>
                      </a:r>
                      <a:r>
                        <a:rPr lang="en-US" sz="160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 Learn</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37816580"/>
                  </a:ext>
                </a:extLst>
              </a:tr>
              <a:tr h="430778">
                <a:tc gridSpan="2">
                  <a:txBody>
                    <a:bodyPr/>
                    <a:lstStyle/>
                    <a:p>
                      <a:r>
                        <a:rPr lang="en-US" sz="160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Languages </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US"/>
                    </a:p>
                  </a:txBody>
                  <a:tcPr/>
                </a:tc>
                <a:tc>
                  <a:txBody>
                    <a:bodyPr/>
                    <a:lstStyle/>
                    <a:p>
                      <a:r>
                        <a:rPr lang="en-US" sz="160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Python</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5595580"/>
                  </a:ext>
                </a:extLst>
              </a:tr>
              <a:tr h="699907">
                <a:tc gridSpan="2">
                  <a:txBody>
                    <a:bodyPr/>
                    <a:lstStyle/>
                    <a:p>
                      <a:r>
                        <a:rPr lang="en-US" sz="160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Data Type and Data Formats</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US"/>
                    </a:p>
                  </a:txBody>
                  <a:tcPr/>
                </a:tc>
                <a:tc>
                  <a:txBody>
                    <a:bodyPr/>
                    <a:lstStyle/>
                    <a:p>
                      <a:r>
                        <a:rPr lang="en-US" sz="160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Numerical</a:t>
                      </a:r>
                    </a:p>
                    <a:p>
                      <a:r>
                        <a:rPr lang="en-US" sz="160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Text</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600" err="1">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Scikit</a:t>
                      </a:r>
                      <a:r>
                        <a:rPr lang="en-US" sz="160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-learn supported data formats (</a:t>
                      </a:r>
                      <a:r>
                        <a:rPr lang="en-US" sz="1600" err="1">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Numpy</a:t>
                      </a:r>
                      <a:r>
                        <a:rPr lang="en-US" sz="160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 Pandas)</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80854544"/>
                  </a:ext>
                </a:extLst>
              </a:tr>
              <a:tr h="430778">
                <a:tc gridSpan="2">
                  <a:txBody>
                    <a:bodyPr/>
                    <a:lstStyle/>
                    <a:p>
                      <a:r>
                        <a:rPr lang="en-US" sz="160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Data sources</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US"/>
                    </a:p>
                  </a:txBody>
                  <a:tcPr/>
                </a:tc>
                <a:tc>
                  <a:txBody>
                    <a:bodyPr/>
                    <a:lstStyle/>
                    <a:p>
                      <a:pPr marL="0" marR="0" lvl="1"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lang="en-US" sz="1600" kern="1200" dirty="0">
                          <a:gradFill>
                            <a:gsLst>
                              <a:gs pos="40075">
                                <a:schemeClr val="accent2">
                                  <a:lumMod val="50000"/>
                                </a:schemeClr>
                              </a:gs>
                              <a:gs pos="30000">
                                <a:schemeClr val="accent2">
                                  <a:lumMod val="50000"/>
                                </a:schemeClr>
                              </a:gs>
                            </a:gsLst>
                            <a:lin ang="5400000" scaled="0"/>
                          </a:gradFill>
                          <a:latin typeface="+mn-lt"/>
                          <a:ea typeface="+mn-ea"/>
                          <a:cs typeface="Segoe UI Semilight" panose="020B0402040204020203" pitchFamily="34" charset="0"/>
                        </a:rPr>
                        <a:t>Local Files, Azure Blob Storage, Azure Data Lake Storage, Azure SQL DB</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96175610"/>
                  </a:ext>
                </a:extLst>
              </a:tr>
              <a:tr h="487814">
                <a:tc rowSpan="2">
                  <a:txBody>
                    <a:bodyPr/>
                    <a:lstStyle/>
                    <a:p>
                      <a:r>
                        <a:rPr lang="en-US" sz="1600">
                          <a:solidFill>
                            <a:schemeClr val="tx2"/>
                          </a:solidFill>
                          <a:latin typeface="+mn-lt"/>
                          <a:cs typeface="Segoe UI Semilight" panose="020B0402040204020203" pitchFamily="34" charset="0"/>
                          <a:hlinkClick r:id="rId2">
                            <a:extLst>
                              <a:ext uri="{A12FA001-AC4F-418D-AE19-62706E023703}">
                                <ahyp:hlinkClr xmlns:ahyp="http://schemas.microsoft.com/office/drawing/2018/hyperlinkcolor" val="tx"/>
                              </a:ext>
                            </a:extLst>
                          </a:hlinkClick>
                        </a:rPr>
                        <a:t>Compute Target</a:t>
                      </a:r>
                      <a:endParaRPr lang="en-US" sz="1600">
                        <a:solidFill>
                          <a:schemeClr val="tx2"/>
                        </a:solidFill>
                        <a:latin typeface="+mn-lt"/>
                        <a:cs typeface="Segoe UI Semilight" panose="020B0402040204020203" pitchFamily="34" charset="0"/>
                      </a:endParaRPr>
                    </a:p>
                  </a:txBody>
                  <a:tcPr anchor="ctr">
                    <a:lnR w="12700" cap="flat" cmpd="sng" algn="ctr">
                      <a:solidFill>
                        <a:schemeClr val="bg2">
                          <a:lumMod val="90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160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Automated Hyperparameter Tuning</a:t>
                      </a:r>
                    </a:p>
                  </a:txBody>
                  <a:tcPr anchor="ctr">
                    <a:lnL w="12700" cap="flat" cmpd="sng" algn="ctr">
                      <a:solidFill>
                        <a:schemeClr val="bg2">
                          <a:lumMod val="90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tc>
                  <a:txBody>
                    <a:bodyPr/>
                    <a:lstStyle/>
                    <a:p>
                      <a:pPr marL="0" lvl="1" indent="0" algn="l" defTabSz="932742" rtl="0" eaLnBrk="1" latinLnBrk="0" hangingPunct="1">
                        <a:spcBef>
                          <a:spcPct val="20000"/>
                        </a:spcBef>
                        <a:buSzPct val="90000"/>
                        <a:buFont typeface="Arial" panose="020B0604020202020204" pitchFamily="34" charset="0"/>
                        <a:buNone/>
                      </a:pPr>
                      <a:r>
                        <a:rPr lang="en-US" sz="1600" kern="1200" dirty="0">
                          <a:gradFill>
                            <a:gsLst>
                              <a:gs pos="40075">
                                <a:schemeClr val="accent2">
                                  <a:lumMod val="50000"/>
                                </a:schemeClr>
                              </a:gs>
                              <a:gs pos="30000">
                                <a:schemeClr val="accent2">
                                  <a:lumMod val="50000"/>
                                </a:schemeClr>
                              </a:gs>
                            </a:gsLst>
                            <a:lin ang="5400000" scaled="0"/>
                          </a:gradFill>
                          <a:latin typeface="+mn-lt"/>
                          <a:ea typeface="+mn-ea"/>
                          <a:cs typeface="Segoe UI Semilight" panose="020B0402040204020203" pitchFamily="34" charset="0"/>
                        </a:rPr>
                        <a:t>Azure ML Compute, Azure Databricks</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07767515"/>
                  </a:ext>
                </a:extLst>
              </a:tr>
              <a:tr h="515759">
                <a:tc vMerge="1">
                  <a:txBody>
                    <a:bodyPr/>
                    <a:lstStyle/>
                    <a:p>
                      <a:endParaRPr lang="en-US"/>
                    </a:p>
                  </a:txBody>
                  <a:tcPr/>
                </a:tc>
                <a:tc>
                  <a:txBody>
                    <a:bodyPr/>
                    <a:lstStyle/>
                    <a:p>
                      <a:r>
                        <a:rPr lang="en-US" sz="160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Automated Model Selection</a:t>
                      </a:r>
                    </a:p>
                  </a:txBody>
                  <a:tcPr anchor="ctr">
                    <a:lnL w="12700" cap="flat" cmpd="sng" algn="ctr">
                      <a:solidFill>
                        <a:schemeClr val="bg2">
                          <a:lumMod val="90000"/>
                        </a:schemeClr>
                      </a:solidFill>
                      <a:prstDash val="solid"/>
                      <a:round/>
                      <a:headEnd type="none" w="med" len="med"/>
                      <a:tailEnd type="none" w="med" len="med"/>
                    </a:lnL>
                    <a:lnT w="12700" cap="flat" cmpd="sng" algn="ctr">
                      <a:solidFill>
                        <a:schemeClr val="bg2">
                          <a:lumMod val="9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l" defTabSz="932742" rtl="0" eaLnBrk="1" latinLnBrk="0" hangingPunct="1">
                        <a:spcBef>
                          <a:spcPct val="20000"/>
                        </a:spcBef>
                        <a:buSzPct val="90000"/>
                        <a:buFont typeface="Arial" panose="020B0604020202020204" pitchFamily="34" charset="0"/>
                        <a:buNone/>
                      </a:pPr>
                      <a:r>
                        <a:rPr lang="en-US" sz="1600" kern="1200" dirty="0">
                          <a:gradFill>
                            <a:gsLst>
                              <a:gs pos="40075">
                                <a:schemeClr val="accent2">
                                  <a:lumMod val="50000"/>
                                </a:schemeClr>
                              </a:gs>
                              <a:gs pos="30000">
                                <a:schemeClr val="accent2">
                                  <a:lumMod val="50000"/>
                                </a:schemeClr>
                              </a:gs>
                            </a:gsLst>
                            <a:lin ang="5400000" scaled="0"/>
                          </a:gradFill>
                          <a:latin typeface="+mn-lt"/>
                          <a:ea typeface="+mn-ea"/>
                          <a:cs typeface="Segoe UI Semilight" panose="020B0402040204020203" pitchFamily="34" charset="0"/>
                        </a:rPr>
                        <a:t>Local Compute, Azure ML Compute, Azure Databricks</a:t>
                      </a:r>
                    </a:p>
                  </a:txBody>
                  <a:tcPr anchor="ctr">
                    <a:lnT w="12700" cap="flat" cmpd="sng" algn="ctr">
                      <a:solidFill>
                        <a:schemeClr val="bg2">
                          <a:lumMod val="9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60109303"/>
                  </a:ext>
                </a:extLst>
              </a:tr>
            </a:tbl>
          </a:graphicData>
        </a:graphic>
      </p:graphicFrame>
    </p:spTree>
    <p:extLst>
      <p:ext uri="{BB962C8B-B14F-4D97-AF65-F5344CB8AC3E}">
        <p14:creationId xmlns:p14="http://schemas.microsoft.com/office/powerpoint/2010/main" val="324875538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AF10A-CF76-40E7-B551-618159A3A0C6}"/>
              </a:ext>
            </a:extLst>
          </p:cNvPr>
          <p:cNvSpPr>
            <a:spLocks noGrp="1"/>
          </p:cNvSpPr>
          <p:nvPr>
            <p:ph type="title"/>
          </p:nvPr>
        </p:nvSpPr>
        <p:spPr/>
        <p:txBody>
          <a:bodyPr/>
          <a:lstStyle/>
          <a:p>
            <a:r>
              <a:rPr lang="en-US"/>
              <a:t>Automated ML</a:t>
            </a:r>
          </a:p>
        </p:txBody>
      </p:sp>
      <p:sp>
        <p:nvSpPr>
          <p:cNvPr id="6" name="Text Placeholder 5">
            <a:extLst>
              <a:ext uri="{FF2B5EF4-FFF2-40B4-BE49-F238E27FC236}">
                <a16:creationId xmlns:a16="http://schemas.microsoft.com/office/drawing/2014/main" id="{0FB86A10-5206-4EE6-AAD8-3C68E0BEFF95}"/>
              </a:ext>
            </a:extLst>
          </p:cNvPr>
          <p:cNvSpPr>
            <a:spLocks noGrp="1"/>
          </p:cNvSpPr>
          <p:nvPr>
            <p:ph type="body" sz="quarter" idx="12"/>
          </p:nvPr>
        </p:nvSpPr>
        <p:spPr/>
        <p:txBody>
          <a:bodyPr/>
          <a:lstStyle/>
          <a:p>
            <a:r>
              <a:rPr lang="ko-KR" altLang="en-US" dirty="0"/>
              <a:t>지원 알고리즘</a:t>
            </a:r>
            <a:endParaRPr lang="en-US" dirty="0"/>
          </a:p>
        </p:txBody>
      </p:sp>
      <p:graphicFrame>
        <p:nvGraphicFramePr>
          <p:cNvPr id="8" name="Table 7">
            <a:extLst>
              <a:ext uri="{FF2B5EF4-FFF2-40B4-BE49-F238E27FC236}">
                <a16:creationId xmlns:a16="http://schemas.microsoft.com/office/drawing/2014/main" id="{713FC499-D501-472A-87DD-62BBD94BAE1D}"/>
              </a:ext>
            </a:extLst>
          </p:cNvPr>
          <p:cNvGraphicFramePr>
            <a:graphicFrameLocks noGrp="1"/>
          </p:cNvGraphicFramePr>
          <p:nvPr>
            <p:extLst>
              <p:ext uri="{D42A27DB-BD31-4B8C-83A1-F6EECF244321}">
                <p14:modId xmlns:p14="http://schemas.microsoft.com/office/powerpoint/2010/main" val="1554193052"/>
              </p:ext>
            </p:extLst>
          </p:nvPr>
        </p:nvGraphicFramePr>
        <p:xfrm>
          <a:off x="886748" y="1749630"/>
          <a:ext cx="10344285" cy="5013600"/>
        </p:xfrm>
        <a:graphic>
          <a:graphicData uri="http://schemas.openxmlformats.org/drawingml/2006/table">
            <a:tbl>
              <a:tblPr>
                <a:tableStyleId>{1E171933-4619-4E11-9A3F-F7608DF75F80}</a:tableStyleId>
              </a:tblPr>
              <a:tblGrid>
                <a:gridCol w="3376218">
                  <a:extLst>
                    <a:ext uri="{9D8B030D-6E8A-4147-A177-3AD203B41FA5}">
                      <a16:colId xmlns:a16="http://schemas.microsoft.com/office/drawing/2014/main" val="4258331762"/>
                    </a:ext>
                  </a:extLst>
                </a:gridCol>
                <a:gridCol w="3519972">
                  <a:extLst>
                    <a:ext uri="{9D8B030D-6E8A-4147-A177-3AD203B41FA5}">
                      <a16:colId xmlns:a16="http://schemas.microsoft.com/office/drawing/2014/main" val="3411897298"/>
                    </a:ext>
                  </a:extLst>
                </a:gridCol>
                <a:gridCol w="3448095">
                  <a:extLst>
                    <a:ext uri="{9D8B030D-6E8A-4147-A177-3AD203B41FA5}">
                      <a16:colId xmlns:a16="http://schemas.microsoft.com/office/drawing/2014/main" val="996644838"/>
                    </a:ext>
                  </a:extLst>
                </a:gridCol>
              </a:tblGrid>
              <a:tr h="294653">
                <a:tc>
                  <a:txBody>
                    <a:bodyPr/>
                    <a:lstStyle/>
                    <a:p>
                      <a:pPr algn="l" fontAlgn="t"/>
                      <a:r>
                        <a:rPr lang="en-US" sz="1600" u="none" strike="noStrike" dirty="0">
                          <a:effectLst/>
                          <a:hlinkClick r:id="rId2"/>
                        </a:rPr>
                        <a:t>Logistic Regression</a:t>
                      </a:r>
                      <a:endParaRPr lang="en-US" sz="1600" dirty="0">
                        <a:effectLst/>
                      </a:endParaRPr>
                    </a:p>
                  </a:txBody>
                  <a:tcPr marL="46340" marR="46340" marT="34755" marB="34755"/>
                </a:tc>
                <a:tc>
                  <a:txBody>
                    <a:bodyPr/>
                    <a:lstStyle/>
                    <a:p>
                      <a:pPr algn="l" fontAlgn="t"/>
                      <a:r>
                        <a:rPr lang="en-US" sz="1600" u="none" strike="noStrike" dirty="0">
                          <a:effectLst/>
                          <a:hlinkClick r:id="rId3"/>
                        </a:rPr>
                        <a:t>Elastic Net</a:t>
                      </a:r>
                      <a:endParaRPr lang="en-US" sz="1600" dirty="0">
                        <a:effectLst/>
                      </a:endParaRPr>
                    </a:p>
                  </a:txBody>
                  <a:tcPr marL="46340" marR="46340" marT="34755" marB="34755"/>
                </a:tc>
                <a:tc>
                  <a:txBody>
                    <a:bodyPr/>
                    <a:lstStyle/>
                    <a:p>
                      <a:pPr algn="l" fontAlgn="t"/>
                      <a:r>
                        <a:rPr lang="en-US" sz="1600" u="none" strike="noStrike" dirty="0">
                          <a:effectLst/>
                          <a:hlinkClick r:id="rId3"/>
                        </a:rPr>
                        <a:t>Elastic Net</a:t>
                      </a:r>
                      <a:endParaRPr lang="en-US" sz="1600" dirty="0">
                        <a:effectLst/>
                      </a:endParaRPr>
                    </a:p>
                  </a:txBody>
                  <a:tcPr marL="46340" marR="46340" marT="34755" marB="34755"/>
                </a:tc>
                <a:extLst>
                  <a:ext uri="{0D108BD9-81ED-4DB2-BD59-A6C34878D82A}">
                    <a16:rowId xmlns:a16="http://schemas.microsoft.com/office/drawing/2014/main" val="2035691907"/>
                  </a:ext>
                </a:extLst>
              </a:tr>
              <a:tr h="294653">
                <a:tc>
                  <a:txBody>
                    <a:bodyPr/>
                    <a:lstStyle/>
                    <a:p>
                      <a:pPr algn="l" fontAlgn="t"/>
                      <a:r>
                        <a:rPr lang="en-US" sz="1600" u="none" strike="noStrike" dirty="0">
                          <a:effectLst/>
                          <a:hlinkClick r:id="rId4"/>
                        </a:rPr>
                        <a:t>Light GBM</a:t>
                      </a:r>
                      <a:endParaRPr lang="en-US" sz="1600" dirty="0">
                        <a:effectLst/>
                      </a:endParaRPr>
                    </a:p>
                  </a:txBody>
                  <a:tcPr marL="46340" marR="46340" marT="34755" marB="34755"/>
                </a:tc>
                <a:tc>
                  <a:txBody>
                    <a:bodyPr/>
                    <a:lstStyle/>
                    <a:p>
                      <a:pPr algn="l" fontAlgn="t"/>
                      <a:r>
                        <a:rPr lang="en-US" sz="1600" u="none" strike="noStrike" dirty="0">
                          <a:effectLst/>
                          <a:hlinkClick r:id="rId4"/>
                        </a:rPr>
                        <a:t>Light GBM</a:t>
                      </a:r>
                      <a:endParaRPr lang="en-US" sz="1600" dirty="0">
                        <a:effectLst/>
                      </a:endParaRPr>
                    </a:p>
                  </a:txBody>
                  <a:tcPr marL="46340" marR="46340" marT="34755" marB="34755"/>
                </a:tc>
                <a:tc>
                  <a:txBody>
                    <a:bodyPr/>
                    <a:lstStyle/>
                    <a:p>
                      <a:pPr algn="l" fontAlgn="t"/>
                      <a:r>
                        <a:rPr lang="en-US" sz="1600" u="none" strike="noStrike" dirty="0">
                          <a:effectLst/>
                          <a:hlinkClick r:id="rId4"/>
                        </a:rPr>
                        <a:t>Light GBM</a:t>
                      </a:r>
                      <a:endParaRPr lang="en-US" sz="1600" dirty="0">
                        <a:effectLst/>
                      </a:endParaRPr>
                    </a:p>
                  </a:txBody>
                  <a:tcPr marL="46340" marR="46340" marT="34755" marB="34755"/>
                </a:tc>
                <a:extLst>
                  <a:ext uri="{0D108BD9-81ED-4DB2-BD59-A6C34878D82A}">
                    <a16:rowId xmlns:a16="http://schemas.microsoft.com/office/drawing/2014/main" val="2912735429"/>
                  </a:ext>
                </a:extLst>
              </a:tr>
              <a:tr h="294653">
                <a:tc>
                  <a:txBody>
                    <a:bodyPr/>
                    <a:lstStyle/>
                    <a:p>
                      <a:pPr algn="l" fontAlgn="t"/>
                      <a:r>
                        <a:rPr lang="en-US" sz="1600" u="none" strike="noStrike" dirty="0">
                          <a:effectLst/>
                          <a:hlinkClick r:id="rId5"/>
                        </a:rPr>
                        <a:t>Gradient Boosting</a:t>
                      </a:r>
                      <a:endParaRPr lang="en-US" sz="1600" dirty="0">
                        <a:effectLst/>
                      </a:endParaRPr>
                    </a:p>
                  </a:txBody>
                  <a:tcPr marL="46340" marR="46340" marT="34755" marB="34755"/>
                </a:tc>
                <a:tc>
                  <a:txBody>
                    <a:bodyPr/>
                    <a:lstStyle/>
                    <a:p>
                      <a:pPr algn="l" fontAlgn="t"/>
                      <a:r>
                        <a:rPr lang="en-US" sz="1600" u="none" strike="noStrike" dirty="0">
                          <a:effectLst/>
                          <a:hlinkClick r:id="rId6"/>
                        </a:rPr>
                        <a:t>Gradient Boosting</a:t>
                      </a:r>
                      <a:endParaRPr lang="en-US" sz="1600" dirty="0">
                        <a:effectLst/>
                      </a:endParaRPr>
                    </a:p>
                  </a:txBody>
                  <a:tcPr marL="46340" marR="46340" marT="34755" marB="34755"/>
                </a:tc>
                <a:tc>
                  <a:txBody>
                    <a:bodyPr/>
                    <a:lstStyle/>
                    <a:p>
                      <a:pPr algn="l" fontAlgn="t"/>
                      <a:r>
                        <a:rPr lang="en-US" sz="1600" u="none" strike="noStrike" dirty="0">
                          <a:effectLst/>
                          <a:hlinkClick r:id="rId6"/>
                        </a:rPr>
                        <a:t>Gradient Boosting</a:t>
                      </a:r>
                      <a:endParaRPr lang="en-US" sz="1600" dirty="0">
                        <a:effectLst/>
                      </a:endParaRPr>
                    </a:p>
                  </a:txBody>
                  <a:tcPr marL="46340" marR="46340" marT="34755" marB="34755"/>
                </a:tc>
                <a:extLst>
                  <a:ext uri="{0D108BD9-81ED-4DB2-BD59-A6C34878D82A}">
                    <a16:rowId xmlns:a16="http://schemas.microsoft.com/office/drawing/2014/main" val="2084578153"/>
                  </a:ext>
                </a:extLst>
              </a:tr>
              <a:tr h="294653">
                <a:tc>
                  <a:txBody>
                    <a:bodyPr/>
                    <a:lstStyle/>
                    <a:p>
                      <a:pPr algn="l" fontAlgn="t"/>
                      <a:r>
                        <a:rPr lang="en-US" sz="1600" u="none" strike="noStrike">
                          <a:effectLst/>
                          <a:hlinkClick r:id="rId7"/>
                        </a:rPr>
                        <a:t>Decision Tree</a:t>
                      </a:r>
                      <a:endParaRPr lang="en-US" sz="1600">
                        <a:effectLst/>
                      </a:endParaRPr>
                    </a:p>
                  </a:txBody>
                  <a:tcPr marL="46340" marR="46340" marT="34755" marB="34755"/>
                </a:tc>
                <a:tc>
                  <a:txBody>
                    <a:bodyPr/>
                    <a:lstStyle/>
                    <a:p>
                      <a:pPr algn="l" fontAlgn="t"/>
                      <a:r>
                        <a:rPr lang="en-US" sz="1600" u="none" strike="noStrike" dirty="0">
                          <a:effectLst/>
                          <a:hlinkClick r:id="rId8"/>
                        </a:rPr>
                        <a:t>Decision Tree</a:t>
                      </a:r>
                      <a:endParaRPr lang="en-US" sz="1600" dirty="0">
                        <a:effectLst/>
                      </a:endParaRPr>
                    </a:p>
                  </a:txBody>
                  <a:tcPr marL="46340" marR="46340" marT="34755" marB="34755"/>
                </a:tc>
                <a:tc>
                  <a:txBody>
                    <a:bodyPr/>
                    <a:lstStyle/>
                    <a:p>
                      <a:pPr algn="l" fontAlgn="t"/>
                      <a:r>
                        <a:rPr lang="en-US" sz="1600" u="none" strike="noStrike" dirty="0">
                          <a:effectLst/>
                          <a:hlinkClick r:id="rId8"/>
                        </a:rPr>
                        <a:t>Decision Tree</a:t>
                      </a:r>
                      <a:endParaRPr lang="en-US" sz="1600" dirty="0">
                        <a:effectLst/>
                      </a:endParaRPr>
                    </a:p>
                  </a:txBody>
                  <a:tcPr marL="46340" marR="46340" marT="34755" marB="34755"/>
                </a:tc>
                <a:extLst>
                  <a:ext uri="{0D108BD9-81ED-4DB2-BD59-A6C34878D82A}">
                    <a16:rowId xmlns:a16="http://schemas.microsoft.com/office/drawing/2014/main" val="3175013505"/>
                  </a:ext>
                </a:extLst>
              </a:tr>
              <a:tr h="294653">
                <a:tc>
                  <a:txBody>
                    <a:bodyPr/>
                    <a:lstStyle/>
                    <a:p>
                      <a:pPr algn="l" fontAlgn="t"/>
                      <a:r>
                        <a:rPr lang="en-US" sz="1600" u="none" strike="noStrike" dirty="0">
                          <a:effectLst/>
                          <a:hlinkClick r:id="rId9"/>
                        </a:rPr>
                        <a:t>K Nearest Neighbors</a:t>
                      </a:r>
                      <a:endParaRPr lang="en-US" sz="1600" dirty="0">
                        <a:effectLst/>
                      </a:endParaRPr>
                    </a:p>
                  </a:txBody>
                  <a:tcPr marL="46340" marR="46340" marT="34755" marB="34755"/>
                </a:tc>
                <a:tc>
                  <a:txBody>
                    <a:bodyPr/>
                    <a:lstStyle/>
                    <a:p>
                      <a:pPr algn="l" fontAlgn="t"/>
                      <a:r>
                        <a:rPr lang="en-US" sz="1600" u="none" strike="noStrike" dirty="0">
                          <a:effectLst/>
                          <a:hlinkClick r:id="rId9"/>
                        </a:rPr>
                        <a:t>K Nearest Neighbors</a:t>
                      </a:r>
                      <a:endParaRPr lang="en-US" sz="1600" dirty="0">
                        <a:effectLst/>
                      </a:endParaRPr>
                    </a:p>
                  </a:txBody>
                  <a:tcPr marL="46340" marR="46340" marT="34755" marB="34755"/>
                </a:tc>
                <a:tc>
                  <a:txBody>
                    <a:bodyPr/>
                    <a:lstStyle/>
                    <a:p>
                      <a:pPr algn="l" fontAlgn="t"/>
                      <a:r>
                        <a:rPr lang="en-US" sz="1600" u="none" strike="noStrike">
                          <a:effectLst/>
                          <a:hlinkClick r:id="rId9"/>
                        </a:rPr>
                        <a:t>K Nearest Neighbors</a:t>
                      </a:r>
                      <a:endParaRPr lang="en-US" sz="1600">
                        <a:effectLst/>
                      </a:endParaRPr>
                    </a:p>
                  </a:txBody>
                  <a:tcPr marL="46340" marR="46340" marT="34755" marB="34755"/>
                </a:tc>
                <a:extLst>
                  <a:ext uri="{0D108BD9-81ED-4DB2-BD59-A6C34878D82A}">
                    <a16:rowId xmlns:a16="http://schemas.microsoft.com/office/drawing/2014/main" val="3765968776"/>
                  </a:ext>
                </a:extLst>
              </a:tr>
              <a:tr h="294653">
                <a:tc>
                  <a:txBody>
                    <a:bodyPr/>
                    <a:lstStyle/>
                    <a:p>
                      <a:pPr algn="l" fontAlgn="t"/>
                      <a:r>
                        <a:rPr lang="en-US" sz="1600" u="none" strike="noStrike">
                          <a:effectLst/>
                          <a:hlinkClick r:id="rId10"/>
                        </a:rPr>
                        <a:t>Linear SVC</a:t>
                      </a:r>
                      <a:endParaRPr lang="en-US" sz="1600">
                        <a:effectLst/>
                      </a:endParaRPr>
                    </a:p>
                  </a:txBody>
                  <a:tcPr marL="46340" marR="46340" marT="34755" marB="34755"/>
                </a:tc>
                <a:tc>
                  <a:txBody>
                    <a:bodyPr/>
                    <a:lstStyle/>
                    <a:p>
                      <a:pPr algn="l" fontAlgn="t"/>
                      <a:r>
                        <a:rPr lang="en-US" sz="1600" u="none" strike="noStrike" dirty="0">
                          <a:effectLst/>
                          <a:hlinkClick r:id="rId11"/>
                        </a:rPr>
                        <a:t>LARS Lasso</a:t>
                      </a:r>
                      <a:endParaRPr lang="en-US" sz="1600" dirty="0">
                        <a:effectLst/>
                      </a:endParaRPr>
                    </a:p>
                  </a:txBody>
                  <a:tcPr marL="46340" marR="46340" marT="34755" marB="34755"/>
                </a:tc>
                <a:tc>
                  <a:txBody>
                    <a:bodyPr/>
                    <a:lstStyle/>
                    <a:p>
                      <a:pPr algn="l" fontAlgn="t"/>
                      <a:r>
                        <a:rPr lang="en-US" sz="1600" u="none" strike="noStrike">
                          <a:effectLst/>
                          <a:hlinkClick r:id="rId11"/>
                        </a:rPr>
                        <a:t>LARS Lasso</a:t>
                      </a:r>
                      <a:endParaRPr lang="en-US" sz="1600">
                        <a:effectLst/>
                      </a:endParaRPr>
                    </a:p>
                  </a:txBody>
                  <a:tcPr marL="46340" marR="46340" marT="34755" marB="34755"/>
                </a:tc>
                <a:extLst>
                  <a:ext uri="{0D108BD9-81ED-4DB2-BD59-A6C34878D82A}">
                    <a16:rowId xmlns:a16="http://schemas.microsoft.com/office/drawing/2014/main" val="522213426"/>
                  </a:ext>
                </a:extLst>
              </a:tr>
              <a:tr h="294653">
                <a:tc>
                  <a:txBody>
                    <a:bodyPr/>
                    <a:lstStyle/>
                    <a:p>
                      <a:pPr algn="l" fontAlgn="t"/>
                      <a:r>
                        <a:rPr lang="en-US" sz="1600" u="none" strike="noStrike">
                          <a:effectLst/>
                          <a:hlinkClick r:id="rId10"/>
                        </a:rPr>
                        <a:t>Support Vector Classification (SVC)</a:t>
                      </a:r>
                      <a:endParaRPr lang="en-US" sz="1600">
                        <a:effectLst/>
                      </a:endParaRPr>
                    </a:p>
                  </a:txBody>
                  <a:tcPr marL="46340" marR="46340" marT="34755" marB="34755"/>
                </a:tc>
                <a:tc>
                  <a:txBody>
                    <a:bodyPr/>
                    <a:lstStyle/>
                    <a:p>
                      <a:pPr algn="l" fontAlgn="t"/>
                      <a:r>
                        <a:rPr lang="en-US" sz="1600" u="none" strike="noStrike" dirty="0">
                          <a:effectLst/>
                          <a:hlinkClick r:id="rId12"/>
                        </a:rPr>
                        <a:t>Stochastic Gradient Descent (SGD)</a:t>
                      </a:r>
                      <a:endParaRPr lang="en-US" sz="1600" dirty="0">
                        <a:effectLst/>
                      </a:endParaRPr>
                    </a:p>
                  </a:txBody>
                  <a:tcPr marL="46340" marR="46340" marT="34755" marB="34755"/>
                </a:tc>
                <a:tc>
                  <a:txBody>
                    <a:bodyPr/>
                    <a:lstStyle/>
                    <a:p>
                      <a:pPr algn="l" fontAlgn="t"/>
                      <a:r>
                        <a:rPr lang="en-US" sz="1600" u="none" strike="noStrike" dirty="0">
                          <a:effectLst/>
                          <a:hlinkClick r:id="rId12"/>
                        </a:rPr>
                        <a:t>Stochastic Gradient Descent (SGD)</a:t>
                      </a:r>
                      <a:endParaRPr lang="en-US" sz="1600" dirty="0">
                        <a:effectLst/>
                      </a:endParaRPr>
                    </a:p>
                  </a:txBody>
                  <a:tcPr marL="46340" marR="46340" marT="34755" marB="34755"/>
                </a:tc>
                <a:extLst>
                  <a:ext uri="{0D108BD9-81ED-4DB2-BD59-A6C34878D82A}">
                    <a16:rowId xmlns:a16="http://schemas.microsoft.com/office/drawing/2014/main" val="857201504"/>
                  </a:ext>
                </a:extLst>
              </a:tr>
              <a:tr h="294653">
                <a:tc>
                  <a:txBody>
                    <a:bodyPr/>
                    <a:lstStyle/>
                    <a:p>
                      <a:pPr algn="l" fontAlgn="t"/>
                      <a:r>
                        <a:rPr lang="en-US" sz="1600" u="none" strike="noStrike">
                          <a:effectLst/>
                          <a:hlinkClick r:id="rId13"/>
                        </a:rPr>
                        <a:t>Random Forest</a:t>
                      </a:r>
                      <a:endParaRPr lang="en-US" sz="1600">
                        <a:effectLst/>
                      </a:endParaRPr>
                    </a:p>
                  </a:txBody>
                  <a:tcPr marL="46340" marR="46340" marT="34755" marB="34755"/>
                </a:tc>
                <a:tc>
                  <a:txBody>
                    <a:bodyPr/>
                    <a:lstStyle/>
                    <a:p>
                      <a:pPr algn="l" fontAlgn="t"/>
                      <a:r>
                        <a:rPr lang="en-US" sz="1600" u="none" strike="noStrike" dirty="0">
                          <a:effectLst/>
                          <a:hlinkClick r:id="rId13"/>
                        </a:rPr>
                        <a:t>Random Forest</a:t>
                      </a:r>
                      <a:endParaRPr lang="en-US" sz="1600" dirty="0">
                        <a:effectLst/>
                      </a:endParaRPr>
                    </a:p>
                  </a:txBody>
                  <a:tcPr marL="46340" marR="46340" marT="34755" marB="34755"/>
                </a:tc>
                <a:tc>
                  <a:txBody>
                    <a:bodyPr/>
                    <a:lstStyle/>
                    <a:p>
                      <a:pPr algn="l" fontAlgn="t"/>
                      <a:r>
                        <a:rPr lang="en-US" sz="1600" u="none" strike="noStrike" dirty="0">
                          <a:effectLst/>
                          <a:hlinkClick r:id="rId13"/>
                        </a:rPr>
                        <a:t>Random Forest</a:t>
                      </a:r>
                      <a:endParaRPr lang="en-US" sz="1600" dirty="0">
                        <a:effectLst/>
                      </a:endParaRPr>
                    </a:p>
                  </a:txBody>
                  <a:tcPr marL="46340" marR="46340" marT="34755" marB="34755"/>
                </a:tc>
                <a:extLst>
                  <a:ext uri="{0D108BD9-81ED-4DB2-BD59-A6C34878D82A}">
                    <a16:rowId xmlns:a16="http://schemas.microsoft.com/office/drawing/2014/main" val="2597419154"/>
                  </a:ext>
                </a:extLst>
              </a:tr>
              <a:tr h="294653">
                <a:tc>
                  <a:txBody>
                    <a:bodyPr/>
                    <a:lstStyle/>
                    <a:p>
                      <a:pPr algn="l" fontAlgn="t"/>
                      <a:r>
                        <a:rPr lang="en-US" sz="1600" u="none" strike="noStrike">
                          <a:effectLst/>
                          <a:hlinkClick r:id="rId14"/>
                        </a:rPr>
                        <a:t>Extremely Randomized Trees</a:t>
                      </a:r>
                      <a:endParaRPr lang="en-US" sz="1600">
                        <a:effectLst/>
                      </a:endParaRPr>
                    </a:p>
                  </a:txBody>
                  <a:tcPr marL="46340" marR="46340" marT="34755" marB="34755"/>
                </a:tc>
                <a:tc>
                  <a:txBody>
                    <a:bodyPr/>
                    <a:lstStyle/>
                    <a:p>
                      <a:pPr algn="l" fontAlgn="t"/>
                      <a:r>
                        <a:rPr lang="en-US" sz="1600" u="none" strike="noStrike" dirty="0">
                          <a:effectLst/>
                          <a:hlinkClick r:id="rId14"/>
                        </a:rPr>
                        <a:t>Extremely Randomized Trees</a:t>
                      </a:r>
                      <a:endParaRPr lang="en-US" sz="1600" dirty="0">
                        <a:effectLst/>
                      </a:endParaRPr>
                    </a:p>
                  </a:txBody>
                  <a:tcPr marL="46340" marR="46340" marT="34755" marB="34755"/>
                </a:tc>
                <a:tc>
                  <a:txBody>
                    <a:bodyPr/>
                    <a:lstStyle/>
                    <a:p>
                      <a:pPr algn="l" fontAlgn="t"/>
                      <a:r>
                        <a:rPr lang="en-US" sz="1600" u="none" strike="noStrike" dirty="0">
                          <a:effectLst/>
                          <a:hlinkClick r:id="rId14"/>
                        </a:rPr>
                        <a:t>Extremely Randomized Trees</a:t>
                      </a:r>
                      <a:endParaRPr lang="en-US" sz="1600" dirty="0">
                        <a:effectLst/>
                      </a:endParaRPr>
                    </a:p>
                  </a:txBody>
                  <a:tcPr marL="46340" marR="46340" marT="34755" marB="34755"/>
                </a:tc>
                <a:extLst>
                  <a:ext uri="{0D108BD9-81ED-4DB2-BD59-A6C34878D82A}">
                    <a16:rowId xmlns:a16="http://schemas.microsoft.com/office/drawing/2014/main" val="439994947"/>
                  </a:ext>
                </a:extLst>
              </a:tr>
              <a:tr h="294653">
                <a:tc>
                  <a:txBody>
                    <a:bodyPr/>
                    <a:lstStyle/>
                    <a:p>
                      <a:pPr algn="l" fontAlgn="t"/>
                      <a:r>
                        <a:rPr lang="en-US" sz="1600" u="none" strike="noStrike">
                          <a:effectLst/>
                          <a:hlinkClick r:id="rId15"/>
                        </a:rPr>
                        <a:t>Xgboost</a:t>
                      </a:r>
                      <a:endParaRPr lang="en-US" sz="1600">
                        <a:effectLst/>
                      </a:endParaRPr>
                    </a:p>
                  </a:txBody>
                  <a:tcPr marL="46340" marR="46340" marT="34755" marB="34755"/>
                </a:tc>
                <a:tc>
                  <a:txBody>
                    <a:bodyPr/>
                    <a:lstStyle/>
                    <a:p>
                      <a:pPr algn="l" fontAlgn="t"/>
                      <a:r>
                        <a:rPr lang="en-US" sz="1600" u="none" strike="noStrike" dirty="0" err="1">
                          <a:effectLst/>
                          <a:hlinkClick r:id="rId15"/>
                        </a:rPr>
                        <a:t>Xgboost</a:t>
                      </a:r>
                      <a:endParaRPr lang="en-US" sz="1600" dirty="0">
                        <a:effectLst/>
                      </a:endParaRPr>
                    </a:p>
                  </a:txBody>
                  <a:tcPr marL="46340" marR="46340" marT="34755" marB="34755"/>
                </a:tc>
                <a:tc>
                  <a:txBody>
                    <a:bodyPr/>
                    <a:lstStyle/>
                    <a:p>
                      <a:pPr algn="l" fontAlgn="t"/>
                      <a:r>
                        <a:rPr lang="en-US" sz="1600" u="none" strike="noStrike" dirty="0" err="1">
                          <a:effectLst/>
                          <a:hlinkClick r:id="rId15"/>
                        </a:rPr>
                        <a:t>Xgboost</a:t>
                      </a:r>
                      <a:endParaRPr lang="en-US" sz="1600" dirty="0">
                        <a:effectLst/>
                      </a:endParaRPr>
                    </a:p>
                  </a:txBody>
                  <a:tcPr marL="46340" marR="46340" marT="34755" marB="34755"/>
                </a:tc>
                <a:extLst>
                  <a:ext uri="{0D108BD9-81ED-4DB2-BD59-A6C34878D82A}">
                    <a16:rowId xmlns:a16="http://schemas.microsoft.com/office/drawing/2014/main" val="3218331863"/>
                  </a:ext>
                </a:extLst>
              </a:tr>
              <a:tr h="294653">
                <a:tc>
                  <a:txBody>
                    <a:bodyPr/>
                    <a:lstStyle/>
                    <a:p>
                      <a:pPr algn="l" fontAlgn="t"/>
                      <a:r>
                        <a:rPr lang="en-US" sz="1600" u="none" strike="noStrike">
                          <a:effectLst/>
                          <a:hlinkClick r:id="rId16"/>
                        </a:rPr>
                        <a:t>DNN Classifier</a:t>
                      </a:r>
                      <a:endParaRPr lang="en-US" sz="1600">
                        <a:effectLst/>
                      </a:endParaRPr>
                    </a:p>
                  </a:txBody>
                  <a:tcPr marL="46340" marR="46340" marT="34755" marB="34755"/>
                </a:tc>
                <a:tc>
                  <a:txBody>
                    <a:bodyPr/>
                    <a:lstStyle/>
                    <a:p>
                      <a:pPr algn="l" fontAlgn="t"/>
                      <a:r>
                        <a:rPr lang="en-US" sz="1600" u="none" strike="noStrike">
                          <a:effectLst/>
                          <a:hlinkClick r:id="rId17"/>
                        </a:rPr>
                        <a:t>DNN Regressor</a:t>
                      </a:r>
                      <a:endParaRPr lang="en-US" sz="1600">
                        <a:effectLst/>
                      </a:endParaRPr>
                    </a:p>
                  </a:txBody>
                  <a:tcPr marL="46340" marR="46340" marT="34755" marB="34755"/>
                </a:tc>
                <a:tc>
                  <a:txBody>
                    <a:bodyPr/>
                    <a:lstStyle/>
                    <a:p>
                      <a:pPr algn="l" fontAlgn="t"/>
                      <a:r>
                        <a:rPr lang="en-US" sz="1600" u="none" strike="noStrike" dirty="0">
                          <a:effectLst/>
                          <a:hlinkClick r:id="rId17"/>
                        </a:rPr>
                        <a:t>DNN Regressor</a:t>
                      </a:r>
                      <a:endParaRPr lang="en-US" sz="1600" dirty="0">
                        <a:effectLst/>
                      </a:endParaRPr>
                    </a:p>
                  </a:txBody>
                  <a:tcPr marL="46340" marR="46340" marT="34755" marB="34755"/>
                </a:tc>
                <a:extLst>
                  <a:ext uri="{0D108BD9-81ED-4DB2-BD59-A6C34878D82A}">
                    <a16:rowId xmlns:a16="http://schemas.microsoft.com/office/drawing/2014/main" val="3421060886"/>
                  </a:ext>
                </a:extLst>
              </a:tr>
              <a:tr h="294653">
                <a:tc>
                  <a:txBody>
                    <a:bodyPr/>
                    <a:lstStyle/>
                    <a:p>
                      <a:pPr algn="l" fontAlgn="t"/>
                      <a:r>
                        <a:rPr lang="en-US" sz="1600" u="none" strike="noStrike">
                          <a:effectLst/>
                          <a:hlinkClick r:id="rId18"/>
                        </a:rPr>
                        <a:t>DNN Linear Classifier</a:t>
                      </a:r>
                      <a:endParaRPr lang="en-US" sz="1600">
                        <a:effectLst/>
                      </a:endParaRPr>
                    </a:p>
                  </a:txBody>
                  <a:tcPr marL="46340" marR="46340" marT="34755" marB="34755"/>
                </a:tc>
                <a:tc>
                  <a:txBody>
                    <a:bodyPr/>
                    <a:lstStyle/>
                    <a:p>
                      <a:pPr algn="l" fontAlgn="t"/>
                      <a:r>
                        <a:rPr lang="en-US" sz="1600" u="none" strike="noStrike" dirty="0">
                          <a:effectLst/>
                          <a:hlinkClick r:id="rId19"/>
                        </a:rPr>
                        <a:t>Linear Regressor</a:t>
                      </a:r>
                      <a:endParaRPr lang="en-US" sz="1600" dirty="0">
                        <a:effectLst/>
                      </a:endParaRPr>
                    </a:p>
                  </a:txBody>
                  <a:tcPr marL="46340" marR="46340" marT="34755" marB="34755"/>
                </a:tc>
                <a:tc>
                  <a:txBody>
                    <a:bodyPr/>
                    <a:lstStyle/>
                    <a:p>
                      <a:pPr algn="l" fontAlgn="t"/>
                      <a:r>
                        <a:rPr lang="en-US" sz="1600" u="none" strike="noStrike" dirty="0">
                          <a:effectLst/>
                          <a:hlinkClick r:id="rId19"/>
                        </a:rPr>
                        <a:t>Linear </a:t>
                      </a:r>
                      <a:r>
                        <a:rPr lang="en-US" sz="1600" u="none" strike="noStrike" dirty="0" err="1">
                          <a:effectLst/>
                          <a:hlinkClick r:id="rId19"/>
                        </a:rPr>
                        <a:t>Regressor</a:t>
                      </a:r>
                      <a:endParaRPr lang="en-US" sz="1600" dirty="0">
                        <a:effectLst/>
                      </a:endParaRPr>
                    </a:p>
                  </a:txBody>
                  <a:tcPr marL="46340" marR="46340" marT="34755" marB="34755"/>
                </a:tc>
                <a:extLst>
                  <a:ext uri="{0D108BD9-81ED-4DB2-BD59-A6C34878D82A}">
                    <a16:rowId xmlns:a16="http://schemas.microsoft.com/office/drawing/2014/main" val="33680430"/>
                  </a:ext>
                </a:extLst>
              </a:tr>
              <a:tr h="294653">
                <a:tc>
                  <a:txBody>
                    <a:bodyPr/>
                    <a:lstStyle/>
                    <a:p>
                      <a:pPr algn="l" fontAlgn="t"/>
                      <a:r>
                        <a:rPr lang="en-US" sz="1600" u="none" strike="noStrike">
                          <a:effectLst/>
                          <a:hlinkClick r:id="rId20"/>
                        </a:rPr>
                        <a:t>Naive Bayes</a:t>
                      </a:r>
                      <a:endParaRPr lang="en-US" sz="1600">
                        <a:effectLst/>
                      </a:endParaRPr>
                    </a:p>
                  </a:txBody>
                  <a:tcPr marL="46340" marR="46340" marT="34755" marB="34755"/>
                </a:tc>
                <a:tc>
                  <a:txBody>
                    <a:bodyPr/>
                    <a:lstStyle/>
                    <a:p>
                      <a:pPr algn="l" fontAlgn="t"/>
                      <a:r>
                        <a:rPr lang="en-US" sz="1600" u="none" strike="noStrike" dirty="0">
                          <a:effectLst/>
                          <a:hlinkClick r:id="rId21"/>
                        </a:rPr>
                        <a:t>Fast Linear Regressor</a:t>
                      </a:r>
                      <a:endParaRPr lang="en-US" sz="1600" dirty="0">
                        <a:effectLst/>
                      </a:endParaRPr>
                    </a:p>
                  </a:txBody>
                  <a:tcPr marL="46340" marR="46340" marT="34755" marB="34755"/>
                </a:tc>
                <a:tc>
                  <a:txBody>
                    <a:bodyPr/>
                    <a:lstStyle/>
                    <a:p>
                      <a:pPr algn="l" fontAlgn="t"/>
                      <a:r>
                        <a:rPr lang="en-US" sz="1600" u="none" strike="noStrike" dirty="0">
                          <a:effectLst/>
                          <a:hlinkClick r:id="rId22"/>
                        </a:rPr>
                        <a:t>Auto-ARIMA</a:t>
                      </a:r>
                      <a:endParaRPr lang="en-US" sz="1600" dirty="0">
                        <a:effectLst/>
                      </a:endParaRPr>
                    </a:p>
                  </a:txBody>
                  <a:tcPr marL="46340" marR="46340" marT="34755" marB="34755"/>
                </a:tc>
                <a:extLst>
                  <a:ext uri="{0D108BD9-81ED-4DB2-BD59-A6C34878D82A}">
                    <a16:rowId xmlns:a16="http://schemas.microsoft.com/office/drawing/2014/main" val="3057323093"/>
                  </a:ext>
                </a:extLst>
              </a:tr>
              <a:tr h="294653">
                <a:tc>
                  <a:txBody>
                    <a:bodyPr/>
                    <a:lstStyle/>
                    <a:p>
                      <a:pPr algn="l" fontAlgn="t"/>
                      <a:r>
                        <a:rPr lang="en-US" sz="1600" u="none" strike="noStrike">
                          <a:effectLst/>
                          <a:hlinkClick r:id="rId23"/>
                        </a:rPr>
                        <a:t>Stochastic Gradient Descent (SGD)</a:t>
                      </a:r>
                      <a:endParaRPr lang="en-US" sz="1600">
                        <a:effectLst/>
                      </a:endParaRPr>
                    </a:p>
                  </a:txBody>
                  <a:tcPr marL="46340" marR="46340" marT="34755" marB="34755"/>
                </a:tc>
                <a:tc>
                  <a:txBody>
                    <a:bodyPr/>
                    <a:lstStyle/>
                    <a:p>
                      <a:pPr algn="l" fontAlgn="t"/>
                      <a:r>
                        <a:rPr lang="en-US" sz="1600" u="none" strike="noStrike" dirty="0">
                          <a:effectLst/>
                          <a:hlinkClick r:id="rId24"/>
                        </a:rPr>
                        <a:t>Online Gradient Descent Regressor</a:t>
                      </a:r>
                      <a:endParaRPr lang="en-US" sz="1600" dirty="0">
                        <a:effectLst/>
                      </a:endParaRPr>
                    </a:p>
                  </a:txBody>
                  <a:tcPr marL="46340" marR="46340" marT="34755" marB="34755"/>
                </a:tc>
                <a:tc>
                  <a:txBody>
                    <a:bodyPr/>
                    <a:lstStyle/>
                    <a:p>
                      <a:pPr algn="l" fontAlgn="t"/>
                      <a:r>
                        <a:rPr lang="en-US" sz="1600" u="none" strike="noStrike" dirty="0">
                          <a:effectLst/>
                          <a:hlinkClick r:id="rId25"/>
                        </a:rPr>
                        <a:t>Prophet</a:t>
                      </a:r>
                      <a:endParaRPr lang="en-US" sz="1600" dirty="0">
                        <a:effectLst/>
                      </a:endParaRPr>
                    </a:p>
                  </a:txBody>
                  <a:tcPr marL="46340" marR="46340" marT="34755" marB="34755"/>
                </a:tc>
                <a:extLst>
                  <a:ext uri="{0D108BD9-81ED-4DB2-BD59-A6C34878D82A}">
                    <a16:rowId xmlns:a16="http://schemas.microsoft.com/office/drawing/2014/main" val="737286331"/>
                  </a:ext>
                </a:extLst>
              </a:tr>
              <a:tr h="294653">
                <a:tc>
                  <a:txBody>
                    <a:bodyPr/>
                    <a:lstStyle/>
                    <a:p>
                      <a:pPr algn="l" fontAlgn="t"/>
                      <a:r>
                        <a:rPr lang="en-US" sz="1600" u="none" strike="noStrike">
                          <a:effectLst/>
                          <a:hlinkClick r:id="rId26"/>
                        </a:rPr>
                        <a:t>Averaged Perceptron Classifier</a:t>
                      </a:r>
                      <a:endParaRPr lang="en-US" sz="1600">
                        <a:effectLst/>
                      </a:endParaRPr>
                    </a:p>
                  </a:txBody>
                  <a:tcPr marL="46340" marR="46340" marT="34755" marB="34755"/>
                </a:tc>
                <a:tc>
                  <a:txBody>
                    <a:bodyPr/>
                    <a:lstStyle/>
                    <a:p>
                      <a:pPr algn="l" fontAlgn="t"/>
                      <a:endParaRPr lang="ko-KR" altLang="en-US" sz="1600">
                        <a:effectLst/>
                      </a:endParaRPr>
                    </a:p>
                  </a:txBody>
                  <a:tcPr marL="46340" marR="46340" marT="34755" marB="34755"/>
                </a:tc>
                <a:tc>
                  <a:txBody>
                    <a:bodyPr/>
                    <a:lstStyle/>
                    <a:p>
                      <a:pPr algn="l" fontAlgn="t"/>
                      <a:r>
                        <a:rPr lang="en-US" sz="1600" dirty="0" err="1">
                          <a:effectLst/>
                        </a:rPr>
                        <a:t>ForecastTCN</a:t>
                      </a:r>
                      <a:endParaRPr lang="en-US" sz="1600" dirty="0">
                        <a:effectLst/>
                      </a:endParaRPr>
                    </a:p>
                  </a:txBody>
                  <a:tcPr marL="46340" marR="46340" marT="34755" marB="34755"/>
                </a:tc>
                <a:extLst>
                  <a:ext uri="{0D108BD9-81ED-4DB2-BD59-A6C34878D82A}">
                    <a16:rowId xmlns:a16="http://schemas.microsoft.com/office/drawing/2014/main" val="2887353372"/>
                  </a:ext>
                </a:extLst>
              </a:tr>
              <a:tr h="294653">
                <a:tc>
                  <a:txBody>
                    <a:bodyPr/>
                    <a:lstStyle/>
                    <a:p>
                      <a:pPr algn="l" fontAlgn="t"/>
                      <a:r>
                        <a:rPr lang="en-US" sz="1600" u="none" strike="noStrike" dirty="0">
                          <a:effectLst/>
                          <a:hlinkClick r:id="rId27"/>
                        </a:rPr>
                        <a:t>Linear SVM Classifier</a:t>
                      </a:r>
                      <a:endParaRPr lang="en-US" sz="1600" dirty="0">
                        <a:effectLst/>
                      </a:endParaRPr>
                    </a:p>
                  </a:txBody>
                  <a:tcPr marL="46340" marR="46340" marT="34755" marB="34755"/>
                </a:tc>
                <a:tc>
                  <a:txBody>
                    <a:bodyPr/>
                    <a:lstStyle/>
                    <a:p>
                      <a:pPr algn="l" fontAlgn="t"/>
                      <a:endParaRPr lang="ko-KR" altLang="en-US" sz="1600" dirty="0">
                        <a:effectLst/>
                      </a:endParaRPr>
                    </a:p>
                  </a:txBody>
                  <a:tcPr marL="46340" marR="46340" marT="34755" marB="34755"/>
                </a:tc>
                <a:tc>
                  <a:txBody>
                    <a:bodyPr/>
                    <a:lstStyle/>
                    <a:p>
                      <a:pPr algn="l" fontAlgn="t"/>
                      <a:endParaRPr lang="ko-KR" altLang="en-US" sz="1600" dirty="0">
                        <a:effectLst/>
                      </a:endParaRPr>
                    </a:p>
                  </a:txBody>
                  <a:tcPr marL="46340" marR="46340" marT="34755" marB="34755"/>
                </a:tc>
                <a:extLst>
                  <a:ext uri="{0D108BD9-81ED-4DB2-BD59-A6C34878D82A}">
                    <a16:rowId xmlns:a16="http://schemas.microsoft.com/office/drawing/2014/main" val="971725771"/>
                  </a:ext>
                </a:extLst>
              </a:tr>
            </a:tbl>
          </a:graphicData>
        </a:graphic>
      </p:graphicFrame>
      <p:sp>
        <p:nvSpPr>
          <p:cNvPr id="10" name="TextBox 9">
            <a:extLst>
              <a:ext uri="{FF2B5EF4-FFF2-40B4-BE49-F238E27FC236}">
                <a16:creationId xmlns:a16="http://schemas.microsoft.com/office/drawing/2014/main" id="{0428188B-CFD1-4763-8413-0B07B13E5CDA}"/>
              </a:ext>
            </a:extLst>
          </p:cNvPr>
          <p:cNvSpPr txBox="1"/>
          <p:nvPr/>
        </p:nvSpPr>
        <p:spPr>
          <a:xfrm>
            <a:off x="4283424" y="1364241"/>
            <a:ext cx="1230209"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Regression</a:t>
            </a:r>
          </a:p>
        </p:txBody>
      </p:sp>
      <p:sp>
        <p:nvSpPr>
          <p:cNvPr id="12" name="TextBox 11">
            <a:extLst>
              <a:ext uri="{FF2B5EF4-FFF2-40B4-BE49-F238E27FC236}">
                <a16:creationId xmlns:a16="http://schemas.microsoft.com/office/drawing/2014/main" id="{7D035D0A-AB74-4CFD-8D19-F2F404D8F25C}"/>
              </a:ext>
            </a:extLst>
          </p:cNvPr>
          <p:cNvSpPr txBox="1"/>
          <p:nvPr/>
        </p:nvSpPr>
        <p:spPr>
          <a:xfrm>
            <a:off x="886748" y="1364244"/>
            <a:ext cx="146835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Classification</a:t>
            </a:r>
          </a:p>
        </p:txBody>
      </p:sp>
      <p:sp>
        <p:nvSpPr>
          <p:cNvPr id="14" name="TextBox 13">
            <a:extLst>
              <a:ext uri="{FF2B5EF4-FFF2-40B4-BE49-F238E27FC236}">
                <a16:creationId xmlns:a16="http://schemas.microsoft.com/office/drawing/2014/main" id="{596459A7-F7BD-44A1-A5BA-77082B73A2CF}"/>
              </a:ext>
            </a:extLst>
          </p:cNvPr>
          <p:cNvSpPr txBox="1"/>
          <p:nvPr/>
        </p:nvSpPr>
        <p:spPr>
          <a:xfrm>
            <a:off x="7801325" y="1364242"/>
            <a:ext cx="266079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Time Series Forecasting</a:t>
            </a:r>
          </a:p>
        </p:txBody>
      </p:sp>
    </p:spTree>
    <p:extLst>
      <p:ext uri="{BB962C8B-B14F-4D97-AF65-F5344CB8AC3E}">
        <p14:creationId xmlns:p14="http://schemas.microsoft.com/office/powerpoint/2010/main" val="11786415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3230DD-070B-47A1-B5DE-990CA770EEC7}"/>
              </a:ext>
            </a:extLst>
          </p:cNvPr>
          <p:cNvSpPr>
            <a:spLocks noGrp="1"/>
          </p:cNvSpPr>
          <p:nvPr>
            <p:ph type="title"/>
          </p:nvPr>
        </p:nvSpPr>
        <p:spPr>
          <a:xfrm>
            <a:off x="426425" y="302551"/>
            <a:ext cx="8474979" cy="758022"/>
          </a:xfrm>
        </p:spPr>
        <p:txBody>
          <a:bodyPr/>
          <a:lstStyle/>
          <a:p>
            <a:r>
              <a:rPr lang="en-US" dirty="0">
                <a:gradFill>
                  <a:gsLst>
                    <a:gs pos="1250">
                      <a:srgbClr val="1A1A1A"/>
                    </a:gs>
                    <a:gs pos="100000">
                      <a:srgbClr val="1A1A1A"/>
                    </a:gs>
                  </a:gsLst>
                  <a:lin ang="5400000" scaled="0"/>
                </a:gradFill>
              </a:rPr>
              <a:t>Automated ML</a:t>
            </a:r>
            <a:endParaRPr lang="en-US" dirty="0"/>
          </a:p>
        </p:txBody>
      </p:sp>
      <p:pic>
        <p:nvPicPr>
          <p:cNvPr id="5" name="Picture 4">
            <a:extLst>
              <a:ext uri="{FF2B5EF4-FFF2-40B4-BE49-F238E27FC236}">
                <a16:creationId xmlns:a16="http://schemas.microsoft.com/office/drawing/2014/main" id="{08190BAB-5D8C-4E16-816C-FBA4965259E8}"/>
              </a:ext>
            </a:extLst>
          </p:cNvPr>
          <p:cNvPicPr>
            <a:picLocks noChangeAspect="1"/>
          </p:cNvPicPr>
          <p:nvPr/>
        </p:nvPicPr>
        <p:blipFill>
          <a:blip r:embed="rId3"/>
          <a:stretch>
            <a:fillRect/>
          </a:stretch>
        </p:blipFill>
        <p:spPr>
          <a:xfrm>
            <a:off x="1318554" y="1586492"/>
            <a:ext cx="9554892" cy="4930857"/>
          </a:xfrm>
          <a:prstGeom prst="rect">
            <a:avLst/>
          </a:prstGeom>
        </p:spPr>
      </p:pic>
      <p:sp>
        <p:nvSpPr>
          <p:cNvPr id="4" name="Text Placeholder 5">
            <a:extLst>
              <a:ext uri="{FF2B5EF4-FFF2-40B4-BE49-F238E27FC236}">
                <a16:creationId xmlns:a16="http://schemas.microsoft.com/office/drawing/2014/main" id="{6F1FFFBF-0B8F-40B9-8B1D-B8770A2D62DA}"/>
              </a:ext>
            </a:extLst>
          </p:cNvPr>
          <p:cNvSpPr>
            <a:spLocks noGrp="1"/>
          </p:cNvSpPr>
          <p:nvPr>
            <p:ph type="body" sz="quarter" idx="12"/>
          </p:nvPr>
        </p:nvSpPr>
        <p:spPr>
          <a:xfrm>
            <a:off x="426423" y="991608"/>
            <a:ext cx="11339774" cy="271592"/>
          </a:xfrm>
        </p:spPr>
        <p:txBody>
          <a:bodyPr/>
          <a:lstStyle/>
          <a:p>
            <a:r>
              <a:rPr lang="ko-KR" altLang="en-US" dirty="0"/>
              <a:t>결과 예시</a:t>
            </a:r>
            <a:endParaRPr lang="en-US" dirty="0"/>
          </a:p>
        </p:txBody>
      </p:sp>
    </p:spTree>
    <p:extLst>
      <p:ext uri="{BB962C8B-B14F-4D97-AF65-F5344CB8AC3E}">
        <p14:creationId xmlns:p14="http://schemas.microsoft.com/office/powerpoint/2010/main" val="1001352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6EBBA56-ED08-4C64-8B37-C0BD4CFECB23}"/>
              </a:ext>
            </a:extLst>
          </p:cNvPr>
          <p:cNvPicPr>
            <a:picLocks noChangeAspect="1"/>
          </p:cNvPicPr>
          <p:nvPr/>
        </p:nvPicPr>
        <p:blipFill>
          <a:blip r:embed="rId2"/>
          <a:stretch>
            <a:fillRect/>
          </a:stretch>
        </p:blipFill>
        <p:spPr>
          <a:xfrm>
            <a:off x="426424" y="1681495"/>
            <a:ext cx="6405808" cy="3495009"/>
          </a:xfrm>
          <a:prstGeom prst="rect">
            <a:avLst/>
          </a:prstGeom>
          <a:ln>
            <a:solidFill>
              <a:schemeClr val="bg1">
                <a:lumMod val="75000"/>
              </a:schemeClr>
            </a:solidFill>
          </a:ln>
        </p:spPr>
      </p:pic>
      <p:pic>
        <p:nvPicPr>
          <p:cNvPr id="11" name="Picture 10">
            <a:extLst>
              <a:ext uri="{FF2B5EF4-FFF2-40B4-BE49-F238E27FC236}">
                <a16:creationId xmlns:a16="http://schemas.microsoft.com/office/drawing/2014/main" id="{9A1D965D-18FF-4A0E-9D44-B752B1A77187}"/>
              </a:ext>
            </a:extLst>
          </p:cNvPr>
          <p:cNvPicPr>
            <a:picLocks noChangeAspect="1"/>
          </p:cNvPicPr>
          <p:nvPr/>
        </p:nvPicPr>
        <p:blipFill>
          <a:blip r:embed="rId3"/>
          <a:stretch>
            <a:fillRect/>
          </a:stretch>
        </p:blipFill>
        <p:spPr>
          <a:xfrm>
            <a:off x="6094443" y="2911899"/>
            <a:ext cx="5458025" cy="3495009"/>
          </a:xfrm>
          <a:prstGeom prst="rect">
            <a:avLst/>
          </a:prstGeom>
          <a:ln>
            <a:solidFill>
              <a:schemeClr val="bg1">
                <a:lumMod val="75000"/>
              </a:schemeClr>
            </a:solidFill>
          </a:ln>
        </p:spPr>
      </p:pic>
      <p:sp>
        <p:nvSpPr>
          <p:cNvPr id="2" name="Title 1">
            <a:extLst>
              <a:ext uri="{FF2B5EF4-FFF2-40B4-BE49-F238E27FC236}">
                <a16:creationId xmlns:a16="http://schemas.microsoft.com/office/drawing/2014/main" id="{C8E71B0E-1FDC-4BB8-BF2D-2E4E3B017B61}"/>
              </a:ext>
            </a:extLst>
          </p:cNvPr>
          <p:cNvSpPr>
            <a:spLocks noGrp="1"/>
          </p:cNvSpPr>
          <p:nvPr>
            <p:ph type="title"/>
          </p:nvPr>
        </p:nvSpPr>
        <p:spPr/>
        <p:txBody>
          <a:bodyPr/>
          <a:lstStyle/>
          <a:p>
            <a:r>
              <a:rPr lang="en-US" dirty="0"/>
              <a:t>Automated ML</a:t>
            </a:r>
          </a:p>
        </p:txBody>
      </p:sp>
      <p:sp>
        <p:nvSpPr>
          <p:cNvPr id="5" name="Text Placeholder 5">
            <a:extLst>
              <a:ext uri="{FF2B5EF4-FFF2-40B4-BE49-F238E27FC236}">
                <a16:creationId xmlns:a16="http://schemas.microsoft.com/office/drawing/2014/main" id="{41F66DFE-4569-48D4-A3C3-44FFB209BB2D}"/>
              </a:ext>
            </a:extLst>
          </p:cNvPr>
          <p:cNvSpPr>
            <a:spLocks noGrp="1"/>
          </p:cNvSpPr>
          <p:nvPr>
            <p:ph type="body" sz="quarter" idx="12"/>
          </p:nvPr>
        </p:nvSpPr>
        <p:spPr>
          <a:xfrm>
            <a:off x="426423" y="991608"/>
            <a:ext cx="11339774" cy="271592"/>
          </a:xfrm>
        </p:spPr>
        <p:txBody>
          <a:bodyPr/>
          <a:lstStyle/>
          <a:p>
            <a:r>
              <a:rPr lang="en-US" dirty="0"/>
              <a:t>Python</a:t>
            </a:r>
            <a:r>
              <a:rPr lang="ko-KR" altLang="en-US" dirty="0"/>
              <a:t> </a:t>
            </a:r>
            <a:r>
              <a:rPr lang="en-US" altLang="ko-KR" dirty="0"/>
              <a:t>SDK</a:t>
            </a:r>
            <a:endParaRPr lang="en-US" dirty="0"/>
          </a:p>
        </p:txBody>
      </p:sp>
    </p:spTree>
    <p:extLst>
      <p:ext uri="{BB962C8B-B14F-4D97-AF65-F5344CB8AC3E}">
        <p14:creationId xmlns:p14="http://schemas.microsoft.com/office/powerpoint/2010/main" val="216272385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C5E5F-905B-49FA-9C02-F7F76C1F9632}"/>
              </a:ext>
            </a:extLst>
          </p:cNvPr>
          <p:cNvSpPr>
            <a:spLocks noGrp="1"/>
          </p:cNvSpPr>
          <p:nvPr>
            <p:ph type="title"/>
          </p:nvPr>
        </p:nvSpPr>
        <p:spPr/>
        <p:txBody>
          <a:bodyPr/>
          <a:lstStyle/>
          <a:p>
            <a:r>
              <a:rPr lang="en-US" dirty="0"/>
              <a:t>Azure Machine Learning Demo|</a:t>
            </a:r>
          </a:p>
        </p:txBody>
      </p:sp>
    </p:spTree>
    <p:extLst>
      <p:ext uri="{BB962C8B-B14F-4D97-AF65-F5344CB8AC3E}">
        <p14:creationId xmlns:p14="http://schemas.microsoft.com/office/powerpoint/2010/main" val="319987444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C5E5F-905B-49FA-9C02-F7F76C1F9632}"/>
              </a:ext>
            </a:extLst>
          </p:cNvPr>
          <p:cNvSpPr>
            <a:spLocks noGrp="1"/>
          </p:cNvSpPr>
          <p:nvPr>
            <p:ph type="title"/>
          </p:nvPr>
        </p:nvSpPr>
        <p:spPr/>
        <p:txBody>
          <a:bodyPr/>
          <a:lstStyle/>
          <a:p>
            <a:r>
              <a:rPr lang="en-US" dirty="0"/>
              <a:t>Azure Machine Learning with DevOps</a:t>
            </a:r>
          </a:p>
        </p:txBody>
      </p:sp>
    </p:spTree>
    <p:extLst>
      <p:ext uri="{BB962C8B-B14F-4D97-AF65-F5344CB8AC3E}">
        <p14:creationId xmlns:p14="http://schemas.microsoft.com/office/powerpoint/2010/main" val="203934557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00A22E2-6B0E-4A54-9C4B-DD064EACAC09}"/>
              </a:ext>
            </a:extLst>
          </p:cNvPr>
          <p:cNvSpPr>
            <a:spLocks noGrp="1"/>
          </p:cNvSpPr>
          <p:nvPr>
            <p:ph type="title"/>
          </p:nvPr>
        </p:nvSpPr>
        <p:spPr/>
        <p:txBody>
          <a:bodyPr/>
          <a:lstStyle/>
          <a:p>
            <a:r>
              <a:rPr lang="en-US" dirty="0"/>
              <a:t>Machine Learning Lifecycle</a:t>
            </a:r>
            <a:br>
              <a:rPr lang="en-US" dirty="0"/>
            </a:br>
            <a:endParaRPr lang="en-US" dirty="0"/>
          </a:p>
        </p:txBody>
      </p:sp>
      <p:grpSp>
        <p:nvGrpSpPr>
          <p:cNvPr id="52" name="Group 51">
            <a:extLst>
              <a:ext uri="{FF2B5EF4-FFF2-40B4-BE49-F238E27FC236}">
                <a16:creationId xmlns:a16="http://schemas.microsoft.com/office/drawing/2014/main" id="{74CA4D6B-9C72-4AC7-8393-E52A49F69E0D}"/>
              </a:ext>
            </a:extLst>
          </p:cNvPr>
          <p:cNvGrpSpPr/>
          <p:nvPr/>
        </p:nvGrpSpPr>
        <p:grpSpPr>
          <a:xfrm>
            <a:off x="-460951" y="3419460"/>
            <a:ext cx="344222" cy="350856"/>
            <a:chOff x="7158422" y="1607015"/>
            <a:chExt cx="2726357" cy="2778897"/>
          </a:xfrm>
          <a:solidFill>
            <a:schemeClr val="bg1"/>
          </a:solidFill>
        </p:grpSpPr>
        <p:sp>
          <p:nvSpPr>
            <p:cNvPr id="53" name="Freeform 242">
              <a:extLst>
                <a:ext uri="{FF2B5EF4-FFF2-40B4-BE49-F238E27FC236}">
                  <a16:creationId xmlns:a16="http://schemas.microsoft.com/office/drawing/2014/main" id="{B2B86902-51FD-4AEA-B552-7365B8AF8C3E}"/>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solidFill>
                <a:schemeClr val="tx2"/>
              </a:solid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4" name="Diamond 53">
              <a:extLst>
                <a:ext uri="{FF2B5EF4-FFF2-40B4-BE49-F238E27FC236}">
                  <a16:creationId xmlns:a16="http://schemas.microsoft.com/office/drawing/2014/main" id="{5A51D684-FFF1-4F22-B4D4-C64118488056}"/>
                </a:ext>
              </a:extLst>
            </p:cNvPr>
            <p:cNvSpPr/>
            <p:nvPr/>
          </p:nvSpPr>
          <p:spPr bwMode="auto">
            <a:xfrm>
              <a:off x="7158422" y="2521415"/>
              <a:ext cx="2726357" cy="1414112"/>
            </a:xfrm>
            <a:prstGeom prst="diamond">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 name="Freeform 243">
              <a:extLst>
                <a:ext uri="{FF2B5EF4-FFF2-40B4-BE49-F238E27FC236}">
                  <a16:creationId xmlns:a16="http://schemas.microsoft.com/office/drawing/2014/main" id="{CAFEC120-EC70-4D01-B21B-599A129C2796}"/>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solidFill>
                <a:schemeClr val="tx2"/>
              </a:solid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6" name="Diamond 55">
              <a:extLst>
                <a:ext uri="{FF2B5EF4-FFF2-40B4-BE49-F238E27FC236}">
                  <a16:creationId xmlns:a16="http://schemas.microsoft.com/office/drawing/2014/main" id="{EA45A6B6-9BA3-4DA3-8DDA-AC2FE54B3912}"/>
                </a:ext>
              </a:extLst>
            </p:cNvPr>
            <p:cNvSpPr/>
            <p:nvPr/>
          </p:nvSpPr>
          <p:spPr bwMode="auto">
            <a:xfrm>
              <a:off x="7158422" y="1607015"/>
              <a:ext cx="2726357" cy="1414112"/>
            </a:xfrm>
            <a:prstGeom prst="diamond">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8F76C006-73E1-4215-82A3-17C8BCA7EFD1}"/>
              </a:ext>
            </a:extLst>
          </p:cNvPr>
          <p:cNvGrpSpPr/>
          <p:nvPr/>
        </p:nvGrpSpPr>
        <p:grpSpPr>
          <a:xfrm>
            <a:off x="648524" y="1585624"/>
            <a:ext cx="10810051" cy="3626636"/>
            <a:chOff x="648524" y="2191437"/>
            <a:chExt cx="11348981" cy="3807440"/>
          </a:xfrm>
        </p:grpSpPr>
        <p:sp>
          <p:nvSpPr>
            <p:cNvPr id="57" name="TextBox 56">
              <a:extLst>
                <a:ext uri="{FF2B5EF4-FFF2-40B4-BE49-F238E27FC236}">
                  <a16:creationId xmlns:a16="http://schemas.microsoft.com/office/drawing/2014/main" id="{52E4210D-0EDA-4B8D-BE0B-8C5E1B078276}"/>
                </a:ext>
              </a:extLst>
            </p:cNvPr>
            <p:cNvSpPr txBox="1"/>
            <p:nvPr/>
          </p:nvSpPr>
          <p:spPr>
            <a:xfrm>
              <a:off x="648524" y="5388583"/>
              <a:ext cx="1240699" cy="610294"/>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ko-KR" altLang="en-US" sz="1399" dirty="0">
                  <a:gradFill>
                    <a:gsLst>
                      <a:gs pos="40075">
                        <a:schemeClr val="accent2">
                          <a:lumMod val="50000"/>
                        </a:schemeClr>
                      </a:gs>
                      <a:gs pos="30000">
                        <a:schemeClr val="accent2">
                          <a:lumMod val="50000"/>
                        </a:schemeClr>
                      </a:gs>
                    </a:gsLst>
                    <a:lin ang="5400000" scaled="0"/>
                  </a:gradFill>
                  <a:latin typeface="Segoe UI"/>
                </a:rPr>
                <a:t>데이터 준비</a:t>
              </a:r>
              <a:endParaRPr lang="en-US" altLang="ko-KR" sz="1399" dirty="0">
                <a:gradFill>
                  <a:gsLst>
                    <a:gs pos="40075">
                      <a:schemeClr val="accent2">
                        <a:lumMod val="50000"/>
                      </a:schemeClr>
                    </a:gs>
                    <a:gs pos="30000">
                      <a:schemeClr val="accent2">
                        <a:lumMod val="50000"/>
                      </a:schemeClr>
                    </a:gs>
                  </a:gsLst>
                  <a:lin ang="5400000" scaled="0"/>
                </a:gradFill>
                <a:latin typeface="Segoe UI"/>
              </a:endParaRPr>
            </a:p>
            <a:p>
              <a:pPr defTabSz="932384">
                <a:lnSpc>
                  <a:spcPct val="90000"/>
                </a:lnSpc>
                <a:defRPr/>
              </a:pPr>
              <a:r>
                <a:rPr lang="en-US" altLang="ko-KR" sz="1399" dirty="0">
                  <a:gradFill>
                    <a:gsLst>
                      <a:gs pos="40075">
                        <a:schemeClr val="accent2">
                          <a:lumMod val="50000"/>
                        </a:schemeClr>
                      </a:gs>
                      <a:gs pos="30000">
                        <a:schemeClr val="accent2">
                          <a:lumMod val="50000"/>
                        </a:schemeClr>
                      </a:gs>
                    </a:gsLst>
                    <a:lin ang="5400000" scaled="0"/>
                  </a:gradFill>
                  <a:latin typeface="Segoe UI"/>
                </a:rPr>
                <a:t>(</a:t>
              </a:r>
              <a:r>
                <a:rPr lang="ko-KR" altLang="en-US" sz="1399" dirty="0">
                  <a:gradFill>
                    <a:gsLst>
                      <a:gs pos="40075">
                        <a:schemeClr val="accent2">
                          <a:lumMod val="50000"/>
                        </a:schemeClr>
                      </a:gs>
                      <a:gs pos="30000">
                        <a:schemeClr val="accent2">
                          <a:lumMod val="50000"/>
                        </a:schemeClr>
                      </a:gs>
                    </a:gsLst>
                    <a:lin ang="5400000" scaled="0"/>
                  </a:gradFill>
                  <a:latin typeface="Segoe UI"/>
                </a:rPr>
                <a:t>정의</a:t>
              </a:r>
              <a:r>
                <a:rPr lang="en-US" altLang="ko-KR" sz="1399" dirty="0">
                  <a:gradFill>
                    <a:gsLst>
                      <a:gs pos="40075">
                        <a:schemeClr val="accent2">
                          <a:lumMod val="50000"/>
                        </a:schemeClr>
                      </a:gs>
                      <a:gs pos="30000">
                        <a:schemeClr val="accent2">
                          <a:lumMod val="50000"/>
                        </a:schemeClr>
                      </a:gs>
                    </a:gsLst>
                    <a:lin ang="5400000" scaled="0"/>
                  </a:gradFill>
                  <a:latin typeface="Segoe UI"/>
                </a:rPr>
                <a:t>/</a:t>
              </a:r>
              <a:r>
                <a:rPr lang="ko-KR" altLang="en-US" sz="1399" dirty="0">
                  <a:gradFill>
                    <a:gsLst>
                      <a:gs pos="40075">
                        <a:schemeClr val="accent2">
                          <a:lumMod val="50000"/>
                        </a:schemeClr>
                      </a:gs>
                      <a:gs pos="30000">
                        <a:schemeClr val="accent2">
                          <a:lumMod val="50000"/>
                        </a:schemeClr>
                      </a:gs>
                    </a:gsLst>
                    <a:lin ang="5400000" scaled="0"/>
                  </a:gradFill>
                  <a:latin typeface="Segoe UI"/>
                </a:rPr>
                <a:t>수집</a:t>
              </a:r>
              <a:r>
                <a:rPr lang="en-US" altLang="ko-KR" sz="1399" dirty="0">
                  <a:gradFill>
                    <a:gsLst>
                      <a:gs pos="40075">
                        <a:schemeClr val="accent2">
                          <a:lumMod val="50000"/>
                        </a:schemeClr>
                      </a:gs>
                      <a:gs pos="30000">
                        <a:schemeClr val="accent2">
                          <a:lumMod val="50000"/>
                        </a:schemeClr>
                      </a:gs>
                    </a:gsLst>
                    <a:lin ang="5400000" scaled="0"/>
                  </a:gradFill>
                  <a:latin typeface="Segoe UI"/>
                </a:rPr>
                <a:t>/</a:t>
              </a:r>
            </a:p>
            <a:p>
              <a:pPr defTabSz="932384">
                <a:lnSpc>
                  <a:spcPct val="90000"/>
                </a:lnSpc>
                <a:defRPr/>
              </a:pPr>
              <a:r>
                <a:rPr lang="ko-KR" altLang="en-US" sz="1399" dirty="0">
                  <a:gradFill>
                    <a:gsLst>
                      <a:gs pos="40075">
                        <a:schemeClr val="accent2">
                          <a:lumMod val="50000"/>
                        </a:schemeClr>
                      </a:gs>
                      <a:gs pos="30000">
                        <a:schemeClr val="accent2">
                          <a:lumMod val="50000"/>
                        </a:schemeClr>
                      </a:gs>
                    </a:gsLst>
                    <a:lin ang="5400000" scaled="0"/>
                  </a:gradFill>
                  <a:latin typeface="Segoe UI"/>
                </a:rPr>
                <a:t>탐색</a:t>
              </a:r>
              <a:r>
                <a:rPr lang="en-US" altLang="ko-KR" sz="1399" dirty="0">
                  <a:gradFill>
                    <a:gsLst>
                      <a:gs pos="40075">
                        <a:schemeClr val="accent2">
                          <a:lumMod val="50000"/>
                        </a:schemeClr>
                      </a:gs>
                      <a:gs pos="30000">
                        <a:schemeClr val="accent2">
                          <a:lumMod val="50000"/>
                        </a:schemeClr>
                      </a:gs>
                    </a:gsLst>
                    <a:lin ang="5400000" scaled="0"/>
                  </a:gradFill>
                  <a:latin typeface="Segoe UI"/>
                </a:rPr>
                <a:t>/</a:t>
              </a:r>
              <a:r>
                <a:rPr lang="ko-KR" altLang="en-US" sz="1399" dirty="0">
                  <a:gradFill>
                    <a:gsLst>
                      <a:gs pos="40075">
                        <a:schemeClr val="accent2">
                          <a:lumMod val="50000"/>
                        </a:schemeClr>
                      </a:gs>
                      <a:gs pos="30000">
                        <a:schemeClr val="accent2">
                          <a:lumMod val="50000"/>
                        </a:schemeClr>
                      </a:gs>
                    </a:gsLst>
                    <a:lin ang="5400000" scaled="0"/>
                  </a:gradFill>
                  <a:latin typeface="Segoe UI"/>
                </a:rPr>
                <a:t>가공</a:t>
              </a:r>
              <a:r>
                <a:rPr lang="en-US" altLang="ko-KR" sz="1399" dirty="0">
                  <a:gradFill>
                    <a:gsLst>
                      <a:gs pos="40075">
                        <a:schemeClr val="accent2">
                          <a:lumMod val="50000"/>
                        </a:schemeClr>
                      </a:gs>
                      <a:gs pos="30000">
                        <a:schemeClr val="accent2">
                          <a:lumMod val="50000"/>
                        </a:schemeClr>
                      </a:gs>
                    </a:gsLst>
                    <a:lin ang="5400000" scaled="0"/>
                  </a:gradFill>
                  <a:latin typeface="Segoe UI"/>
                </a:rPr>
                <a:t>)</a:t>
              </a:r>
              <a:endParaRPr lang="en-US" sz="1399" dirty="0">
                <a:gradFill>
                  <a:gsLst>
                    <a:gs pos="40075">
                      <a:schemeClr val="accent2">
                        <a:lumMod val="50000"/>
                      </a:schemeClr>
                    </a:gs>
                    <a:gs pos="30000">
                      <a:schemeClr val="accent2">
                        <a:lumMod val="50000"/>
                      </a:schemeClr>
                    </a:gs>
                  </a:gsLst>
                  <a:lin ang="5400000" scaled="0"/>
                </a:gradFill>
                <a:latin typeface="Segoe UI"/>
              </a:endParaRPr>
            </a:p>
          </p:txBody>
        </p:sp>
        <p:sp>
          <p:nvSpPr>
            <p:cNvPr id="58" name="TextBox 57">
              <a:extLst>
                <a:ext uri="{FF2B5EF4-FFF2-40B4-BE49-F238E27FC236}">
                  <a16:creationId xmlns:a16="http://schemas.microsoft.com/office/drawing/2014/main" id="{2DD44B2D-FF45-4537-960B-ECA7D602D8DB}"/>
                </a:ext>
              </a:extLst>
            </p:cNvPr>
            <p:cNvSpPr txBox="1"/>
            <p:nvPr/>
          </p:nvSpPr>
          <p:spPr>
            <a:xfrm>
              <a:off x="6518166" y="5388583"/>
              <a:ext cx="1674686" cy="203431"/>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ko-KR" altLang="en-US" sz="1399" dirty="0">
                  <a:gradFill>
                    <a:gsLst>
                      <a:gs pos="40075">
                        <a:schemeClr val="accent2">
                          <a:lumMod val="50000"/>
                        </a:schemeClr>
                      </a:gs>
                      <a:gs pos="30000">
                        <a:schemeClr val="accent2">
                          <a:lumMod val="50000"/>
                        </a:schemeClr>
                      </a:gs>
                    </a:gsLst>
                    <a:lin ang="5400000" scaled="0"/>
                  </a:gradFill>
                  <a:latin typeface="Segoe UI"/>
                </a:rPr>
                <a:t>모델 등록 및 관리</a:t>
              </a:r>
              <a:endParaRPr lang="en-US" sz="1399" dirty="0">
                <a:gradFill>
                  <a:gsLst>
                    <a:gs pos="40075">
                      <a:schemeClr val="accent2">
                        <a:lumMod val="50000"/>
                      </a:schemeClr>
                    </a:gs>
                    <a:gs pos="30000">
                      <a:schemeClr val="accent2">
                        <a:lumMod val="50000"/>
                      </a:schemeClr>
                    </a:gs>
                  </a:gsLst>
                  <a:lin ang="5400000" scaled="0"/>
                </a:gradFill>
                <a:latin typeface="Segoe UI"/>
              </a:endParaRPr>
            </a:p>
          </p:txBody>
        </p:sp>
        <p:sp>
          <p:nvSpPr>
            <p:cNvPr id="59" name="TextBox 58">
              <a:extLst>
                <a:ext uri="{FF2B5EF4-FFF2-40B4-BE49-F238E27FC236}">
                  <a16:creationId xmlns:a16="http://schemas.microsoft.com/office/drawing/2014/main" id="{0D568AAD-0428-42C0-96D0-5F31A86F8DE9}"/>
                </a:ext>
              </a:extLst>
            </p:cNvPr>
            <p:cNvSpPr txBox="1"/>
            <p:nvPr/>
          </p:nvSpPr>
          <p:spPr>
            <a:xfrm>
              <a:off x="4747503" y="5388583"/>
              <a:ext cx="1393666"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ko-KR" altLang="en-US" sz="1399" dirty="0">
                  <a:gradFill>
                    <a:gsLst>
                      <a:gs pos="40075">
                        <a:schemeClr val="accent2">
                          <a:lumMod val="50000"/>
                        </a:schemeClr>
                      </a:gs>
                      <a:gs pos="30000">
                        <a:schemeClr val="accent2">
                          <a:lumMod val="50000"/>
                        </a:schemeClr>
                      </a:gs>
                    </a:gsLst>
                    <a:lin ang="5400000" scaled="0"/>
                  </a:gradFill>
                  <a:latin typeface="Segoe UI"/>
                </a:rPr>
                <a:t>모델 학습 및 테스트</a:t>
              </a:r>
              <a:endParaRPr lang="en-US" sz="1399" dirty="0">
                <a:gradFill>
                  <a:gsLst>
                    <a:gs pos="40075">
                      <a:schemeClr val="accent2">
                        <a:lumMod val="50000"/>
                      </a:schemeClr>
                    </a:gs>
                    <a:gs pos="30000">
                      <a:schemeClr val="accent2">
                        <a:lumMod val="50000"/>
                      </a:schemeClr>
                    </a:gs>
                  </a:gsLst>
                  <a:lin ang="5400000" scaled="0"/>
                </a:gradFill>
                <a:latin typeface="Segoe UI"/>
              </a:endParaRPr>
            </a:p>
          </p:txBody>
        </p:sp>
        <p:sp>
          <p:nvSpPr>
            <p:cNvPr id="60" name="TextBox 59">
              <a:extLst>
                <a:ext uri="{FF2B5EF4-FFF2-40B4-BE49-F238E27FC236}">
                  <a16:creationId xmlns:a16="http://schemas.microsoft.com/office/drawing/2014/main" id="{E723BFDE-FC74-4D96-96BB-F4B43821C18E}"/>
                </a:ext>
              </a:extLst>
            </p:cNvPr>
            <p:cNvSpPr txBox="1"/>
            <p:nvPr/>
          </p:nvSpPr>
          <p:spPr>
            <a:xfrm>
              <a:off x="8826925" y="5388583"/>
              <a:ext cx="874686"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ko-KR" altLang="en-US" sz="1399" dirty="0">
                  <a:gradFill>
                    <a:gsLst>
                      <a:gs pos="40075">
                        <a:schemeClr val="accent2">
                          <a:lumMod val="50000"/>
                        </a:schemeClr>
                      </a:gs>
                      <a:gs pos="30000">
                        <a:schemeClr val="accent2">
                          <a:lumMod val="50000"/>
                        </a:schemeClr>
                      </a:gs>
                    </a:gsLst>
                    <a:lin ang="5400000" scaled="0"/>
                  </a:gradFill>
                  <a:latin typeface="Segoe UI"/>
                </a:rPr>
                <a:t>이미지 생성</a:t>
              </a:r>
              <a:endParaRPr lang="en-US" sz="1399" dirty="0">
                <a:gradFill>
                  <a:gsLst>
                    <a:gs pos="40075">
                      <a:schemeClr val="accent2">
                        <a:lumMod val="50000"/>
                      </a:schemeClr>
                    </a:gs>
                    <a:gs pos="30000">
                      <a:schemeClr val="accent2">
                        <a:lumMod val="50000"/>
                      </a:schemeClr>
                    </a:gs>
                  </a:gsLst>
                  <a:lin ang="5400000" scaled="0"/>
                </a:gradFill>
                <a:latin typeface="Segoe UI"/>
              </a:endParaRPr>
            </a:p>
          </p:txBody>
        </p:sp>
        <p:pic>
          <p:nvPicPr>
            <p:cNvPr id="61" name="Picture 60">
              <a:extLst>
                <a:ext uri="{FF2B5EF4-FFF2-40B4-BE49-F238E27FC236}">
                  <a16:creationId xmlns:a16="http://schemas.microsoft.com/office/drawing/2014/main" id="{A2A897C6-745D-47B5-8D61-59E73335FC6F}"/>
                </a:ext>
              </a:extLst>
            </p:cNvPr>
            <p:cNvPicPr>
              <a:picLocks noChangeAspect="1"/>
            </p:cNvPicPr>
            <p:nvPr/>
          </p:nvPicPr>
          <p:blipFill>
            <a:blip r:embed="rId2">
              <a:duotone>
                <a:schemeClr val="accent2">
                  <a:shade val="45000"/>
                  <a:satMod val="135000"/>
                </a:schemeClr>
                <a:prstClr val="white"/>
              </a:duotone>
            </a:blip>
            <a:stretch>
              <a:fillRect/>
            </a:stretch>
          </p:blipFill>
          <p:spPr>
            <a:xfrm>
              <a:off x="3025474" y="2965541"/>
              <a:ext cx="581953" cy="672257"/>
            </a:xfrm>
            <a:prstGeom prst="rect">
              <a:avLst/>
            </a:prstGeom>
          </p:spPr>
        </p:pic>
        <p:pic>
          <p:nvPicPr>
            <p:cNvPr id="63" name="Picture 10" descr="https://ih1.redbubble.net/image.361353434.1330/flat,800x800,075,f.jpg">
              <a:extLst>
                <a:ext uri="{FF2B5EF4-FFF2-40B4-BE49-F238E27FC236}">
                  <a16:creationId xmlns:a16="http://schemas.microsoft.com/office/drawing/2014/main" id="{E1C85BE1-7F23-4E03-B655-A3A6EF039FF8}"/>
                </a:ext>
              </a:extLst>
            </p:cNvPr>
            <p:cNvPicPr>
              <a:picLocks noChangeAspect="1" noChangeArrowheads="1"/>
            </p:cNvPicPr>
            <p:nvPr/>
          </p:nvPicPr>
          <p:blipFill>
            <a:blip r:embed="rId3">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29277" y="4091875"/>
              <a:ext cx="1181700" cy="409164"/>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4DB9ADC2-BB42-470D-8DDD-04BBD7D6881D}"/>
                </a:ext>
              </a:extLst>
            </p:cNvPr>
            <p:cNvSpPr txBox="1"/>
            <p:nvPr/>
          </p:nvSpPr>
          <p:spPr>
            <a:xfrm>
              <a:off x="2817564" y="3523816"/>
              <a:ext cx="985991" cy="549482"/>
            </a:xfrm>
            <a:prstGeom prst="rect">
              <a:avLst/>
            </a:prstGeom>
            <a:noFill/>
          </p:spPr>
          <p:txBody>
            <a:bodyPr wrap="square" lIns="182750" tIns="146201" rIns="182750" bIns="146201" rtlCol="0" anchor="t">
              <a:spAutoFit/>
            </a:bodyPr>
            <a:lstStyle/>
            <a:p>
              <a:pPr algn="ctr" defTabSz="913522">
                <a:lnSpc>
                  <a:spcPct val="90000"/>
                </a:lnSpc>
                <a:spcAft>
                  <a:spcPts val="600"/>
                </a:spcAft>
                <a:defRPr/>
              </a:pPr>
              <a:r>
                <a:rPr lang="en-US" sz="1836">
                  <a:solidFill>
                    <a:srgbClr val="0078D4"/>
                  </a:solidFill>
                  <a:latin typeface="Segoe UI Semibold" panose="020B0702040204020203" pitchFamily="34" charset="0"/>
                  <a:cs typeface="Segoe UI Semibold" panose="020B0702040204020203" pitchFamily="34" charset="0"/>
                </a:rPr>
                <a:t>…</a:t>
              </a:r>
            </a:p>
          </p:txBody>
        </p:sp>
        <p:sp>
          <p:nvSpPr>
            <p:cNvPr id="65" name="TextBox 64">
              <a:extLst>
                <a:ext uri="{FF2B5EF4-FFF2-40B4-BE49-F238E27FC236}">
                  <a16:creationId xmlns:a16="http://schemas.microsoft.com/office/drawing/2014/main" id="{93D0752F-22F0-4EBC-93D8-8B2074E9CF3E}"/>
                </a:ext>
              </a:extLst>
            </p:cNvPr>
            <p:cNvSpPr txBox="1"/>
            <p:nvPr/>
          </p:nvSpPr>
          <p:spPr>
            <a:xfrm>
              <a:off x="2523297" y="5388583"/>
              <a:ext cx="1574519"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ko-KR" altLang="en-US" sz="1399" dirty="0">
                  <a:gradFill>
                    <a:gsLst>
                      <a:gs pos="40075">
                        <a:schemeClr val="accent2">
                          <a:lumMod val="50000"/>
                        </a:schemeClr>
                      </a:gs>
                      <a:gs pos="30000">
                        <a:schemeClr val="accent2">
                          <a:lumMod val="50000"/>
                        </a:schemeClr>
                      </a:gs>
                    </a:gsLst>
                    <a:lin ang="5400000" scaled="0"/>
                  </a:gradFill>
                  <a:latin typeface="Segoe UI"/>
                </a:rPr>
                <a:t>모델 개발</a:t>
              </a:r>
              <a:br>
                <a:rPr lang="en-US" sz="1399" dirty="0">
                  <a:gradFill>
                    <a:gsLst>
                      <a:gs pos="40075">
                        <a:schemeClr val="accent2">
                          <a:lumMod val="50000"/>
                        </a:schemeClr>
                      </a:gs>
                      <a:gs pos="30000">
                        <a:schemeClr val="accent2">
                          <a:lumMod val="50000"/>
                        </a:schemeClr>
                      </a:gs>
                    </a:gsLst>
                    <a:lin ang="5400000" scaled="0"/>
                  </a:gradFill>
                  <a:latin typeface="Segoe UI"/>
                </a:rPr>
              </a:br>
              <a:r>
                <a:rPr lang="en-US" sz="1399" dirty="0">
                  <a:gradFill>
                    <a:gsLst>
                      <a:gs pos="40075">
                        <a:schemeClr val="accent2">
                          <a:lumMod val="50000"/>
                        </a:schemeClr>
                      </a:gs>
                      <a:gs pos="30000">
                        <a:schemeClr val="accent2">
                          <a:lumMod val="50000"/>
                        </a:schemeClr>
                      </a:gs>
                    </a:gsLst>
                    <a:lin ang="5400000" scaled="0"/>
                  </a:gradFill>
                  <a:latin typeface="Segoe UI"/>
                </a:rPr>
                <a:t>(</a:t>
              </a:r>
              <a:r>
                <a:rPr lang="ko-KR" altLang="en-US" sz="1399" dirty="0">
                  <a:gradFill>
                    <a:gsLst>
                      <a:gs pos="40075">
                        <a:schemeClr val="accent2">
                          <a:lumMod val="50000"/>
                        </a:schemeClr>
                      </a:gs>
                      <a:gs pos="30000">
                        <a:schemeClr val="accent2">
                          <a:lumMod val="50000"/>
                        </a:schemeClr>
                      </a:gs>
                    </a:gsLst>
                    <a:lin ang="5400000" scaled="0"/>
                  </a:gradFill>
                  <a:latin typeface="Segoe UI"/>
                </a:rPr>
                <a:t>개발도구 선택</a:t>
              </a:r>
              <a:r>
                <a:rPr lang="en-US" sz="1399" dirty="0">
                  <a:gradFill>
                    <a:gsLst>
                      <a:gs pos="40075">
                        <a:schemeClr val="accent2">
                          <a:lumMod val="50000"/>
                        </a:schemeClr>
                      </a:gs>
                      <a:gs pos="30000">
                        <a:schemeClr val="accent2">
                          <a:lumMod val="50000"/>
                        </a:schemeClr>
                      </a:gs>
                    </a:gsLst>
                    <a:lin ang="5400000" scaled="0"/>
                  </a:gradFill>
                  <a:latin typeface="Segoe UI"/>
                </a:rPr>
                <a:t>)</a:t>
              </a:r>
            </a:p>
          </p:txBody>
        </p:sp>
        <p:sp>
          <p:nvSpPr>
            <p:cNvPr id="66" name="TextBox 65">
              <a:extLst>
                <a:ext uri="{FF2B5EF4-FFF2-40B4-BE49-F238E27FC236}">
                  <a16:creationId xmlns:a16="http://schemas.microsoft.com/office/drawing/2014/main" id="{60DD00E5-506D-4EFF-BFC9-36E60CDC19A3}"/>
                </a:ext>
              </a:extLst>
            </p:cNvPr>
            <p:cNvSpPr txBox="1"/>
            <p:nvPr/>
          </p:nvSpPr>
          <p:spPr>
            <a:xfrm>
              <a:off x="10582003" y="5388583"/>
              <a:ext cx="1415502"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ko-KR" altLang="en-US" sz="1399" dirty="0">
                  <a:gradFill>
                    <a:gsLst>
                      <a:gs pos="40075">
                        <a:schemeClr val="accent2">
                          <a:lumMod val="50000"/>
                        </a:schemeClr>
                      </a:gs>
                      <a:gs pos="30000">
                        <a:schemeClr val="accent2">
                          <a:lumMod val="50000"/>
                        </a:schemeClr>
                      </a:gs>
                    </a:gsLst>
                    <a:lin ang="5400000" scaled="0"/>
                  </a:gradFill>
                  <a:latin typeface="Segoe UI"/>
                </a:rPr>
                <a:t>서비스 배포 및</a:t>
              </a:r>
              <a:endParaRPr lang="en-US" altLang="ko-KR" sz="1399" dirty="0">
                <a:gradFill>
                  <a:gsLst>
                    <a:gs pos="40075">
                      <a:schemeClr val="accent2">
                        <a:lumMod val="50000"/>
                      </a:schemeClr>
                    </a:gs>
                    <a:gs pos="30000">
                      <a:schemeClr val="accent2">
                        <a:lumMod val="50000"/>
                      </a:schemeClr>
                    </a:gs>
                  </a:gsLst>
                  <a:lin ang="5400000" scaled="0"/>
                </a:gradFill>
                <a:latin typeface="Segoe UI"/>
              </a:endParaRPr>
            </a:p>
            <a:p>
              <a:pPr defTabSz="932384">
                <a:lnSpc>
                  <a:spcPct val="90000"/>
                </a:lnSpc>
                <a:defRPr/>
              </a:pPr>
              <a:r>
                <a:rPr lang="ko-KR" altLang="en-US" sz="1399" dirty="0">
                  <a:gradFill>
                    <a:gsLst>
                      <a:gs pos="40075">
                        <a:schemeClr val="accent2">
                          <a:lumMod val="50000"/>
                        </a:schemeClr>
                      </a:gs>
                      <a:gs pos="30000">
                        <a:schemeClr val="accent2">
                          <a:lumMod val="50000"/>
                        </a:schemeClr>
                      </a:gs>
                    </a:gsLst>
                    <a:lin ang="5400000" scaled="0"/>
                  </a:gradFill>
                  <a:latin typeface="Segoe UI"/>
                </a:rPr>
                <a:t>모니터링</a:t>
              </a:r>
              <a:endParaRPr lang="en-US" sz="1399" dirty="0">
                <a:gradFill>
                  <a:gsLst>
                    <a:gs pos="40075">
                      <a:schemeClr val="accent2">
                        <a:lumMod val="50000"/>
                      </a:schemeClr>
                    </a:gs>
                    <a:gs pos="30000">
                      <a:schemeClr val="accent2">
                        <a:lumMod val="50000"/>
                      </a:schemeClr>
                    </a:gs>
                  </a:gsLst>
                  <a:lin ang="5400000" scaled="0"/>
                </a:gradFill>
                <a:latin typeface="Segoe UI"/>
              </a:endParaRPr>
            </a:p>
          </p:txBody>
        </p:sp>
        <p:sp>
          <p:nvSpPr>
            <p:cNvPr id="67" name="Rectangle 41">
              <a:extLst>
                <a:ext uri="{FF2B5EF4-FFF2-40B4-BE49-F238E27FC236}">
                  <a16:creationId xmlns:a16="http://schemas.microsoft.com/office/drawing/2014/main" id="{E879D260-861C-46F2-A05A-512B5AC16C53}"/>
                </a:ext>
              </a:extLst>
            </p:cNvPr>
            <p:cNvSpPr>
              <a:spLocks noChangeArrowheads="1"/>
            </p:cNvSpPr>
            <p:nvPr/>
          </p:nvSpPr>
          <p:spPr bwMode="auto">
            <a:xfrm>
              <a:off x="694626" y="2191437"/>
              <a:ext cx="969145" cy="329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34201" eaLnBrk="0" fontAlgn="base" hangingPunct="0">
                <a:spcBef>
                  <a:spcPct val="0"/>
                </a:spcBef>
                <a:spcAft>
                  <a:spcPct val="0"/>
                </a:spcAft>
                <a:defRPr/>
              </a:pPr>
              <a:r>
                <a:rPr lang="ko-KR" altLang="en-US" sz="2040" b="1" kern="0" dirty="0">
                  <a:solidFill>
                    <a:srgbClr val="0078D4"/>
                  </a:solidFill>
                  <a:latin typeface="Segoe UI Semibold" panose="020B0702040204020203" pitchFamily="34" charset="0"/>
                </a:rPr>
                <a:t>준비</a:t>
              </a:r>
              <a:endParaRPr lang="en-US" altLang="en-US" sz="2040" b="1" kern="0" dirty="0">
                <a:solidFill>
                  <a:srgbClr val="0078D4"/>
                </a:solidFill>
                <a:latin typeface="Segoe UI Semibold" panose="020B0702040204020203" pitchFamily="34" charset="0"/>
              </a:endParaRPr>
            </a:p>
          </p:txBody>
        </p:sp>
        <p:cxnSp>
          <p:nvCxnSpPr>
            <p:cNvPr id="68" name="Straight Connector 67">
              <a:extLst>
                <a:ext uri="{FF2B5EF4-FFF2-40B4-BE49-F238E27FC236}">
                  <a16:creationId xmlns:a16="http://schemas.microsoft.com/office/drawing/2014/main" id="{9639E6BF-C156-4D3B-88EE-DB8B900A5BC3}"/>
                </a:ext>
              </a:extLst>
            </p:cNvPr>
            <p:cNvCxnSpPr>
              <a:cxnSpLocks/>
            </p:cNvCxnSpPr>
            <p:nvPr/>
          </p:nvCxnSpPr>
          <p:spPr>
            <a:xfrm flipV="1">
              <a:off x="2112413" y="2264990"/>
              <a:ext cx="0" cy="1230308"/>
            </a:xfrm>
            <a:prstGeom prst="line">
              <a:avLst/>
            </a:prstGeom>
            <a:ln>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7DC1DFE-16E0-4545-AD05-B30C84A461FE}"/>
                </a:ext>
              </a:extLst>
            </p:cNvPr>
            <p:cNvCxnSpPr>
              <a:cxnSpLocks/>
            </p:cNvCxnSpPr>
            <p:nvPr/>
          </p:nvCxnSpPr>
          <p:spPr>
            <a:xfrm flipV="1">
              <a:off x="7333181" y="4332420"/>
              <a:ext cx="0" cy="966690"/>
            </a:xfrm>
            <a:prstGeom prst="line">
              <a:avLst/>
            </a:prstGeom>
            <a:ln w="127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70" name="Rectangle 41">
              <a:extLst>
                <a:ext uri="{FF2B5EF4-FFF2-40B4-BE49-F238E27FC236}">
                  <a16:creationId xmlns:a16="http://schemas.microsoft.com/office/drawing/2014/main" id="{1E3F0101-4ECB-4C41-995A-F01EED0D2632}"/>
                </a:ext>
              </a:extLst>
            </p:cNvPr>
            <p:cNvSpPr>
              <a:spLocks noChangeArrowheads="1"/>
            </p:cNvSpPr>
            <p:nvPr/>
          </p:nvSpPr>
          <p:spPr bwMode="auto">
            <a:xfrm>
              <a:off x="2067810" y="2191437"/>
              <a:ext cx="5287698" cy="329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34201" eaLnBrk="0" fontAlgn="base" hangingPunct="0">
                <a:spcBef>
                  <a:spcPct val="0"/>
                </a:spcBef>
                <a:spcAft>
                  <a:spcPct val="0"/>
                </a:spcAft>
                <a:defRPr/>
              </a:pPr>
              <a:r>
                <a:rPr lang="ko-KR" altLang="en-US" sz="2040" b="1" kern="0" dirty="0">
                  <a:solidFill>
                    <a:srgbClr val="0078D4"/>
                  </a:solidFill>
                  <a:latin typeface="Segoe UI Semibold" panose="020B0702040204020203" pitchFamily="34" charset="0"/>
                </a:rPr>
                <a:t>실험</a:t>
              </a:r>
              <a:endParaRPr lang="en-US" altLang="en-US" sz="2040" b="1" kern="0" dirty="0">
                <a:solidFill>
                  <a:srgbClr val="0078D4"/>
                </a:solidFill>
                <a:latin typeface="Segoe UI Semibold" panose="020B0702040204020203" pitchFamily="34" charset="0"/>
              </a:endParaRPr>
            </a:p>
          </p:txBody>
        </p:sp>
        <p:sp>
          <p:nvSpPr>
            <p:cNvPr id="71" name="Rectangle 41">
              <a:extLst>
                <a:ext uri="{FF2B5EF4-FFF2-40B4-BE49-F238E27FC236}">
                  <a16:creationId xmlns:a16="http://schemas.microsoft.com/office/drawing/2014/main" id="{01BD0CB8-D28E-4DDA-A2F4-C5D96C8151E5}"/>
                </a:ext>
              </a:extLst>
            </p:cNvPr>
            <p:cNvSpPr>
              <a:spLocks noChangeArrowheads="1"/>
            </p:cNvSpPr>
            <p:nvPr/>
          </p:nvSpPr>
          <p:spPr bwMode="auto">
            <a:xfrm>
              <a:off x="7355509" y="2191437"/>
              <a:ext cx="4607210" cy="329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34201" eaLnBrk="0" fontAlgn="base" hangingPunct="0">
                <a:spcBef>
                  <a:spcPct val="0"/>
                </a:spcBef>
                <a:spcAft>
                  <a:spcPct val="0"/>
                </a:spcAft>
                <a:defRPr/>
              </a:pPr>
              <a:r>
                <a:rPr lang="ko-KR" altLang="en-US" sz="2040" b="1" kern="0" dirty="0">
                  <a:solidFill>
                    <a:srgbClr val="0078D4"/>
                  </a:solidFill>
                  <a:latin typeface="Segoe UI Semibold" panose="020B0702040204020203" pitchFamily="34" charset="0"/>
                </a:rPr>
                <a:t>배포</a:t>
              </a:r>
              <a:endParaRPr lang="en-US" altLang="en-US" sz="2040" b="1" kern="0" dirty="0">
                <a:solidFill>
                  <a:srgbClr val="0078D4"/>
                </a:solidFill>
                <a:latin typeface="Segoe UI Semibold" panose="020B0702040204020203" pitchFamily="34" charset="0"/>
              </a:endParaRPr>
            </a:p>
          </p:txBody>
        </p:sp>
        <p:cxnSp>
          <p:nvCxnSpPr>
            <p:cNvPr id="72" name="Straight Connector 71">
              <a:extLst>
                <a:ext uri="{FF2B5EF4-FFF2-40B4-BE49-F238E27FC236}">
                  <a16:creationId xmlns:a16="http://schemas.microsoft.com/office/drawing/2014/main" id="{5C0B50FA-5A51-42D7-99B6-22715D7442E3}"/>
                </a:ext>
              </a:extLst>
            </p:cNvPr>
            <p:cNvCxnSpPr>
              <a:cxnSpLocks/>
            </p:cNvCxnSpPr>
            <p:nvPr/>
          </p:nvCxnSpPr>
          <p:spPr>
            <a:xfrm flipV="1">
              <a:off x="2113546" y="4199045"/>
              <a:ext cx="0" cy="1100066"/>
            </a:xfrm>
            <a:prstGeom prst="line">
              <a:avLst/>
            </a:prstGeom>
            <a:ln>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B9FE2B5A-1B67-4F59-8B42-9240941D4314}"/>
                </a:ext>
              </a:extLst>
            </p:cNvPr>
            <p:cNvCxnSpPr>
              <a:cxnSpLocks/>
            </p:cNvCxnSpPr>
            <p:nvPr/>
          </p:nvCxnSpPr>
          <p:spPr>
            <a:xfrm>
              <a:off x="5444335" y="3616350"/>
              <a:ext cx="0" cy="498329"/>
            </a:xfrm>
            <a:prstGeom prst="straightConnector1">
              <a:avLst/>
            </a:prstGeom>
            <a:ln w="12700">
              <a:solidFill>
                <a:schemeClr val="tx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DBC5C198-8C59-49AB-8CD9-6998DA0437A0}"/>
                </a:ext>
              </a:extLst>
            </p:cNvPr>
            <p:cNvGrpSpPr/>
            <p:nvPr/>
          </p:nvGrpSpPr>
          <p:grpSpPr>
            <a:xfrm>
              <a:off x="5175416" y="4293599"/>
              <a:ext cx="526470" cy="524297"/>
              <a:chOff x="7643146" y="2995601"/>
              <a:chExt cx="270958" cy="269839"/>
            </a:xfrm>
          </p:grpSpPr>
          <p:sp>
            <p:nvSpPr>
              <p:cNvPr id="75" name="Freeform 78">
                <a:extLst>
                  <a:ext uri="{FF2B5EF4-FFF2-40B4-BE49-F238E27FC236}">
                    <a16:creationId xmlns:a16="http://schemas.microsoft.com/office/drawing/2014/main" id="{383C91D4-2E05-41EC-A725-E85A36807544}"/>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76" name="Line 79">
                <a:extLst>
                  <a:ext uri="{FF2B5EF4-FFF2-40B4-BE49-F238E27FC236}">
                    <a16:creationId xmlns:a16="http://schemas.microsoft.com/office/drawing/2014/main" id="{41C840AF-7F0D-4820-8A77-7E3B254D413F}"/>
                  </a:ext>
                </a:extLst>
              </p:cNvPr>
              <p:cNvSpPr>
                <a:spLocks noChangeShapeType="1"/>
              </p:cNvSpPr>
              <p:nvPr/>
            </p:nvSpPr>
            <p:spPr bwMode="auto">
              <a:xfrm>
                <a:off x="7709206" y="2995601"/>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77" name="Line 80">
                <a:extLst>
                  <a:ext uri="{FF2B5EF4-FFF2-40B4-BE49-F238E27FC236}">
                    <a16:creationId xmlns:a16="http://schemas.microsoft.com/office/drawing/2014/main" id="{3E84AFCC-9C6F-4417-B816-2442EC7A8730}"/>
                  </a:ext>
                </a:extLst>
              </p:cNvPr>
              <p:cNvSpPr>
                <a:spLocks noChangeShapeType="1"/>
              </p:cNvSpPr>
              <p:nvPr/>
            </p:nvSpPr>
            <p:spPr bwMode="auto">
              <a:xfrm>
                <a:off x="7742796" y="2995601"/>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78" name="Line 81">
                <a:extLst>
                  <a:ext uri="{FF2B5EF4-FFF2-40B4-BE49-F238E27FC236}">
                    <a16:creationId xmlns:a16="http://schemas.microsoft.com/office/drawing/2014/main" id="{C64AA42D-A8E0-43EC-BAAF-BF42A0023053}"/>
                  </a:ext>
                </a:extLst>
              </p:cNvPr>
              <p:cNvSpPr>
                <a:spLocks noChangeShapeType="1"/>
              </p:cNvSpPr>
              <p:nvPr/>
            </p:nvSpPr>
            <p:spPr bwMode="auto">
              <a:xfrm>
                <a:off x="7778625" y="2995601"/>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0" name="Line 82">
                <a:extLst>
                  <a:ext uri="{FF2B5EF4-FFF2-40B4-BE49-F238E27FC236}">
                    <a16:creationId xmlns:a16="http://schemas.microsoft.com/office/drawing/2014/main" id="{F0F8DCE9-590C-447E-ADB1-E3168719BB23}"/>
                  </a:ext>
                </a:extLst>
              </p:cNvPr>
              <p:cNvSpPr>
                <a:spLocks noChangeShapeType="1"/>
              </p:cNvSpPr>
              <p:nvPr/>
            </p:nvSpPr>
            <p:spPr bwMode="auto">
              <a:xfrm>
                <a:off x="7812215" y="2995601"/>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1" name="Line 83">
                <a:extLst>
                  <a:ext uri="{FF2B5EF4-FFF2-40B4-BE49-F238E27FC236}">
                    <a16:creationId xmlns:a16="http://schemas.microsoft.com/office/drawing/2014/main" id="{C36E78A8-DE02-4A3E-A52F-E512C4B67E09}"/>
                  </a:ext>
                </a:extLst>
              </p:cNvPr>
              <p:cNvSpPr>
                <a:spLocks noChangeShapeType="1"/>
              </p:cNvSpPr>
              <p:nvPr/>
            </p:nvSpPr>
            <p:spPr bwMode="auto">
              <a:xfrm>
                <a:off x="7846924" y="2995601"/>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3" name="Line 84">
                <a:extLst>
                  <a:ext uri="{FF2B5EF4-FFF2-40B4-BE49-F238E27FC236}">
                    <a16:creationId xmlns:a16="http://schemas.microsoft.com/office/drawing/2014/main" id="{7DD7DB1C-D7E8-4D35-BCA5-E35B69ADAF98}"/>
                  </a:ext>
                </a:extLst>
              </p:cNvPr>
              <p:cNvSpPr>
                <a:spLocks noChangeShapeType="1"/>
              </p:cNvSpPr>
              <p:nvPr/>
            </p:nvSpPr>
            <p:spPr bwMode="auto">
              <a:xfrm flipH="1">
                <a:off x="7882753" y="3060542"/>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4" name="Line 85">
                <a:extLst>
                  <a:ext uri="{FF2B5EF4-FFF2-40B4-BE49-F238E27FC236}">
                    <a16:creationId xmlns:a16="http://schemas.microsoft.com/office/drawing/2014/main" id="{6BEB5A42-8575-4DE4-AF20-FF4D5BFFC83C}"/>
                  </a:ext>
                </a:extLst>
              </p:cNvPr>
              <p:cNvSpPr>
                <a:spLocks noChangeShapeType="1"/>
              </p:cNvSpPr>
              <p:nvPr/>
            </p:nvSpPr>
            <p:spPr bwMode="auto">
              <a:xfrm flipH="1">
                <a:off x="7882753" y="3096371"/>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7" name="Line 86">
                <a:extLst>
                  <a:ext uri="{FF2B5EF4-FFF2-40B4-BE49-F238E27FC236}">
                    <a16:creationId xmlns:a16="http://schemas.microsoft.com/office/drawing/2014/main" id="{0CAB0E0D-3D01-49A4-BA0F-FE681E7B5182}"/>
                  </a:ext>
                </a:extLst>
              </p:cNvPr>
              <p:cNvSpPr>
                <a:spLocks noChangeShapeType="1"/>
              </p:cNvSpPr>
              <p:nvPr/>
            </p:nvSpPr>
            <p:spPr bwMode="auto">
              <a:xfrm flipH="1">
                <a:off x="7882753" y="3129961"/>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8" name="Line 87">
                <a:extLst>
                  <a:ext uri="{FF2B5EF4-FFF2-40B4-BE49-F238E27FC236}">
                    <a16:creationId xmlns:a16="http://schemas.microsoft.com/office/drawing/2014/main" id="{22F17154-849A-4003-9AF7-ED73741662BA}"/>
                  </a:ext>
                </a:extLst>
              </p:cNvPr>
              <p:cNvSpPr>
                <a:spLocks noChangeShapeType="1"/>
              </p:cNvSpPr>
              <p:nvPr/>
            </p:nvSpPr>
            <p:spPr bwMode="auto">
              <a:xfrm flipH="1">
                <a:off x="7882753" y="3164670"/>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94" name="Line 88">
                <a:extLst>
                  <a:ext uri="{FF2B5EF4-FFF2-40B4-BE49-F238E27FC236}">
                    <a16:creationId xmlns:a16="http://schemas.microsoft.com/office/drawing/2014/main" id="{0FF72E47-18C4-4264-8913-D6B446F5D808}"/>
                  </a:ext>
                </a:extLst>
              </p:cNvPr>
              <p:cNvSpPr>
                <a:spLocks noChangeShapeType="1"/>
              </p:cNvSpPr>
              <p:nvPr/>
            </p:nvSpPr>
            <p:spPr bwMode="auto">
              <a:xfrm flipH="1">
                <a:off x="7882753" y="3200500"/>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4" name="Line 89">
                <a:extLst>
                  <a:ext uri="{FF2B5EF4-FFF2-40B4-BE49-F238E27FC236}">
                    <a16:creationId xmlns:a16="http://schemas.microsoft.com/office/drawing/2014/main" id="{5E59A94D-65D9-4438-8064-EC028E729F6C}"/>
                  </a:ext>
                </a:extLst>
              </p:cNvPr>
              <p:cNvSpPr>
                <a:spLocks noChangeShapeType="1"/>
              </p:cNvSpPr>
              <p:nvPr/>
            </p:nvSpPr>
            <p:spPr bwMode="auto">
              <a:xfrm flipH="1">
                <a:off x="7643146" y="3060542"/>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5" name="Line 90">
                <a:extLst>
                  <a:ext uri="{FF2B5EF4-FFF2-40B4-BE49-F238E27FC236}">
                    <a16:creationId xmlns:a16="http://schemas.microsoft.com/office/drawing/2014/main" id="{8BE903FF-F78C-4A44-B19F-397AC6CF4B65}"/>
                  </a:ext>
                </a:extLst>
              </p:cNvPr>
              <p:cNvSpPr>
                <a:spLocks noChangeShapeType="1"/>
              </p:cNvSpPr>
              <p:nvPr/>
            </p:nvSpPr>
            <p:spPr bwMode="auto">
              <a:xfrm flipH="1">
                <a:off x="7643146" y="3096371"/>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6" name="Line 91">
                <a:extLst>
                  <a:ext uri="{FF2B5EF4-FFF2-40B4-BE49-F238E27FC236}">
                    <a16:creationId xmlns:a16="http://schemas.microsoft.com/office/drawing/2014/main" id="{FF553173-20B7-4AB5-9F03-93F9BA745123}"/>
                  </a:ext>
                </a:extLst>
              </p:cNvPr>
              <p:cNvSpPr>
                <a:spLocks noChangeShapeType="1"/>
              </p:cNvSpPr>
              <p:nvPr/>
            </p:nvSpPr>
            <p:spPr bwMode="auto">
              <a:xfrm flipH="1">
                <a:off x="7643146" y="3129961"/>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8" name="Line 92">
                <a:extLst>
                  <a:ext uri="{FF2B5EF4-FFF2-40B4-BE49-F238E27FC236}">
                    <a16:creationId xmlns:a16="http://schemas.microsoft.com/office/drawing/2014/main" id="{D61A4021-6F31-4797-811E-FD272BB987F8}"/>
                  </a:ext>
                </a:extLst>
              </p:cNvPr>
              <p:cNvSpPr>
                <a:spLocks noChangeShapeType="1"/>
              </p:cNvSpPr>
              <p:nvPr/>
            </p:nvSpPr>
            <p:spPr bwMode="auto">
              <a:xfrm flipH="1">
                <a:off x="7643146" y="3164670"/>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9" name="Line 93">
                <a:extLst>
                  <a:ext uri="{FF2B5EF4-FFF2-40B4-BE49-F238E27FC236}">
                    <a16:creationId xmlns:a16="http://schemas.microsoft.com/office/drawing/2014/main" id="{90E94F50-7734-4DA1-9136-6116449095B1}"/>
                  </a:ext>
                </a:extLst>
              </p:cNvPr>
              <p:cNvSpPr>
                <a:spLocks noChangeShapeType="1"/>
              </p:cNvSpPr>
              <p:nvPr/>
            </p:nvSpPr>
            <p:spPr bwMode="auto">
              <a:xfrm flipH="1">
                <a:off x="7643146" y="3200500"/>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0" name="Line 94">
                <a:extLst>
                  <a:ext uri="{FF2B5EF4-FFF2-40B4-BE49-F238E27FC236}">
                    <a16:creationId xmlns:a16="http://schemas.microsoft.com/office/drawing/2014/main" id="{4340FDE1-C939-4907-924F-2A940AF24D50}"/>
                  </a:ext>
                </a:extLst>
              </p:cNvPr>
              <p:cNvSpPr>
                <a:spLocks noChangeShapeType="1"/>
              </p:cNvSpPr>
              <p:nvPr/>
            </p:nvSpPr>
            <p:spPr bwMode="auto">
              <a:xfrm>
                <a:off x="7709206" y="3234089"/>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1" name="Line 95">
                <a:extLst>
                  <a:ext uri="{FF2B5EF4-FFF2-40B4-BE49-F238E27FC236}">
                    <a16:creationId xmlns:a16="http://schemas.microsoft.com/office/drawing/2014/main" id="{4CA1B6FC-CDEC-44D9-BE05-B1140492C46E}"/>
                  </a:ext>
                </a:extLst>
              </p:cNvPr>
              <p:cNvSpPr>
                <a:spLocks noChangeShapeType="1"/>
              </p:cNvSpPr>
              <p:nvPr/>
            </p:nvSpPr>
            <p:spPr bwMode="auto">
              <a:xfrm>
                <a:off x="7742796" y="3234089"/>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2" name="Line 96">
                <a:extLst>
                  <a:ext uri="{FF2B5EF4-FFF2-40B4-BE49-F238E27FC236}">
                    <a16:creationId xmlns:a16="http://schemas.microsoft.com/office/drawing/2014/main" id="{35CC0FB0-8E04-4922-B2E3-00DD6CC79957}"/>
                  </a:ext>
                </a:extLst>
              </p:cNvPr>
              <p:cNvSpPr>
                <a:spLocks noChangeShapeType="1"/>
              </p:cNvSpPr>
              <p:nvPr/>
            </p:nvSpPr>
            <p:spPr bwMode="auto">
              <a:xfrm>
                <a:off x="7778625" y="3234089"/>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3" name="Line 97">
                <a:extLst>
                  <a:ext uri="{FF2B5EF4-FFF2-40B4-BE49-F238E27FC236}">
                    <a16:creationId xmlns:a16="http://schemas.microsoft.com/office/drawing/2014/main" id="{1D21ED37-45B9-4C9B-94EC-023F0537C759}"/>
                  </a:ext>
                </a:extLst>
              </p:cNvPr>
              <p:cNvSpPr>
                <a:spLocks noChangeShapeType="1"/>
              </p:cNvSpPr>
              <p:nvPr/>
            </p:nvSpPr>
            <p:spPr bwMode="auto">
              <a:xfrm>
                <a:off x="7812215" y="3234089"/>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4" name="Line 98">
                <a:extLst>
                  <a:ext uri="{FF2B5EF4-FFF2-40B4-BE49-F238E27FC236}">
                    <a16:creationId xmlns:a16="http://schemas.microsoft.com/office/drawing/2014/main" id="{DE908B1A-C3A4-4111-81DE-C4E030C7EA88}"/>
                  </a:ext>
                </a:extLst>
              </p:cNvPr>
              <p:cNvSpPr>
                <a:spLocks noChangeShapeType="1"/>
              </p:cNvSpPr>
              <p:nvPr/>
            </p:nvSpPr>
            <p:spPr bwMode="auto">
              <a:xfrm>
                <a:off x="7846924" y="3234089"/>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grpSp>
        <p:grpSp>
          <p:nvGrpSpPr>
            <p:cNvPr id="115" name="Group 114">
              <a:extLst>
                <a:ext uri="{FF2B5EF4-FFF2-40B4-BE49-F238E27FC236}">
                  <a16:creationId xmlns:a16="http://schemas.microsoft.com/office/drawing/2014/main" id="{AE916AFD-3427-49A2-B995-211EA001D52F}"/>
                </a:ext>
              </a:extLst>
            </p:cNvPr>
            <p:cNvGrpSpPr/>
            <p:nvPr/>
          </p:nvGrpSpPr>
          <p:grpSpPr>
            <a:xfrm>
              <a:off x="5098002" y="2791139"/>
              <a:ext cx="674392" cy="674392"/>
              <a:chOff x="6064661" y="2331652"/>
              <a:chExt cx="674488" cy="674488"/>
            </a:xfrm>
          </p:grpSpPr>
          <p:grpSp>
            <p:nvGrpSpPr>
              <p:cNvPr id="116" name="Group 115">
                <a:extLst>
                  <a:ext uri="{FF2B5EF4-FFF2-40B4-BE49-F238E27FC236}">
                    <a16:creationId xmlns:a16="http://schemas.microsoft.com/office/drawing/2014/main" id="{2255E810-85B8-46F8-8EE9-E5481BB1675A}"/>
                  </a:ext>
                </a:extLst>
              </p:cNvPr>
              <p:cNvGrpSpPr/>
              <p:nvPr/>
            </p:nvGrpSpPr>
            <p:grpSpPr>
              <a:xfrm>
                <a:off x="6064661" y="2331652"/>
                <a:ext cx="674488" cy="674488"/>
                <a:chOff x="6064661" y="2331652"/>
                <a:chExt cx="674488" cy="674488"/>
              </a:xfrm>
            </p:grpSpPr>
            <p:sp>
              <p:nvSpPr>
                <p:cNvPr id="118" name="Oval 117">
                  <a:extLst>
                    <a:ext uri="{FF2B5EF4-FFF2-40B4-BE49-F238E27FC236}">
                      <a16:creationId xmlns:a16="http://schemas.microsoft.com/office/drawing/2014/main" id="{A3F486E7-F456-4ECD-950E-0A41E983D8BD}"/>
                    </a:ext>
                  </a:extLst>
                </p:cNvPr>
                <p:cNvSpPr/>
                <p:nvPr/>
              </p:nvSpPr>
              <p:spPr bwMode="auto">
                <a:xfrm>
                  <a:off x="6211116" y="2331652"/>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Oval 118">
                  <a:extLst>
                    <a:ext uri="{FF2B5EF4-FFF2-40B4-BE49-F238E27FC236}">
                      <a16:creationId xmlns:a16="http://schemas.microsoft.com/office/drawing/2014/main" id="{0D53E733-5F21-4FE3-AF06-D6A43F0DDE76}"/>
                    </a:ext>
                  </a:extLst>
                </p:cNvPr>
                <p:cNvSpPr/>
                <p:nvPr/>
              </p:nvSpPr>
              <p:spPr bwMode="auto">
                <a:xfrm rot="3600000">
                  <a:off x="6211116" y="2328651"/>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0587B817-34E7-47C1-AC69-6D7F6CC2FCF0}"/>
                    </a:ext>
                  </a:extLst>
                </p:cNvPr>
                <p:cNvSpPr/>
                <p:nvPr/>
              </p:nvSpPr>
              <p:spPr bwMode="auto">
                <a:xfrm rot="18000000">
                  <a:off x="6211116" y="2328651"/>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17" name="Oval 116">
                <a:extLst>
                  <a:ext uri="{FF2B5EF4-FFF2-40B4-BE49-F238E27FC236}">
                    <a16:creationId xmlns:a16="http://schemas.microsoft.com/office/drawing/2014/main" id="{FC6D670E-0C1E-4235-A8CA-CFDF239FA6B2}"/>
                  </a:ext>
                </a:extLst>
              </p:cNvPr>
              <p:cNvSpPr/>
              <p:nvPr/>
            </p:nvSpPr>
            <p:spPr bwMode="auto">
              <a:xfrm>
                <a:off x="6301928" y="2568919"/>
                <a:ext cx="199955" cy="199955"/>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21" name="Group 120">
              <a:extLst>
                <a:ext uri="{FF2B5EF4-FFF2-40B4-BE49-F238E27FC236}">
                  <a16:creationId xmlns:a16="http://schemas.microsoft.com/office/drawing/2014/main" id="{1D83E69C-26BD-4719-ABA3-604914B5FC56}"/>
                </a:ext>
              </a:extLst>
            </p:cNvPr>
            <p:cNvGrpSpPr/>
            <p:nvPr/>
          </p:nvGrpSpPr>
          <p:grpSpPr>
            <a:xfrm>
              <a:off x="10735685" y="3616350"/>
              <a:ext cx="644140" cy="570726"/>
              <a:chOff x="10902845" y="2693238"/>
              <a:chExt cx="644231" cy="570807"/>
            </a:xfrm>
          </p:grpSpPr>
          <p:sp>
            <p:nvSpPr>
              <p:cNvPr id="124" name="Freeform 146">
                <a:extLst>
                  <a:ext uri="{FF2B5EF4-FFF2-40B4-BE49-F238E27FC236}">
                    <a16:creationId xmlns:a16="http://schemas.microsoft.com/office/drawing/2014/main" id="{2936A78F-488C-4464-976E-66B2E3675843}"/>
                  </a:ext>
                </a:extLst>
              </p:cNvPr>
              <p:cNvSpPr>
                <a:spLocks noChangeAspect="1"/>
              </p:cNvSpPr>
              <p:nvPr/>
            </p:nvSpPr>
            <p:spPr bwMode="auto">
              <a:xfrm>
                <a:off x="10902845" y="2693238"/>
                <a:ext cx="644231" cy="40799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IN" sz="1960" b="1">
                  <a:solidFill>
                    <a:srgbClr val="FFFFFF"/>
                  </a:solidFill>
                  <a:latin typeface="Segoe UI Light"/>
                  <a:ea typeface="Segoe UI" pitchFamily="34" charset="0"/>
                  <a:cs typeface="Segoe UI" pitchFamily="34" charset="0"/>
                </a:endParaRPr>
              </a:p>
            </p:txBody>
          </p:sp>
          <p:sp>
            <p:nvSpPr>
              <p:cNvPr id="125" name="Rectangle 124">
                <a:extLst>
                  <a:ext uri="{FF2B5EF4-FFF2-40B4-BE49-F238E27FC236}">
                    <a16:creationId xmlns:a16="http://schemas.microsoft.com/office/drawing/2014/main" id="{29DD8CB1-BD97-4D35-B040-A329522E8E8D}"/>
                  </a:ext>
                </a:extLst>
              </p:cNvPr>
              <p:cNvSpPr/>
              <p:nvPr/>
            </p:nvSpPr>
            <p:spPr bwMode="auto">
              <a:xfrm>
                <a:off x="11138157" y="3021086"/>
                <a:ext cx="205040" cy="1484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26" name="Straight Arrow Connector 125">
                <a:extLst>
                  <a:ext uri="{FF2B5EF4-FFF2-40B4-BE49-F238E27FC236}">
                    <a16:creationId xmlns:a16="http://schemas.microsoft.com/office/drawing/2014/main" id="{4C8D6AAE-BEBC-4129-8C50-42AFFA27669C}"/>
                  </a:ext>
                </a:extLst>
              </p:cNvPr>
              <p:cNvCxnSpPr>
                <a:cxnSpLocks/>
              </p:cNvCxnSpPr>
              <p:nvPr/>
            </p:nvCxnSpPr>
            <p:spPr>
              <a:xfrm flipV="1">
                <a:off x="11245742" y="2947705"/>
                <a:ext cx="0" cy="31634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A4279932-207A-4617-B1DD-A2388D41E295}"/>
                </a:ext>
              </a:extLst>
            </p:cNvPr>
            <p:cNvGrpSpPr/>
            <p:nvPr/>
          </p:nvGrpSpPr>
          <p:grpSpPr>
            <a:xfrm>
              <a:off x="919716" y="4164262"/>
              <a:ext cx="501369" cy="511032"/>
              <a:chOff x="7158422" y="1607015"/>
              <a:chExt cx="2726357" cy="2778897"/>
            </a:xfrm>
            <a:solidFill>
              <a:schemeClr val="bg1"/>
            </a:solidFill>
          </p:grpSpPr>
          <p:sp>
            <p:nvSpPr>
              <p:cNvPr id="128" name="Freeform 242">
                <a:extLst>
                  <a:ext uri="{FF2B5EF4-FFF2-40B4-BE49-F238E27FC236}">
                    <a16:creationId xmlns:a16="http://schemas.microsoft.com/office/drawing/2014/main" id="{26BB978A-122B-40BA-A04B-B31CBC1EE029}"/>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solidFill>
                  <a:schemeClr val="tx2"/>
                </a:solidFill>
                <a:miter lim="800000"/>
                <a:headEnd/>
                <a:tailEn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14224"/>
                <a:endParaRPr lang="en-US">
                  <a:solidFill>
                    <a:prstClr val="black"/>
                  </a:solidFill>
                  <a:latin typeface="Arial" charset="0"/>
                  <a:ea typeface="Arial" charset="0"/>
                  <a:cs typeface="Arial" charset="0"/>
                </a:endParaRPr>
              </a:p>
            </p:txBody>
          </p:sp>
          <p:sp>
            <p:nvSpPr>
              <p:cNvPr id="129" name="Diamond 128">
                <a:extLst>
                  <a:ext uri="{FF2B5EF4-FFF2-40B4-BE49-F238E27FC236}">
                    <a16:creationId xmlns:a16="http://schemas.microsoft.com/office/drawing/2014/main" id="{28F07F75-8307-44CC-BB84-0E37A580D1E5}"/>
                  </a:ext>
                </a:extLst>
              </p:cNvPr>
              <p:cNvSpPr/>
              <p:nvPr/>
            </p:nvSpPr>
            <p:spPr bwMode="auto">
              <a:xfrm>
                <a:off x="7158422" y="2521415"/>
                <a:ext cx="2726357" cy="1414112"/>
              </a:xfrm>
              <a:prstGeom prst="diamond">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0" name="Freeform 243">
                <a:extLst>
                  <a:ext uri="{FF2B5EF4-FFF2-40B4-BE49-F238E27FC236}">
                    <a16:creationId xmlns:a16="http://schemas.microsoft.com/office/drawing/2014/main" id="{E0363325-1F24-44CC-89A1-7C5CD9CE015E}"/>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solidFill>
                  <a:schemeClr val="tx2"/>
                </a:solidFill>
                <a:miter lim="800000"/>
                <a:headEnd/>
                <a:tailEn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14224"/>
                <a:endParaRPr lang="en-US">
                  <a:solidFill>
                    <a:prstClr val="black"/>
                  </a:solidFill>
                  <a:latin typeface="Arial" charset="0"/>
                  <a:ea typeface="Arial" charset="0"/>
                  <a:cs typeface="Arial" charset="0"/>
                </a:endParaRPr>
              </a:p>
            </p:txBody>
          </p:sp>
          <p:sp>
            <p:nvSpPr>
              <p:cNvPr id="131" name="Diamond 130">
                <a:extLst>
                  <a:ext uri="{FF2B5EF4-FFF2-40B4-BE49-F238E27FC236}">
                    <a16:creationId xmlns:a16="http://schemas.microsoft.com/office/drawing/2014/main" id="{65F34F6C-662D-4917-9847-CBDAB3FA24F9}"/>
                  </a:ext>
                </a:extLst>
              </p:cNvPr>
              <p:cNvSpPr/>
              <p:nvPr/>
            </p:nvSpPr>
            <p:spPr bwMode="auto">
              <a:xfrm>
                <a:off x="7158422" y="1607015"/>
                <a:ext cx="2726357" cy="1414112"/>
              </a:xfrm>
              <a:prstGeom prst="diamond">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32" name="Freeform: Shape 830">
              <a:extLst>
                <a:ext uri="{FF2B5EF4-FFF2-40B4-BE49-F238E27FC236}">
                  <a16:creationId xmlns:a16="http://schemas.microsoft.com/office/drawing/2014/main" id="{55459B66-0CAF-4BF8-84D3-F1AA8121FD80}"/>
                </a:ext>
              </a:extLst>
            </p:cNvPr>
            <p:cNvSpPr>
              <a:spLocks noChangeArrowheads="1"/>
            </p:cNvSpPr>
            <p:nvPr/>
          </p:nvSpPr>
          <p:spPr bwMode="auto">
            <a:xfrm>
              <a:off x="958681" y="3237676"/>
              <a:ext cx="450538" cy="613234"/>
            </a:xfrm>
            <a:custGeom>
              <a:avLst/>
              <a:gdLst>
                <a:gd name="connsiteX0" fmla="*/ 1913 w 3330348"/>
                <a:gd name="connsiteY0" fmla="*/ 3068274 h 4532979"/>
                <a:gd name="connsiteX1" fmla="*/ 33829 w 3330348"/>
                <a:gd name="connsiteY1" fmla="*/ 3129345 h 4532979"/>
                <a:gd name="connsiteX2" fmla="*/ 1665174 w 3330348"/>
                <a:gd name="connsiteY2" fmla="*/ 3385824 h 4532979"/>
                <a:gd name="connsiteX3" fmla="*/ 3296519 w 3330348"/>
                <a:gd name="connsiteY3" fmla="*/ 3129345 h 4532979"/>
                <a:gd name="connsiteX4" fmla="*/ 3328434 w 3330348"/>
                <a:gd name="connsiteY4" fmla="*/ 3068274 h 4532979"/>
                <a:gd name="connsiteX5" fmla="*/ 3330348 w 3330348"/>
                <a:gd name="connsiteY5" fmla="*/ 4211766 h 4532979"/>
                <a:gd name="connsiteX6" fmla="*/ 1665174 w 3330348"/>
                <a:gd name="connsiteY6" fmla="*/ 4532979 h 4532979"/>
                <a:gd name="connsiteX7" fmla="*/ 0 w 3330348"/>
                <a:gd name="connsiteY7" fmla="*/ 4211766 h 4532979"/>
                <a:gd name="connsiteX8" fmla="*/ 1913 w 3330348"/>
                <a:gd name="connsiteY8" fmla="*/ 3068274 h 4532979"/>
                <a:gd name="connsiteX9" fmla="*/ 1913 w 3330348"/>
                <a:gd name="connsiteY9" fmla="*/ 1762531 h 4532979"/>
                <a:gd name="connsiteX10" fmla="*/ 33829 w 3330348"/>
                <a:gd name="connsiteY10" fmla="*/ 1823602 h 4532979"/>
                <a:gd name="connsiteX11" fmla="*/ 1665174 w 3330348"/>
                <a:gd name="connsiteY11" fmla="*/ 2080081 h 4532979"/>
                <a:gd name="connsiteX12" fmla="*/ 3296519 w 3330348"/>
                <a:gd name="connsiteY12" fmla="*/ 1823602 h 4532979"/>
                <a:gd name="connsiteX13" fmla="*/ 3328434 w 3330348"/>
                <a:gd name="connsiteY13" fmla="*/ 1762531 h 4532979"/>
                <a:gd name="connsiteX14" fmla="*/ 3330348 w 3330348"/>
                <a:gd name="connsiteY14" fmla="*/ 2906023 h 4532979"/>
                <a:gd name="connsiteX15" fmla="*/ 1665174 w 3330348"/>
                <a:gd name="connsiteY15" fmla="*/ 3227236 h 4532979"/>
                <a:gd name="connsiteX16" fmla="*/ 0 w 3330348"/>
                <a:gd name="connsiteY16" fmla="*/ 2906023 h 4532979"/>
                <a:gd name="connsiteX17" fmla="*/ 1913 w 3330348"/>
                <a:gd name="connsiteY17" fmla="*/ 1762531 h 4532979"/>
                <a:gd name="connsiteX18" fmla="*/ 1913 w 3330348"/>
                <a:gd name="connsiteY18" fmla="*/ 456788 h 4532979"/>
                <a:gd name="connsiteX19" fmla="*/ 33829 w 3330348"/>
                <a:gd name="connsiteY19" fmla="*/ 517859 h 4532979"/>
                <a:gd name="connsiteX20" fmla="*/ 1665174 w 3330348"/>
                <a:gd name="connsiteY20" fmla="*/ 774338 h 4532979"/>
                <a:gd name="connsiteX21" fmla="*/ 3296519 w 3330348"/>
                <a:gd name="connsiteY21" fmla="*/ 517859 h 4532979"/>
                <a:gd name="connsiteX22" fmla="*/ 3328434 w 3330348"/>
                <a:gd name="connsiteY22" fmla="*/ 456788 h 4532979"/>
                <a:gd name="connsiteX23" fmla="*/ 3330348 w 3330348"/>
                <a:gd name="connsiteY23" fmla="*/ 1600280 h 4532979"/>
                <a:gd name="connsiteX24" fmla="*/ 1665174 w 3330348"/>
                <a:gd name="connsiteY24" fmla="*/ 1921493 h 4532979"/>
                <a:gd name="connsiteX25" fmla="*/ 0 w 3330348"/>
                <a:gd name="connsiteY25" fmla="*/ 1600280 h 4532979"/>
                <a:gd name="connsiteX26" fmla="*/ 1913 w 3330348"/>
                <a:gd name="connsiteY26" fmla="*/ 456788 h 4532979"/>
                <a:gd name="connsiteX27" fmla="*/ 1665174 w 3330348"/>
                <a:gd name="connsiteY27" fmla="*/ 0 h 4532979"/>
                <a:gd name="connsiteX28" fmla="*/ 3267703 w 3330348"/>
                <a:gd name="connsiteY28" fmla="*/ 309127 h 4532979"/>
                <a:gd name="connsiteX29" fmla="*/ 1665174 w 3330348"/>
                <a:gd name="connsiteY29" fmla="*/ 618254 h 4532979"/>
                <a:gd name="connsiteX30" fmla="*/ 62645 w 3330348"/>
                <a:gd name="connsiteY30" fmla="*/ 309127 h 4532979"/>
                <a:gd name="connsiteX31" fmla="*/ 1665174 w 3330348"/>
                <a:gd name="connsiteY31" fmla="*/ 0 h 453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30348" h="4532979">
                  <a:moveTo>
                    <a:pt x="1913" y="3068274"/>
                  </a:moveTo>
                  <a:cubicBezTo>
                    <a:pt x="12552" y="3088631"/>
                    <a:pt x="12431" y="3109172"/>
                    <a:pt x="33829" y="3129345"/>
                  </a:cubicBezTo>
                  <a:cubicBezTo>
                    <a:pt x="189101" y="3275719"/>
                    <a:pt x="860482" y="3385824"/>
                    <a:pt x="1665174" y="3385824"/>
                  </a:cubicBezTo>
                  <a:cubicBezTo>
                    <a:pt x="2469867" y="3385824"/>
                    <a:pt x="3141247" y="3275719"/>
                    <a:pt x="3296519" y="3129345"/>
                  </a:cubicBezTo>
                  <a:cubicBezTo>
                    <a:pt x="3312446" y="3112160"/>
                    <a:pt x="3317796" y="3088631"/>
                    <a:pt x="3328434" y="3068274"/>
                  </a:cubicBezTo>
                  <a:cubicBezTo>
                    <a:pt x="3329074" y="3449438"/>
                    <a:pt x="3329709" y="3830602"/>
                    <a:pt x="3330348" y="4211766"/>
                  </a:cubicBezTo>
                  <a:cubicBezTo>
                    <a:pt x="3330348" y="4389168"/>
                    <a:pt x="2584823" y="4532979"/>
                    <a:pt x="1665174" y="4532979"/>
                  </a:cubicBezTo>
                  <a:cubicBezTo>
                    <a:pt x="745525" y="4532979"/>
                    <a:pt x="0" y="4389168"/>
                    <a:pt x="0" y="4211766"/>
                  </a:cubicBezTo>
                  <a:cubicBezTo>
                    <a:pt x="639" y="3830602"/>
                    <a:pt x="1274" y="3449438"/>
                    <a:pt x="1913" y="3068274"/>
                  </a:cubicBezTo>
                  <a:close/>
                  <a:moveTo>
                    <a:pt x="1913" y="1762531"/>
                  </a:moveTo>
                  <a:cubicBezTo>
                    <a:pt x="12552" y="1782888"/>
                    <a:pt x="12431" y="1803429"/>
                    <a:pt x="33829" y="1823602"/>
                  </a:cubicBezTo>
                  <a:cubicBezTo>
                    <a:pt x="189101" y="1969976"/>
                    <a:pt x="860482" y="2080081"/>
                    <a:pt x="1665174" y="2080081"/>
                  </a:cubicBezTo>
                  <a:cubicBezTo>
                    <a:pt x="2469867" y="2080081"/>
                    <a:pt x="3141247" y="1969976"/>
                    <a:pt x="3296519" y="1823602"/>
                  </a:cubicBezTo>
                  <a:cubicBezTo>
                    <a:pt x="3312446" y="1806417"/>
                    <a:pt x="3317796" y="1782888"/>
                    <a:pt x="3328434" y="1762531"/>
                  </a:cubicBezTo>
                  <a:cubicBezTo>
                    <a:pt x="3329074" y="2143695"/>
                    <a:pt x="3329709" y="2524859"/>
                    <a:pt x="3330348" y="2906023"/>
                  </a:cubicBezTo>
                  <a:cubicBezTo>
                    <a:pt x="3330348" y="3083425"/>
                    <a:pt x="2584823" y="3227236"/>
                    <a:pt x="1665174" y="3227236"/>
                  </a:cubicBezTo>
                  <a:cubicBezTo>
                    <a:pt x="745525" y="3227236"/>
                    <a:pt x="0" y="3083425"/>
                    <a:pt x="0" y="2906023"/>
                  </a:cubicBezTo>
                  <a:cubicBezTo>
                    <a:pt x="639" y="2524859"/>
                    <a:pt x="1274" y="2143695"/>
                    <a:pt x="1913" y="1762531"/>
                  </a:cubicBezTo>
                  <a:close/>
                  <a:moveTo>
                    <a:pt x="1913" y="456788"/>
                  </a:moveTo>
                  <a:cubicBezTo>
                    <a:pt x="12552" y="477145"/>
                    <a:pt x="12431" y="497686"/>
                    <a:pt x="33829" y="517859"/>
                  </a:cubicBezTo>
                  <a:cubicBezTo>
                    <a:pt x="189101" y="664233"/>
                    <a:pt x="860482" y="774338"/>
                    <a:pt x="1665174" y="774338"/>
                  </a:cubicBezTo>
                  <a:cubicBezTo>
                    <a:pt x="2469867" y="774338"/>
                    <a:pt x="3141247" y="664233"/>
                    <a:pt x="3296519" y="517859"/>
                  </a:cubicBezTo>
                  <a:cubicBezTo>
                    <a:pt x="3312446" y="500674"/>
                    <a:pt x="3317796" y="477145"/>
                    <a:pt x="3328434" y="456788"/>
                  </a:cubicBezTo>
                  <a:cubicBezTo>
                    <a:pt x="3329074" y="837952"/>
                    <a:pt x="3329709" y="1219116"/>
                    <a:pt x="3330348" y="1600280"/>
                  </a:cubicBezTo>
                  <a:cubicBezTo>
                    <a:pt x="3330348" y="1777682"/>
                    <a:pt x="2584823" y="1921493"/>
                    <a:pt x="1665174" y="1921493"/>
                  </a:cubicBezTo>
                  <a:cubicBezTo>
                    <a:pt x="745525" y="1921493"/>
                    <a:pt x="0" y="1777682"/>
                    <a:pt x="0" y="1600280"/>
                  </a:cubicBezTo>
                  <a:cubicBezTo>
                    <a:pt x="639" y="1219116"/>
                    <a:pt x="1274" y="837952"/>
                    <a:pt x="1913" y="456788"/>
                  </a:cubicBezTo>
                  <a:close/>
                  <a:moveTo>
                    <a:pt x="1665174" y="0"/>
                  </a:moveTo>
                  <a:cubicBezTo>
                    <a:pt x="2550226" y="0"/>
                    <a:pt x="3267703" y="138401"/>
                    <a:pt x="3267703" y="309127"/>
                  </a:cubicBezTo>
                  <a:cubicBezTo>
                    <a:pt x="3267703" y="479853"/>
                    <a:pt x="2550226" y="618254"/>
                    <a:pt x="1665174" y="618254"/>
                  </a:cubicBezTo>
                  <a:cubicBezTo>
                    <a:pt x="780122" y="618254"/>
                    <a:pt x="62645" y="479853"/>
                    <a:pt x="62645" y="309127"/>
                  </a:cubicBezTo>
                  <a:cubicBezTo>
                    <a:pt x="62645" y="138401"/>
                    <a:pt x="780122" y="0"/>
                    <a:pt x="1665174" y="0"/>
                  </a:cubicBezTo>
                  <a:close/>
                </a:path>
              </a:pathLst>
            </a:custGeom>
            <a:solidFill>
              <a:schemeClr val="bg1"/>
            </a:solidFill>
            <a:ln w="12700">
              <a:solidFill>
                <a:schemeClr val="tx2"/>
              </a:solidFill>
              <a:round/>
              <a:headEnd/>
              <a:tailEnd/>
            </a:ln>
          </p:spPr>
          <p:txBody>
            <a:bodyPr vert="horz" wrap="square" lIns="91401" tIns="45700" rIns="91401" bIns="45700" numCol="1" anchor="t" anchorCtr="0" compatLnSpc="1">
              <a:prstTxWarp prst="textNoShape">
                <a:avLst/>
              </a:prstTxWarp>
              <a:noAutofit/>
            </a:bodyPr>
            <a:lstStyle/>
            <a:p>
              <a:pPr defTabSz="932239">
                <a:defRPr/>
              </a:pPr>
              <a:endParaRPr lang="en-US" kern="0">
                <a:solidFill>
                  <a:srgbClr val="FFFFFF"/>
                </a:solidFill>
                <a:latin typeface="Segoe UI"/>
              </a:endParaRPr>
            </a:p>
          </p:txBody>
        </p:sp>
        <p:grpSp>
          <p:nvGrpSpPr>
            <p:cNvPr id="133" name="Group 132">
              <a:extLst>
                <a:ext uri="{FF2B5EF4-FFF2-40B4-BE49-F238E27FC236}">
                  <a16:creationId xmlns:a16="http://schemas.microsoft.com/office/drawing/2014/main" id="{F806D31F-F38F-4505-8094-B9D38CB22039}"/>
                </a:ext>
              </a:extLst>
            </p:cNvPr>
            <p:cNvGrpSpPr/>
            <p:nvPr/>
          </p:nvGrpSpPr>
          <p:grpSpPr>
            <a:xfrm rot="1800000">
              <a:off x="7028543" y="3502619"/>
              <a:ext cx="609279" cy="706103"/>
              <a:chOff x="6281977" y="1925712"/>
              <a:chExt cx="609366" cy="706203"/>
            </a:xfrm>
          </p:grpSpPr>
          <p:sp>
            <p:nvSpPr>
              <p:cNvPr id="134" name="Hexagon 133">
                <a:extLst>
                  <a:ext uri="{FF2B5EF4-FFF2-40B4-BE49-F238E27FC236}">
                    <a16:creationId xmlns:a16="http://schemas.microsoft.com/office/drawing/2014/main" id="{067FDF11-4399-4AAF-A76A-2E37C87B286C}"/>
                  </a:ext>
                </a:extLst>
              </p:cNvPr>
              <p:cNvSpPr/>
              <p:nvPr/>
            </p:nvSpPr>
            <p:spPr bwMode="auto">
              <a:xfrm rot="16200000">
                <a:off x="6261742" y="2000529"/>
                <a:ext cx="651443" cy="557784"/>
              </a:xfrm>
              <a:prstGeom prst="hexagon">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35" name="Straight Connector 134">
                <a:extLst>
                  <a:ext uri="{FF2B5EF4-FFF2-40B4-BE49-F238E27FC236}">
                    <a16:creationId xmlns:a16="http://schemas.microsoft.com/office/drawing/2014/main" id="{FFCB263B-5FF2-49A1-95A8-653016747297}"/>
                  </a:ext>
                </a:extLst>
              </p:cNvPr>
              <p:cNvCxnSpPr>
                <a:stCxn id="134" idx="3"/>
                <a:endCxn id="134" idx="0"/>
              </p:cNvCxnSpPr>
              <p:nvPr/>
            </p:nvCxnSpPr>
            <p:spPr>
              <a:xfrm flipV="1">
                <a:off x="6587464" y="1953700"/>
                <a:ext cx="0" cy="65144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6" name="Group 135">
                <a:extLst>
                  <a:ext uri="{FF2B5EF4-FFF2-40B4-BE49-F238E27FC236}">
                    <a16:creationId xmlns:a16="http://schemas.microsoft.com/office/drawing/2014/main" id="{340D3C54-E0E7-4D80-8B79-52BCEF01F88E}"/>
                  </a:ext>
                </a:extLst>
              </p:cNvPr>
              <p:cNvGrpSpPr/>
              <p:nvPr/>
            </p:nvGrpSpPr>
            <p:grpSpPr>
              <a:xfrm>
                <a:off x="6584950" y="2093649"/>
                <a:ext cx="281406" cy="372551"/>
                <a:chOff x="6584950" y="2093146"/>
                <a:chExt cx="281406" cy="372551"/>
              </a:xfrm>
            </p:grpSpPr>
            <p:cxnSp>
              <p:nvCxnSpPr>
                <p:cNvPr id="149" name="Straight Connector 148">
                  <a:extLst>
                    <a:ext uri="{FF2B5EF4-FFF2-40B4-BE49-F238E27FC236}">
                      <a16:creationId xmlns:a16="http://schemas.microsoft.com/office/drawing/2014/main" id="{43C3F180-4418-4E63-8EFA-7BACDFB4C371}"/>
                    </a:ext>
                  </a:extLst>
                </p:cNvPr>
                <p:cNvCxnSpPr>
                  <a:cxnSpLocks/>
                  <a:stCxn id="134" idx="2"/>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1FEFBCF5-C09B-4BD4-8D32-A458AF562E6B}"/>
                    </a:ext>
                  </a:extLst>
                </p:cNvPr>
                <p:cNvCxnSpPr>
                  <a:stCxn id="134" idx="1"/>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D7A111B5-A113-410B-A013-1EBF56EF7E27}"/>
                    </a:ext>
                  </a:extLst>
                </p:cNvPr>
                <p:cNvCxnSpPr>
                  <a:cxnSpLocks/>
                  <a:stCxn id="134" idx="1"/>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3445750D-FBCA-4F27-B31E-6DD4F56876DB}"/>
                  </a:ext>
                </a:extLst>
              </p:cNvPr>
              <p:cNvGrpSpPr/>
              <p:nvPr/>
            </p:nvGrpSpPr>
            <p:grpSpPr>
              <a:xfrm flipH="1">
                <a:off x="6304801" y="2093649"/>
                <a:ext cx="281406" cy="372551"/>
                <a:chOff x="6584950" y="2093146"/>
                <a:chExt cx="281406" cy="372551"/>
              </a:xfrm>
            </p:grpSpPr>
            <p:cxnSp>
              <p:nvCxnSpPr>
                <p:cNvPr id="146" name="Straight Connector 145">
                  <a:extLst>
                    <a:ext uri="{FF2B5EF4-FFF2-40B4-BE49-F238E27FC236}">
                      <a16:creationId xmlns:a16="http://schemas.microsoft.com/office/drawing/2014/main" id="{A691E8C8-C48D-4735-A4CB-1D365ADBA12A}"/>
                    </a:ext>
                  </a:extLst>
                </p:cNvPr>
                <p:cNvCxnSpPr>
                  <a:cxnSpLocks/>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ED2629D4-097B-4EF3-A1E6-F6E502F53294}"/>
                    </a:ext>
                  </a:extLst>
                </p:cNvPr>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DC3BC1E-8571-4991-B8D8-928B99A576C2}"/>
                    </a:ext>
                  </a:extLst>
                </p:cNvPr>
                <p:cNvCxnSpPr>
                  <a:cxnSpLocks/>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38" name="Oval 137">
                <a:extLst>
                  <a:ext uri="{FF2B5EF4-FFF2-40B4-BE49-F238E27FC236}">
                    <a16:creationId xmlns:a16="http://schemas.microsoft.com/office/drawing/2014/main" id="{9E4FCFA8-A0F0-4AA6-ABD8-7867A6C52DB3}"/>
                  </a:ext>
                </a:extLst>
              </p:cNvPr>
              <p:cNvSpPr/>
              <p:nvPr/>
            </p:nvSpPr>
            <p:spPr bwMode="auto">
              <a:xfrm>
                <a:off x="6281977"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9" name="Oval 138">
                <a:extLst>
                  <a:ext uri="{FF2B5EF4-FFF2-40B4-BE49-F238E27FC236}">
                    <a16:creationId xmlns:a16="http://schemas.microsoft.com/office/drawing/2014/main" id="{0734CBB4-A8F3-4B57-A32C-865D92C909F3}"/>
                  </a:ext>
                </a:extLst>
              </p:cNvPr>
              <p:cNvSpPr/>
              <p:nvPr/>
            </p:nvSpPr>
            <p:spPr bwMode="auto">
              <a:xfrm>
                <a:off x="6558202" y="217336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0" name="Oval 139">
                <a:extLst>
                  <a:ext uri="{FF2B5EF4-FFF2-40B4-BE49-F238E27FC236}">
                    <a16:creationId xmlns:a16="http://schemas.microsoft.com/office/drawing/2014/main" id="{977D9100-9C21-4DBD-B445-0A311F7F9CB4}"/>
                  </a:ext>
                </a:extLst>
              </p:cNvPr>
              <p:cNvSpPr/>
              <p:nvPr/>
            </p:nvSpPr>
            <p:spPr bwMode="auto">
              <a:xfrm>
                <a:off x="6831252"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1" name="Oval 140">
                <a:extLst>
                  <a:ext uri="{FF2B5EF4-FFF2-40B4-BE49-F238E27FC236}">
                    <a16:creationId xmlns:a16="http://schemas.microsoft.com/office/drawing/2014/main" id="{BF92E7F3-B828-4669-AA6A-9FD59E1FB5BB}"/>
                  </a:ext>
                </a:extLst>
              </p:cNvPr>
              <p:cNvSpPr/>
              <p:nvPr/>
            </p:nvSpPr>
            <p:spPr bwMode="auto">
              <a:xfrm>
                <a:off x="6558202" y="23876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2" name="Oval 141">
                <a:extLst>
                  <a:ext uri="{FF2B5EF4-FFF2-40B4-BE49-F238E27FC236}">
                    <a16:creationId xmlns:a16="http://schemas.microsoft.com/office/drawing/2014/main" id="{BD833186-B22D-4E51-94C4-6563BFBCA921}"/>
                  </a:ext>
                </a:extLst>
              </p:cNvPr>
              <p:cNvSpPr/>
              <p:nvPr/>
            </p:nvSpPr>
            <p:spPr bwMode="auto">
              <a:xfrm>
                <a:off x="6834427"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3" name="Oval 142">
                <a:extLst>
                  <a:ext uri="{FF2B5EF4-FFF2-40B4-BE49-F238E27FC236}">
                    <a16:creationId xmlns:a16="http://schemas.microsoft.com/office/drawing/2014/main" id="{F6943C8E-BBCA-49A6-B75B-1CB9DB6C8CC5}"/>
                  </a:ext>
                </a:extLst>
              </p:cNvPr>
              <p:cNvSpPr/>
              <p:nvPr/>
            </p:nvSpPr>
            <p:spPr bwMode="auto">
              <a:xfrm>
                <a:off x="6558202" y="2574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4" name="Oval 143">
                <a:extLst>
                  <a:ext uri="{FF2B5EF4-FFF2-40B4-BE49-F238E27FC236}">
                    <a16:creationId xmlns:a16="http://schemas.microsoft.com/office/drawing/2014/main" id="{1696C084-CDD8-4C3E-852C-7F9E59C1819A}"/>
                  </a:ext>
                </a:extLst>
              </p:cNvPr>
              <p:cNvSpPr/>
              <p:nvPr/>
            </p:nvSpPr>
            <p:spPr bwMode="auto">
              <a:xfrm>
                <a:off x="6291502"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5" name="Oval 144">
                <a:extLst>
                  <a:ext uri="{FF2B5EF4-FFF2-40B4-BE49-F238E27FC236}">
                    <a16:creationId xmlns:a16="http://schemas.microsoft.com/office/drawing/2014/main" id="{45218DD9-C47B-4714-B49C-36006B28D4B7}"/>
                  </a:ext>
                </a:extLst>
              </p:cNvPr>
              <p:cNvSpPr/>
              <p:nvPr/>
            </p:nvSpPr>
            <p:spPr bwMode="auto">
              <a:xfrm>
                <a:off x="6558202" y="192571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2" name="Group 151">
              <a:extLst>
                <a:ext uri="{FF2B5EF4-FFF2-40B4-BE49-F238E27FC236}">
                  <a16:creationId xmlns:a16="http://schemas.microsoft.com/office/drawing/2014/main" id="{D02725BD-915C-4C3B-93DF-610C89DD16F7}"/>
                </a:ext>
              </a:extLst>
            </p:cNvPr>
            <p:cNvGrpSpPr/>
            <p:nvPr/>
          </p:nvGrpSpPr>
          <p:grpSpPr>
            <a:xfrm>
              <a:off x="8917774" y="3519939"/>
              <a:ext cx="701138" cy="554347"/>
              <a:chOff x="967154" y="1481462"/>
              <a:chExt cx="5331069" cy="4214950"/>
            </a:xfrm>
            <a:noFill/>
          </p:grpSpPr>
          <p:cxnSp>
            <p:nvCxnSpPr>
              <p:cNvPr id="153" name="Straight Connector 152">
                <a:extLst>
                  <a:ext uri="{FF2B5EF4-FFF2-40B4-BE49-F238E27FC236}">
                    <a16:creationId xmlns:a16="http://schemas.microsoft.com/office/drawing/2014/main" id="{8864C8B3-686B-470B-983E-21B658D0F0A9}"/>
                  </a:ext>
                </a:extLst>
              </p:cNvPr>
              <p:cNvCxnSpPr>
                <a:cxnSpLocks/>
              </p:cNvCxnSpPr>
              <p:nvPr/>
            </p:nvCxnSpPr>
            <p:spPr>
              <a:xfrm>
                <a:off x="967154" y="5696412"/>
                <a:ext cx="5331069" cy="0"/>
              </a:xfrm>
              <a:prstGeom prst="line">
                <a:avLst/>
              </a:prstGeom>
              <a:grpFill/>
              <a:ln w="1270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84C3EE6F-DAD3-4E3A-BE7B-87EA0F8F8FBA}"/>
                  </a:ext>
                </a:extLst>
              </p:cNvPr>
              <p:cNvSpPr/>
              <p:nvPr/>
            </p:nvSpPr>
            <p:spPr bwMode="auto">
              <a:xfrm>
                <a:off x="1286608" y="2696308"/>
                <a:ext cx="2793023" cy="3000104"/>
              </a:xfrm>
              <a:prstGeom prst="rect">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5" name="Rectangle 154">
                <a:extLst>
                  <a:ext uri="{FF2B5EF4-FFF2-40B4-BE49-F238E27FC236}">
                    <a16:creationId xmlns:a16="http://schemas.microsoft.com/office/drawing/2014/main" id="{BFFC72BC-E8AC-444E-8991-81FCE28438BF}"/>
                  </a:ext>
                </a:extLst>
              </p:cNvPr>
              <p:cNvSpPr/>
              <p:nvPr/>
            </p:nvSpPr>
            <p:spPr bwMode="auto">
              <a:xfrm>
                <a:off x="2225919" y="4700954"/>
                <a:ext cx="914400" cy="995458"/>
              </a:xfrm>
              <a:prstGeom prst="rect">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6" name="Freeform: Shape 404">
                <a:extLst>
                  <a:ext uri="{FF2B5EF4-FFF2-40B4-BE49-F238E27FC236}">
                    <a16:creationId xmlns:a16="http://schemas.microsoft.com/office/drawing/2014/main" id="{001D7598-5567-4E6A-9161-317F705CFD66}"/>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7" name="Freeform: Shape 405">
                <a:extLst>
                  <a:ext uri="{FF2B5EF4-FFF2-40B4-BE49-F238E27FC236}">
                    <a16:creationId xmlns:a16="http://schemas.microsoft.com/office/drawing/2014/main" id="{24E690BC-2EA5-4D5A-AF33-4CC0CD0EA7B1}"/>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58" name="Straight Connector 157">
              <a:extLst>
                <a:ext uri="{FF2B5EF4-FFF2-40B4-BE49-F238E27FC236}">
                  <a16:creationId xmlns:a16="http://schemas.microsoft.com/office/drawing/2014/main" id="{A589940C-AC63-4C5A-9840-33B6552ECBB8}"/>
                </a:ext>
              </a:extLst>
            </p:cNvPr>
            <p:cNvCxnSpPr>
              <a:cxnSpLocks/>
            </p:cNvCxnSpPr>
            <p:nvPr/>
          </p:nvCxnSpPr>
          <p:spPr>
            <a:xfrm flipV="1">
              <a:off x="7333181" y="2264990"/>
              <a:ext cx="0" cy="1091294"/>
            </a:xfrm>
            <a:prstGeom prst="line">
              <a:avLst/>
            </a:prstGeom>
            <a:ln>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59" name="Freeform 151">
              <a:extLst>
                <a:ext uri="{FF2B5EF4-FFF2-40B4-BE49-F238E27FC236}">
                  <a16:creationId xmlns:a16="http://schemas.microsoft.com/office/drawing/2014/main" id="{339A4C50-F8F7-4C9A-8562-278301D3CAAD}"/>
                </a:ext>
              </a:extLst>
            </p:cNvPr>
            <p:cNvSpPr/>
            <p:nvPr/>
          </p:nvSpPr>
          <p:spPr bwMode="auto">
            <a:xfrm flipH="1">
              <a:off x="2054552"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sp>
          <p:nvSpPr>
            <p:cNvPr id="160" name="Freeform 153">
              <a:extLst>
                <a:ext uri="{FF2B5EF4-FFF2-40B4-BE49-F238E27FC236}">
                  <a16:creationId xmlns:a16="http://schemas.microsoft.com/office/drawing/2014/main" id="{5C6BC4FD-5ED4-4302-8536-9AC7BD34E0DA}"/>
                </a:ext>
              </a:extLst>
            </p:cNvPr>
            <p:cNvSpPr/>
            <p:nvPr/>
          </p:nvSpPr>
          <p:spPr bwMode="auto">
            <a:xfrm flipH="1">
              <a:off x="4496069"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sp>
          <p:nvSpPr>
            <p:cNvPr id="161" name="Freeform 154">
              <a:extLst>
                <a:ext uri="{FF2B5EF4-FFF2-40B4-BE49-F238E27FC236}">
                  <a16:creationId xmlns:a16="http://schemas.microsoft.com/office/drawing/2014/main" id="{159E6BD5-4251-4172-B4D6-3FD736185BB9}"/>
                </a:ext>
              </a:extLst>
            </p:cNvPr>
            <p:cNvSpPr/>
            <p:nvPr/>
          </p:nvSpPr>
          <p:spPr bwMode="auto">
            <a:xfrm flipH="1">
              <a:off x="6314220"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sp>
          <p:nvSpPr>
            <p:cNvPr id="162" name="Freeform 155">
              <a:extLst>
                <a:ext uri="{FF2B5EF4-FFF2-40B4-BE49-F238E27FC236}">
                  <a16:creationId xmlns:a16="http://schemas.microsoft.com/office/drawing/2014/main" id="{D65AE42F-BD86-456C-8929-FB221256FAF6}"/>
                </a:ext>
              </a:extLst>
            </p:cNvPr>
            <p:cNvSpPr/>
            <p:nvPr/>
          </p:nvSpPr>
          <p:spPr bwMode="auto">
            <a:xfrm flipH="1">
              <a:off x="8245328"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sp>
          <p:nvSpPr>
            <p:cNvPr id="163" name="Freeform 156">
              <a:extLst>
                <a:ext uri="{FF2B5EF4-FFF2-40B4-BE49-F238E27FC236}">
                  <a16:creationId xmlns:a16="http://schemas.microsoft.com/office/drawing/2014/main" id="{84E67E7F-18F3-45B5-B552-36520185B865}"/>
                </a:ext>
              </a:extLst>
            </p:cNvPr>
            <p:cNvSpPr/>
            <p:nvPr/>
          </p:nvSpPr>
          <p:spPr bwMode="auto">
            <a:xfrm flipH="1">
              <a:off x="10115428"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grpSp>
      <p:grpSp>
        <p:nvGrpSpPr>
          <p:cNvPr id="21" name="Group 20">
            <a:extLst>
              <a:ext uri="{FF2B5EF4-FFF2-40B4-BE49-F238E27FC236}">
                <a16:creationId xmlns:a16="http://schemas.microsoft.com/office/drawing/2014/main" id="{686B1FD6-6BE1-4AA5-8CA2-4534D4D3CFE2}"/>
              </a:ext>
            </a:extLst>
          </p:cNvPr>
          <p:cNvGrpSpPr/>
          <p:nvPr/>
        </p:nvGrpSpPr>
        <p:grpSpPr>
          <a:xfrm>
            <a:off x="494299" y="5268843"/>
            <a:ext cx="11268165" cy="473646"/>
            <a:chOff x="494299" y="5445050"/>
            <a:chExt cx="11268165" cy="473646"/>
          </a:xfrm>
        </p:grpSpPr>
        <p:grpSp>
          <p:nvGrpSpPr>
            <p:cNvPr id="18" name="Group 17">
              <a:extLst>
                <a:ext uri="{FF2B5EF4-FFF2-40B4-BE49-F238E27FC236}">
                  <a16:creationId xmlns:a16="http://schemas.microsoft.com/office/drawing/2014/main" id="{30C81462-C394-43FD-BB6E-9B8F0B5D10A2}"/>
                </a:ext>
              </a:extLst>
            </p:cNvPr>
            <p:cNvGrpSpPr/>
            <p:nvPr/>
          </p:nvGrpSpPr>
          <p:grpSpPr>
            <a:xfrm>
              <a:off x="494299" y="5502769"/>
              <a:ext cx="11268165" cy="411007"/>
              <a:chOff x="494299" y="5502769"/>
              <a:chExt cx="11268165" cy="411007"/>
            </a:xfrm>
          </p:grpSpPr>
          <p:grpSp>
            <p:nvGrpSpPr>
              <p:cNvPr id="14" name="Group 13">
                <a:extLst>
                  <a:ext uri="{FF2B5EF4-FFF2-40B4-BE49-F238E27FC236}">
                    <a16:creationId xmlns:a16="http://schemas.microsoft.com/office/drawing/2014/main" id="{90DAAA50-162A-4E74-B3AD-2B9D6FC4D93C}"/>
                  </a:ext>
                </a:extLst>
              </p:cNvPr>
              <p:cNvGrpSpPr/>
              <p:nvPr/>
            </p:nvGrpSpPr>
            <p:grpSpPr>
              <a:xfrm rot="16200000">
                <a:off x="6002601" y="-5533"/>
                <a:ext cx="251562" cy="11268165"/>
                <a:chOff x="8561203" y="2226797"/>
                <a:chExt cx="593599" cy="3639262"/>
              </a:xfrm>
            </p:grpSpPr>
            <p:cxnSp>
              <p:nvCxnSpPr>
                <p:cNvPr id="165" name="Straight Connector 164">
                  <a:extLst>
                    <a:ext uri="{FF2B5EF4-FFF2-40B4-BE49-F238E27FC236}">
                      <a16:creationId xmlns:a16="http://schemas.microsoft.com/office/drawing/2014/main" id="{FE9B3A7A-4737-466D-BB83-3E98AC68964E}"/>
                    </a:ext>
                  </a:extLst>
                </p:cNvPr>
                <p:cNvCxnSpPr>
                  <a:cxnSpLocks/>
                </p:cNvCxnSpPr>
                <p:nvPr/>
              </p:nvCxnSpPr>
              <p:spPr>
                <a:xfrm>
                  <a:off x="8570002" y="2235873"/>
                  <a:ext cx="0" cy="3630186"/>
                </a:xfrm>
                <a:prstGeom prst="line">
                  <a:avLst/>
                </a:prstGeom>
                <a:ln w="127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3A091847-087E-42DB-A8F8-C7E2CC02A973}"/>
                    </a:ext>
                  </a:extLst>
                </p:cNvPr>
                <p:cNvCxnSpPr>
                  <a:cxnSpLocks/>
                </p:cNvCxnSpPr>
                <p:nvPr/>
              </p:nvCxnSpPr>
              <p:spPr>
                <a:xfrm>
                  <a:off x="8561203" y="2226797"/>
                  <a:ext cx="593599" cy="4564"/>
                </a:xfrm>
                <a:prstGeom prst="straightConnector1">
                  <a:avLst/>
                </a:prstGeom>
                <a:ln w="12700">
                  <a:solidFill>
                    <a:schemeClr val="tx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5AA09A01-2CAB-4F8D-9DFB-4538FF2A4315}"/>
                    </a:ext>
                  </a:extLst>
                </p:cNvPr>
                <p:cNvCxnSpPr>
                  <a:cxnSpLocks/>
                </p:cNvCxnSpPr>
                <p:nvPr/>
              </p:nvCxnSpPr>
              <p:spPr>
                <a:xfrm>
                  <a:off x="8561203" y="5861495"/>
                  <a:ext cx="593599" cy="4564"/>
                </a:xfrm>
                <a:prstGeom prst="straightConnector1">
                  <a:avLst/>
                </a:prstGeom>
                <a:ln w="12700">
                  <a:solidFill>
                    <a:schemeClr val="tx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E4B1E859-BA09-442A-A6FB-8B2EFD0F1287}"/>
                  </a:ext>
                </a:extLst>
              </p:cNvPr>
              <p:cNvSpPr/>
              <p:nvPr/>
            </p:nvSpPr>
            <p:spPr bwMode="auto">
              <a:xfrm>
                <a:off x="4960447" y="5596794"/>
                <a:ext cx="2330796" cy="3169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51" name="Rectangle 41">
              <a:extLst>
                <a:ext uri="{FF2B5EF4-FFF2-40B4-BE49-F238E27FC236}">
                  <a16:creationId xmlns:a16="http://schemas.microsoft.com/office/drawing/2014/main" id="{2D902072-8EE9-4A88-975C-40192E100971}"/>
                </a:ext>
              </a:extLst>
            </p:cNvPr>
            <p:cNvSpPr>
              <a:spLocks noChangeArrowheads="1"/>
            </p:cNvSpPr>
            <p:nvPr/>
          </p:nvSpPr>
          <p:spPr bwMode="auto">
            <a:xfrm>
              <a:off x="5741678" y="5596794"/>
              <a:ext cx="1400126" cy="274320"/>
            </a:xfrm>
            <a:prstGeom prst="rect">
              <a:avLst/>
            </a:prstGeom>
            <a:solidFill>
              <a:schemeClr val="bg1"/>
            </a:solidFill>
            <a:ln>
              <a:noFill/>
            </a:ln>
            <a:effectLst/>
          </p:spPr>
          <p:txBody>
            <a:bodyPr vert="horz" wrap="square" lIns="0" tIns="0" rIns="0" bIns="0" numCol="1" anchor="b" anchorCtr="0" compatLnSpc="1">
              <a:prstTxWarp prst="textNoShape">
                <a:avLst/>
              </a:prstTxWarp>
              <a:noAutofit/>
            </a:bodyPr>
            <a:lstStyle/>
            <a:p>
              <a:pPr algn="ctr" defTabSz="621946" eaLnBrk="0" fontAlgn="base" hangingPunct="0">
                <a:spcBef>
                  <a:spcPct val="0"/>
                </a:spcBef>
                <a:spcAft>
                  <a:spcPct val="0"/>
                </a:spcAft>
              </a:pPr>
              <a:r>
                <a:rPr lang="ko-KR" altLang="en-US" sz="2000" b="1" kern="0" dirty="0">
                  <a:solidFill>
                    <a:schemeClr val="tx2"/>
                  </a:solidFill>
                  <a:latin typeface="Segoe UI Semibold" panose="020B0702040204020203" pitchFamily="34" charset="0"/>
                </a:rPr>
                <a:t>통합</a:t>
              </a:r>
              <a:endParaRPr lang="en-US" altLang="en-US" sz="2000" b="1" kern="0" dirty="0">
                <a:solidFill>
                  <a:schemeClr val="tx2"/>
                </a:solidFill>
                <a:latin typeface="Segoe UI Semibold" panose="020B0702040204020203" pitchFamily="34" charset="0"/>
              </a:endParaRPr>
            </a:p>
          </p:txBody>
        </p:sp>
        <p:sp>
          <p:nvSpPr>
            <p:cNvPr id="164" name="org_2">
              <a:extLst>
                <a:ext uri="{FF2B5EF4-FFF2-40B4-BE49-F238E27FC236}">
                  <a16:creationId xmlns:a16="http://schemas.microsoft.com/office/drawing/2014/main" id="{4A44076B-904E-4C94-B935-8500C9885056}"/>
                </a:ext>
              </a:extLst>
            </p:cNvPr>
            <p:cNvSpPr>
              <a:spLocks noChangeAspect="1" noEditPoints="1"/>
            </p:cNvSpPr>
            <p:nvPr/>
          </p:nvSpPr>
          <p:spPr bwMode="auto">
            <a:xfrm>
              <a:off x="5112677" y="5445050"/>
              <a:ext cx="507477" cy="473646"/>
            </a:xfrm>
            <a:custGeom>
              <a:avLst/>
              <a:gdLst>
                <a:gd name="T0" fmla="*/ 165 w 255"/>
                <a:gd name="T1" fmla="*/ 35 h 238"/>
                <a:gd name="T2" fmla="*/ 165 w 255"/>
                <a:gd name="T3" fmla="*/ 75 h 238"/>
                <a:gd name="T4" fmla="*/ 89 w 255"/>
                <a:gd name="T5" fmla="*/ 75 h 238"/>
                <a:gd name="T6" fmla="*/ 89 w 255"/>
                <a:gd name="T7" fmla="*/ 0 h 238"/>
                <a:gd name="T8" fmla="*/ 165 w 255"/>
                <a:gd name="T9" fmla="*/ 0 h 238"/>
                <a:gd name="T10" fmla="*/ 165 w 255"/>
                <a:gd name="T11" fmla="*/ 35 h 238"/>
                <a:gd name="T12" fmla="*/ 75 w 255"/>
                <a:gd name="T13" fmla="*/ 197 h 238"/>
                <a:gd name="T14" fmla="*/ 75 w 255"/>
                <a:gd name="T15" fmla="*/ 164 h 238"/>
                <a:gd name="T16" fmla="*/ 0 w 255"/>
                <a:gd name="T17" fmla="*/ 164 h 238"/>
                <a:gd name="T18" fmla="*/ 0 w 255"/>
                <a:gd name="T19" fmla="*/ 238 h 238"/>
                <a:gd name="T20" fmla="*/ 75 w 255"/>
                <a:gd name="T21" fmla="*/ 238 h 238"/>
                <a:gd name="T22" fmla="*/ 75 w 255"/>
                <a:gd name="T23" fmla="*/ 197 h 238"/>
                <a:gd name="T24" fmla="*/ 255 w 255"/>
                <a:gd name="T25" fmla="*/ 200 h 238"/>
                <a:gd name="T26" fmla="*/ 255 w 255"/>
                <a:gd name="T27" fmla="*/ 164 h 238"/>
                <a:gd name="T28" fmla="*/ 179 w 255"/>
                <a:gd name="T29" fmla="*/ 164 h 238"/>
                <a:gd name="T30" fmla="*/ 179 w 255"/>
                <a:gd name="T31" fmla="*/ 238 h 238"/>
                <a:gd name="T32" fmla="*/ 255 w 255"/>
                <a:gd name="T33" fmla="*/ 238 h 238"/>
                <a:gd name="T34" fmla="*/ 255 w 255"/>
                <a:gd name="T35" fmla="*/ 200 h 238"/>
                <a:gd name="T36" fmla="*/ 197 w 255"/>
                <a:gd name="T37" fmla="*/ 164 h 238"/>
                <a:gd name="T38" fmla="*/ 148 w 255"/>
                <a:gd name="T39" fmla="*/ 75 h 238"/>
                <a:gd name="T40" fmla="*/ 75 w 255"/>
                <a:gd name="T41" fmla="*/ 200 h 238"/>
                <a:gd name="T42" fmla="*/ 179 w 255"/>
                <a:gd name="T43" fmla="*/ 200 h 238"/>
                <a:gd name="T44" fmla="*/ 106 w 255"/>
                <a:gd name="T45" fmla="*/ 75 h 238"/>
                <a:gd name="T46" fmla="*/ 58 w 255"/>
                <a:gd name="T47" fmla="*/ 16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5" h="238">
                  <a:moveTo>
                    <a:pt x="165" y="35"/>
                  </a:moveTo>
                  <a:lnTo>
                    <a:pt x="165" y="75"/>
                  </a:lnTo>
                  <a:lnTo>
                    <a:pt x="89" y="75"/>
                  </a:lnTo>
                  <a:lnTo>
                    <a:pt x="89" y="0"/>
                  </a:lnTo>
                  <a:lnTo>
                    <a:pt x="165" y="0"/>
                  </a:lnTo>
                  <a:lnTo>
                    <a:pt x="165" y="35"/>
                  </a:lnTo>
                  <a:moveTo>
                    <a:pt x="75" y="197"/>
                  </a:moveTo>
                  <a:lnTo>
                    <a:pt x="75" y="164"/>
                  </a:lnTo>
                  <a:lnTo>
                    <a:pt x="0" y="164"/>
                  </a:lnTo>
                  <a:lnTo>
                    <a:pt x="0" y="238"/>
                  </a:lnTo>
                  <a:lnTo>
                    <a:pt x="75" y="238"/>
                  </a:lnTo>
                  <a:lnTo>
                    <a:pt x="75" y="197"/>
                  </a:lnTo>
                  <a:moveTo>
                    <a:pt x="255" y="200"/>
                  </a:moveTo>
                  <a:lnTo>
                    <a:pt x="255" y="164"/>
                  </a:lnTo>
                  <a:lnTo>
                    <a:pt x="179" y="164"/>
                  </a:lnTo>
                  <a:lnTo>
                    <a:pt x="179" y="238"/>
                  </a:lnTo>
                  <a:lnTo>
                    <a:pt x="255" y="238"/>
                  </a:lnTo>
                  <a:lnTo>
                    <a:pt x="255" y="200"/>
                  </a:lnTo>
                  <a:moveTo>
                    <a:pt x="197" y="164"/>
                  </a:moveTo>
                  <a:lnTo>
                    <a:pt x="148" y="75"/>
                  </a:lnTo>
                  <a:moveTo>
                    <a:pt x="75" y="200"/>
                  </a:moveTo>
                  <a:lnTo>
                    <a:pt x="179" y="200"/>
                  </a:lnTo>
                  <a:moveTo>
                    <a:pt x="106" y="75"/>
                  </a:moveTo>
                  <a:lnTo>
                    <a:pt x="58" y="164"/>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spTree>
    <p:extLst>
      <p:ext uri="{BB962C8B-B14F-4D97-AF65-F5344CB8AC3E}">
        <p14:creationId xmlns:p14="http://schemas.microsoft.com/office/powerpoint/2010/main" val="1075681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51C0DF2-3DB4-4E53-B090-90339AC32E84}"/>
              </a:ext>
            </a:extLst>
          </p:cNvPr>
          <p:cNvSpPr txBox="1"/>
          <p:nvPr/>
        </p:nvSpPr>
        <p:spPr>
          <a:xfrm>
            <a:off x="-12995700" y="3408306"/>
            <a:ext cx="12970399" cy="73858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1600">
                <a:solidFill>
                  <a:srgbClr val="0078D4"/>
                </a:solidFill>
                <a:latin typeface="Segoe UI"/>
              </a:rPr>
              <a:t>01010100101001011101101001001001011010100100010001111010010101010010100101010010100101110110100100100101101010010001000111101001010101001010001010010111011010010010010110101001000100011110100101010100101001010100101001011101101001</a:t>
            </a:r>
          </a:p>
        </p:txBody>
      </p:sp>
      <p:sp>
        <p:nvSpPr>
          <p:cNvPr id="12" name="Rectangle 11">
            <a:extLst>
              <a:ext uri="{FF2B5EF4-FFF2-40B4-BE49-F238E27FC236}">
                <a16:creationId xmlns:a16="http://schemas.microsoft.com/office/drawing/2014/main" id="{B252A604-69C1-4219-A4D6-A0B60DE21CD3}"/>
              </a:ext>
            </a:extLst>
          </p:cNvPr>
          <p:cNvSpPr/>
          <p:nvPr/>
        </p:nvSpPr>
        <p:spPr bwMode="auto">
          <a:xfrm>
            <a:off x="2014165" y="3267449"/>
            <a:ext cx="10177836" cy="11697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Oval 1">
            <a:extLst>
              <a:ext uri="{FF2B5EF4-FFF2-40B4-BE49-F238E27FC236}">
                <a16:creationId xmlns:a16="http://schemas.microsoft.com/office/drawing/2014/main" id="{D36671B2-4E12-4BC1-8BE4-D4F2BCF2BF04}"/>
              </a:ext>
            </a:extLst>
          </p:cNvPr>
          <p:cNvSpPr/>
          <p:nvPr/>
        </p:nvSpPr>
        <p:spPr bwMode="auto">
          <a:xfrm>
            <a:off x="3411800" y="1679472"/>
            <a:ext cx="4571352" cy="4571352"/>
          </a:xfrm>
          <a:prstGeom prst="ellipse">
            <a:avLst/>
          </a:prstGeom>
          <a:ln w="12700" cap="sq">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30" err="1">
              <a:solidFill>
                <a:prstClr val="white"/>
              </a:solidFill>
              <a:latin typeface="Segoe UI"/>
            </a:endParaRPr>
          </a:p>
        </p:txBody>
      </p:sp>
      <p:sp>
        <p:nvSpPr>
          <p:cNvPr id="11" name="Rectangle 10">
            <a:extLst>
              <a:ext uri="{FF2B5EF4-FFF2-40B4-BE49-F238E27FC236}">
                <a16:creationId xmlns:a16="http://schemas.microsoft.com/office/drawing/2014/main" id="{1B76C33A-6A1B-49F3-9D07-E2C6BF2A6241}"/>
              </a:ext>
            </a:extLst>
          </p:cNvPr>
          <p:cNvSpPr/>
          <p:nvPr/>
        </p:nvSpPr>
        <p:spPr bwMode="auto">
          <a:xfrm rot="20621471">
            <a:off x="7467590" y="2694127"/>
            <a:ext cx="594471" cy="134273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2" name="Rectangle 231">
            <a:extLst>
              <a:ext uri="{FF2B5EF4-FFF2-40B4-BE49-F238E27FC236}">
                <a16:creationId xmlns:a16="http://schemas.microsoft.com/office/drawing/2014/main" id="{6ACD0EFB-3AC7-0D4B-B247-3A3CF740EE93}"/>
              </a:ext>
            </a:extLst>
          </p:cNvPr>
          <p:cNvSpPr/>
          <p:nvPr/>
        </p:nvSpPr>
        <p:spPr bwMode="auto">
          <a:xfrm>
            <a:off x="3893572" y="4981096"/>
            <a:ext cx="855548" cy="129467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1" name="Rectangle 230">
            <a:extLst>
              <a:ext uri="{FF2B5EF4-FFF2-40B4-BE49-F238E27FC236}">
                <a16:creationId xmlns:a16="http://schemas.microsoft.com/office/drawing/2014/main" id="{92F9C066-AD08-7A4A-ACC1-A6EE38C27EA2}"/>
              </a:ext>
            </a:extLst>
          </p:cNvPr>
          <p:cNvSpPr/>
          <p:nvPr/>
        </p:nvSpPr>
        <p:spPr bwMode="auto">
          <a:xfrm>
            <a:off x="7072816" y="5204915"/>
            <a:ext cx="997214" cy="107722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E701A103-15AE-AE4A-9B9F-68B0C0A71AEA}"/>
              </a:ext>
            </a:extLst>
          </p:cNvPr>
          <p:cNvSpPr/>
          <p:nvPr/>
        </p:nvSpPr>
        <p:spPr bwMode="auto">
          <a:xfrm>
            <a:off x="2998073" y="2888820"/>
            <a:ext cx="875809" cy="17442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DE017E3F-3E60-6646-95ED-C8AC58A29378}"/>
              </a:ext>
            </a:extLst>
          </p:cNvPr>
          <p:cNvSpPr>
            <a:spLocks noGrp="1"/>
          </p:cNvSpPr>
          <p:nvPr>
            <p:ph type="title"/>
          </p:nvPr>
        </p:nvSpPr>
        <p:spPr/>
        <p:txBody>
          <a:bodyPr/>
          <a:lstStyle/>
          <a:p>
            <a:r>
              <a:rPr lang="en-US" dirty="0"/>
              <a:t>DevOps</a:t>
            </a:r>
            <a:r>
              <a:rPr lang="ko-KR" altLang="en-US" dirty="0"/>
              <a:t>에서의 </a:t>
            </a:r>
            <a:r>
              <a:rPr lang="en-US" altLang="ko-KR" dirty="0"/>
              <a:t>Machine Learning Lifecycle </a:t>
            </a:r>
            <a:r>
              <a:rPr lang="ko-KR" altLang="en-US" dirty="0"/>
              <a:t>관리</a:t>
            </a:r>
            <a:endParaRPr lang="en-US" dirty="0"/>
          </a:p>
        </p:txBody>
      </p:sp>
      <p:sp>
        <p:nvSpPr>
          <p:cNvPr id="66" name="TextBox 65">
            <a:extLst>
              <a:ext uri="{FF2B5EF4-FFF2-40B4-BE49-F238E27FC236}">
                <a16:creationId xmlns:a16="http://schemas.microsoft.com/office/drawing/2014/main" id="{8FA439E5-4D66-114D-8614-9F56DC680B52}"/>
              </a:ext>
            </a:extLst>
          </p:cNvPr>
          <p:cNvSpPr txBox="1"/>
          <p:nvPr/>
        </p:nvSpPr>
        <p:spPr>
          <a:xfrm>
            <a:off x="635778" y="5303350"/>
            <a:ext cx="954542" cy="210955"/>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14016">
              <a:defRPr/>
            </a:pPr>
            <a:r>
              <a:rPr lang="ko-KR" altLang="en-US" sz="1371" dirty="0">
                <a:solidFill>
                  <a:prstClr val="black"/>
                </a:solidFill>
                <a:latin typeface="Segoe UI"/>
              </a:rPr>
              <a:t>데이터 준비</a:t>
            </a:r>
            <a:endParaRPr lang="en-US" sz="1371" dirty="0">
              <a:solidFill>
                <a:prstClr val="black"/>
              </a:solidFill>
              <a:latin typeface="Segoe UI"/>
            </a:endParaRPr>
          </a:p>
        </p:txBody>
      </p:sp>
      <p:sp>
        <p:nvSpPr>
          <p:cNvPr id="71" name="Rectangle 41">
            <a:extLst>
              <a:ext uri="{FF2B5EF4-FFF2-40B4-BE49-F238E27FC236}">
                <a16:creationId xmlns:a16="http://schemas.microsoft.com/office/drawing/2014/main" id="{E408D5CA-3289-DC43-AAA8-A7CF8AA7B237}"/>
              </a:ext>
            </a:extLst>
          </p:cNvPr>
          <p:cNvSpPr>
            <a:spLocks noChangeArrowheads="1"/>
          </p:cNvSpPr>
          <p:nvPr/>
        </p:nvSpPr>
        <p:spPr bwMode="auto">
          <a:xfrm>
            <a:off x="680972" y="1906666"/>
            <a:ext cx="95009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21707" eaLnBrk="0" fontAlgn="base" hangingPunct="0">
              <a:spcBef>
                <a:spcPct val="0"/>
              </a:spcBef>
              <a:spcAft>
                <a:spcPct val="0"/>
              </a:spcAft>
              <a:defRPr/>
            </a:pPr>
            <a:r>
              <a:rPr lang="ko-KR" altLang="en-US" sz="2000" b="1" kern="0" dirty="0">
                <a:solidFill>
                  <a:srgbClr val="0078D4"/>
                </a:solidFill>
                <a:latin typeface="Segoe UI Semibold" panose="020B0702040204020203" pitchFamily="34" charset="0"/>
              </a:rPr>
              <a:t>준비</a:t>
            </a:r>
            <a:endParaRPr lang="en-US" altLang="en-US" sz="2000" b="1" kern="0" dirty="0">
              <a:solidFill>
                <a:srgbClr val="0078D4"/>
              </a:solidFill>
              <a:latin typeface="Segoe UI Semibold" panose="020B0702040204020203" pitchFamily="34" charset="0"/>
            </a:endParaRPr>
          </a:p>
        </p:txBody>
      </p:sp>
      <p:cxnSp>
        <p:nvCxnSpPr>
          <p:cNvPr id="72" name="Straight Connector 71">
            <a:extLst>
              <a:ext uri="{FF2B5EF4-FFF2-40B4-BE49-F238E27FC236}">
                <a16:creationId xmlns:a16="http://schemas.microsoft.com/office/drawing/2014/main" id="{746CF7DB-25B4-F349-A833-6E872F5FB3AE}"/>
              </a:ext>
            </a:extLst>
          </p:cNvPr>
          <p:cNvCxnSpPr>
            <a:cxnSpLocks/>
          </p:cNvCxnSpPr>
          <p:nvPr/>
        </p:nvCxnSpPr>
        <p:spPr>
          <a:xfrm flipV="1">
            <a:off x="2070888" y="1949687"/>
            <a:ext cx="2223" cy="1477387"/>
          </a:xfrm>
          <a:prstGeom prst="line">
            <a:avLst/>
          </a:prstGeom>
          <a:ln>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0E6ED5B-A379-7547-A9BA-8AF3184E8E91}"/>
              </a:ext>
            </a:extLst>
          </p:cNvPr>
          <p:cNvCxnSpPr>
            <a:cxnSpLocks/>
          </p:cNvCxnSpPr>
          <p:nvPr/>
        </p:nvCxnSpPr>
        <p:spPr>
          <a:xfrm flipV="1">
            <a:off x="2071999" y="4116987"/>
            <a:ext cx="0" cy="1730293"/>
          </a:xfrm>
          <a:prstGeom prst="line">
            <a:avLst/>
          </a:prstGeom>
          <a:ln>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74DFD6A6-4106-A94A-A4E9-0C97AFD2F402}"/>
              </a:ext>
            </a:extLst>
          </p:cNvPr>
          <p:cNvGrpSpPr/>
          <p:nvPr/>
        </p:nvGrpSpPr>
        <p:grpSpPr>
          <a:xfrm>
            <a:off x="901637" y="4229014"/>
            <a:ext cx="491513" cy="500986"/>
            <a:chOff x="7158422" y="1607015"/>
            <a:chExt cx="2726357" cy="2778897"/>
          </a:xfrm>
          <a:solidFill>
            <a:schemeClr val="bg1"/>
          </a:solidFill>
        </p:grpSpPr>
        <p:sp>
          <p:nvSpPr>
            <p:cNvPr id="75" name="Freeform 242">
              <a:extLst>
                <a:ext uri="{FF2B5EF4-FFF2-40B4-BE49-F238E27FC236}">
                  <a16:creationId xmlns:a16="http://schemas.microsoft.com/office/drawing/2014/main" id="{6C9E158D-2B62-DC40-9621-C10AA50EC951}"/>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solidFill>
                <a:schemeClr val="tx2"/>
              </a:solidFill>
              <a:miter lim="800000"/>
              <a:headEnd/>
              <a:tailEnd/>
            </a:ln>
            <a:effectLst/>
          </p:spPr>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defTabSz="896214"/>
              <a:endParaRPr lang="en-US" sz="1730">
                <a:solidFill>
                  <a:prstClr val="black"/>
                </a:solidFill>
                <a:latin typeface="Arial" charset="0"/>
                <a:ea typeface="Arial" charset="0"/>
                <a:cs typeface="Arial" charset="0"/>
              </a:endParaRPr>
            </a:p>
          </p:txBody>
        </p:sp>
        <p:sp>
          <p:nvSpPr>
            <p:cNvPr id="76" name="Diamond 75">
              <a:extLst>
                <a:ext uri="{FF2B5EF4-FFF2-40B4-BE49-F238E27FC236}">
                  <a16:creationId xmlns:a16="http://schemas.microsoft.com/office/drawing/2014/main" id="{1BF9F361-A908-084A-A6A9-5386662A013B}"/>
                </a:ext>
              </a:extLst>
            </p:cNvPr>
            <p:cNvSpPr/>
            <p:nvPr/>
          </p:nvSpPr>
          <p:spPr bwMode="auto">
            <a:xfrm>
              <a:off x="7158422" y="2521415"/>
              <a:ext cx="2726357" cy="1414112"/>
            </a:xfrm>
            <a:prstGeom prst="diamond">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Freeform 243">
              <a:extLst>
                <a:ext uri="{FF2B5EF4-FFF2-40B4-BE49-F238E27FC236}">
                  <a16:creationId xmlns:a16="http://schemas.microsoft.com/office/drawing/2014/main" id="{718CF2BE-B935-524B-8086-F5FEBF936D80}"/>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solidFill>
                <a:schemeClr val="tx2"/>
              </a:solidFill>
              <a:miter lim="800000"/>
              <a:headEnd/>
              <a:tailEnd/>
            </a:ln>
            <a:effectLst/>
          </p:spPr>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defTabSz="896214"/>
              <a:endParaRPr lang="en-US" sz="1730">
                <a:solidFill>
                  <a:prstClr val="black"/>
                </a:solidFill>
                <a:latin typeface="Arial" charset="0"/>
                <a:ea typeface="Arial" charset="0"/>
                <a:cs typeface="Arial" charset="0"/>
              </a:endParaRPr>
            </a:p>
          </p:txBody>
        </p:sp>
        <p:sp>
          <p:nvSpPr>
            <p:cNvPr id="78" name="Diamond 77">
              <a:extLst>
                <a:ext uri="{FF2B5EF4-FFF2-40B4-BE49-F238E27FC236}">
                  <a16:creationId xmlns:a16="http://schemas.microsoft.com/office/drawing/2014/main" id="{7FAAF3D0-EBBD-E341-A6DC-5F52661CA651}"/>
                </a:ext>
              </a:extLst>
            </p:cNvPr>
            <p:cNvSpPr/>
            <p:nvPr/>
          </p:nvSpPr>
          <p:spPr bwMode="auto">
            <a:xfrm>
              <a:off x="7158422" y="1607015"/>
              <a:ext cx="2726357" cy="1414112"/>
            </a:xfrm>
            <a:prstGeom prst="diamond">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80" name="Freeform: Shape 830">
            <a:extLst>
              <a:ext uri="{FF2B5EF4-FFF2-40B4-BE49-F238E27FC236}">
                <a16:creationId xmlns:a16="http://schemas.microsoft.com/office/drawing/2014/main" id="{C4539FC2-1636-2F4E-8331-200A17A6A478}"/>
              </a:ext>
            </a:extLst>
          </p:cNvPr>
          <p:cNvSpPr>
            <a:spLocks noChangeArrowheads="1"/>
          </p:cNvSpPr>
          <p:nvPr/>
        </p:nvSpPr>
        <p:spPr bwMode="auto">
          <a:xfrm>
            <a:off x="939836" y="2825295"/>
            <a:ext cx="441681" cy="601179"/>
          </a:xfrm>
          <a:custGeom>
            <a:avLst/>
            <a:gdLst>
              <a:gd name="connsiteX0" fmla="*/ 1913 w 3330348"/>
              <a:gd name="connsiteY0" fmla="*/ 3068274 h 4532979"/>
              <a:gd name="connsiteX1" fmla="*/ 33829 w 3330348"/>
              <a:gd name="connsiteY1" fmla="*/ 3129345 h 4532979"/>
              <a:gd name="connsiteX2" fmla="*/ 1665174 w 3330348"/>
              <a:gd name="connsiteY2" fmla="*/ 3385824 h 4532979"/>
              <a:gd name="connsiteX3" fmla="*/ 3296519 w 3330348"/>
              <a:gd name="connsiteY3" fmla="*/ 3129345 h 4532979"/>
              <a:gd name="connsiteX4" fmla="*/ 3328434 w 3330348"/>
              <a:gd name="connsiteY4" fmla="*/ 3068274 h 4532979"/>
              <a:gd name="connsiteX5" fmla="*/ 3330348 w 3330348"/>
              <a:gd name="connsiteY5" fmla="*/ 4211766 h 4532979"/>
              <a:gd name="connsiteX6" fmla="*/ 1665174 w 3330348"/>
              <a:gd name="connsiteY6" fmla="*/ 4532979 h 4532979"/>
              <a:gd name="connsiteX7" fmla="*/ 0 w 3330348"/>
              <a:gd name="connsiteY7" fmla="*/ 4211766 h 4532979"/>
              <a:gd name="connsiteX8" fmla="*/ 1913 w 3330348"/>
              <a:gd name="connsiteY8" fmla="*/ 3068274 h 4532979"/>
              <a:gd name="connsiteX9" fmla="*/ 1913 w 3330348"/>
              <a:gd name="connsiteY9" fmla="*/ 1762531 h 4532979"/>
              <a:gd name="connsiteX10" fmla="*/ 33829 w 3330348"/>
              <a:gd name="connsiteY10" fmla="*/ 1823602 h 4532979"/>
              <a:gd name="connsiteX11" fmla="*/ 1665174 w 3330348"/>
              <a:gd name="connsiteY11" fmla="*/ 2080081 h 4532979"/>
              <a:gd name="connsiteX12" fmla="*/ 3296519 w 3330348"/>
              <a:gd name="connsiteY12" fmla="*/ 1823602 h 4532979"/>
              <a:gd name="connsiteX13" fmla="*/ 3328434 w 3330348"/>
              <a:gd name="connsiteY13" fmla="*/ 1762531 h 4532979"/>
              <a:gd name="connsiteX14" fmla="*/ 3330348 w 3330348"/>
              <a:gd name="connsiteY14" fmla="*/ 2906023 h 4532979"/>
              <a:gd name="connsiteX15" fmla="*/ 1665174 w 3330348"/>
              <a:gd name="connsiteY15" fmla="*/ 3227236 h 4532979"/>
              <a:gd name="connsiteX16" fmla="*/ 0 w 3330348"/>
              <a:gd name="connsiteY16" fmla="*/ 2906023 h 4532979"/>
              <a:gd name="connsiteX17" fmla="*/ 1913 w 3330348"/>
              <a:gd name="connsiteY17" fmla="*/ 1762531 h 4532979"/>
              <a:gd name="connsiteX18" fmla="*/ 1913 w 3330348"/>
              <a:gd name="connsiteY18" fmla="*/ 456788 h 4532979"/>
              <a:gd name="connsiteX19" fmla="*/ 33829 w 3330348"/>
              <a:gd name="connsiteY19" fmla="*/ 517859 h 4532979"/>
              <a:gd name="connsiteX20" fmla="*/ 1665174 w 3330348"/>
              <a:gd name="connsiteY20" fmla="*/ 774338 h 4532979"/>
              <a:gd name="connsiteX21" fmla="*/ 3296519 w 3330348"/>
              <a:gd name="connsiteY21" fmla="*/ 517859 h 4532979"/>
              <a:gd name="connsiteX22" fmla="*/ 3328434 w 3330348"/>
              <a:gd name="connsiteY22" fmla="*/ 456788 h 4532979"/>
              <a:gd name="connsiteX23" fmla="*/ 3330348 w 3330348"/>
              <a:gd name="connsiteY23" fmla="*/ 1600280 h 4532979"/>
              <a:gd name="connsiteX24" fmla="*/ 1665174 w 3330348"/>
              <a:gd name="connsiteY24" fmla="*/ 1921493 h 4532979"/>
              <a:gd name="connsiteX25" fmla="*/ 0 w 3330348"/>
              <a:gd name="connsiteY25" fmla="*/ 1600280 h 4532979"/>
              <a:gd name="connsiteX26" fmla="*/ 1913 w 3330348"/>
              <a:gd name="connsiteY26" fmla="*/ 456788 h 4532979"/>
              <a:gd name="connsiteX27" fmla="*/ 1665174 w 3330348"/>
              <a:gd name="connsiteY27" fmla="*/ 0 h 4532979"/>
              <a:gd name="connsiteX28" fmla="*/ 3267703 w 3330348"/>
              <a:gd name="connsiteY28" fmla="*/ 309127 h 4532979"/>
              <a:gd name="connsiteX29" fmla="*/ 1665174 w 3330348"/>
              <a:gd name="connsiteY29" fmla="*/ 618254 h 4532979"/>
              <a:gd name="connsiteX30" fmla="*/ 62645 w 3330348"/>
              <a:gd name="connsiteY30" fmla="*/ 309127 h 4532979"/>
              <a:gd name="connsiteX31" fmla="*/ 1665174 w 3330348"/>
              <a:gd name="connsiteY31" fmla="*/ 0 h 453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30348" h="4532979">
                <a:moveTo>
                  <a:pt x="1913" y="3068274"/>
                </a:moveTo>
                <a:cubicBezTo>
                  <a:pt x="12552" y="3088631"/>
                  <a:pt x="12431" y="3109172"/>
                  <a:pt x="33829" y="3129345"/>
                </a:cubicBezTo>
                <a:cubicBezTo>
                  <a:pt x="189101" y="3275719"/>
                  <a:pt x="860482" y="3385824"/>
                  <a:pt x="1665174" y="3385824"/>
                </a:cubicBezTo>
                <a:cubicBezTo>
                  <a:pt x="2469867" y="3385824"/>
                  <a:pt x="3141247" y="3275719"/>
                  <a:pt x="3296519" y="3129345"/>
                </a:cubicBezTo>
                <a:cubicBezTo>
                  <a:pt x="3312446" y="3112160"/>
                  <a:pt x="3317796" y="3088631"/>
                  <a:pt x="3328434" y="3068274"/>
                </a:cubicBezTo>
                <a:cubicBezTo>
                  <a:pt x="3329074" y="3449438"/>
                  <a:pt x="3329709" y="3830602"/>
                  <a:pt x="3330348" y="4211766"/>
                </a:cubicBezTo>
                <a:cubicBezTo>
                  <a:pt x="3330348" y="4389168"/>
                  <a:pt x="2584823" y="4532979"/>
                  <a:pt x="1665174" y="4532979"/>
                </a:cubicBezTo>
                <a:cubicBezTo>
                  <a:pt x="745525" y="4532979"/>
                  <a:pt x="0" y="4389168"/>
                  <a:pt x="0" y="4211766"/>
                </a:cubicBezTo>
                <a:cubicBezTo>
                  <a:pt x="639" y="3830602"/>
                  <a:pt x="1274" y="3449438"/>
                  <a:pt x="1913" y="3068274"/>
                </a:cubicBezTo>
                <a:close/>
                <a:moveTo>
                  <a:pt x="1913" y="1762531"/>
                </a:moveTo>
                <a:cubicBezTo>
                  <a:pt x="12552" y="1782888"/>
                  <a:pt x="12431" y="1803429"/>
                  <a:pt x="33829" y="1823602"/>
                </a:cubicBezTo>
                <a:cubicBezTo>
                  <a:pt x="189101" y="1969976"/>
                  <a:pt x="860482" y="2080081"/>
                  <a:pt x="1665174" y="2080081"/>
                </a:cubicBezTo>
                <a:cubicBezTo>
                  <a:pt x="2469867" y="2080081"/>
                  <a:pt x="3141247" y="1969976"/>
                  <a:pt x="3296519" y="1823602"/>
                </a:cubicBezTo>
                <a:cubicBezTo>
                  <a:pt x="3312446" y="1806417"/>
                  <a:pt x="3317796" y="1782888"/>
                  <a:pt x="3328434" y="1762531"/>
                </a:cubicBezTo>
                <a:cubicBezTo>
                  <a:pt x="3329074" y="2143695"/>
                  <a:pt x="3329709" y="2524859"/>
                  <a:pt x="3330348" y="2906023"/>
                </a:cubicBezTo>
                <a:cubicBezTo>
                  <a:pt x="3330348" y="3083425"/>
                  <a:pt x="2584823" y="3227236"/>
                  <a:pt x="1665174" y="3227236"/>
                </a:cubicBezTo>
                <a:cubicBezTo>
                  <a:pt x="745525" y="3227236"/>
                  <a:pt x="0" y="3083425"/>
                  <a:pt x="0" y="2906023"/>
                </a:cubicBezTo>
                <a:cubicBezTo>
                  <a:pt x="639" y="2524859"/>
                  <a:pt x="1274" y="2143695"/>
                  <a:pt x="1913" y="1762531"/>
                </a:cubicBezTo>
                <a:close/>
                <a:moveTo>
                  <a:pt x="1913" y="456788"/>
                </a:moveTo>
                <a:cubicBezTo>
                  <a:pt x="12552" y="477145"/>
                  <a:pt x="12431" y="497686"/>
                  <a:pt x="33829" y="517859"/>
                </a:cubicBezTo>
                <a:cubicBezTo>
                  <a:pt x="189101" y="664233"/>
                  <a:pt x="860482" y="774338"/>
                  <a:pt x="1665174" y="774338"/>
                </a:cubicBezTo>
                <a:cubicBezTo>
                  <a:pt x="2469867" y="774338"/>
                  <a:pt x="3141247" y="664233"/>
                  <a:pt x="3296519" y="517859"/>
                </a:cubicBezTo>
                <a:cubicBezTo>
                  <a:pt x="3312446" y="500674"/>
                  <a:pt x="3317796" y="477145"/>
                  <a:pt x="3328434" y="456788"/>
                </a:cubicBezTo>
                <a:cubicBezTo>
                  <a:pt x="3329074" y="837952"/>
                  <a:pt x="3329709" y="1219116"/>
                  <a:pt x="3330348" y="1600280"/>
                </a:cubicBezTo>
                <a:cubicBezTo>
                  <a:pt x="3330348" y="1777682"/>
                  <a:pt x="2584823" y="1921493"/>
                  <a:pt x="1665174" y="1921493"/>
                </a:cubicBezTo>
                <a:cubicBezTo>
                  <a:pt x="745525" y="1921493"/>
                  <a:pt x="0" y="1777682"/>
                  <a:pt x="0" y="1600280"/>
                </a:cubicBezTo>
                <a:cubicBezTo>
                  <a:pt x="639" y="1219116"/>
                  <a:pt x="1274" y="837952"/>
                  <a:pt x="1913" y="456788"/>
                </a:cubicBezTo>
                <a:close/>
                <a:moveTo>
                  <a:pt x="1665174" y="0"/>
                </a:moveTo>
                <a:cubicBezTo>
                  <a:pt x="2550226" y="0"/>
                  <a:pt x="3267703" y="138401"/>
                  <a:pt x="3267703" y="309127"/>
                </a:cubicBezTo>
                <a:cubicBezTo>
                  <a:pt x="3267703" y="479853"/>
                  <a:pt x="2550226" y="618254"/>
                  <a:pt x="1665174" y="618254"/>
                </a:cubicBezTo>
                <a:cubicBezTo>
                  <a:pt x="780122" y="618254"/>
                  <a:pt x="62645" y="479853"/>
                  <a:pt x="62645" y="309127"/>
                </a:cubicBezTo>
                <a:cubicBezTo>
                  <a:pt x="62645" y="138401"/>
                  <a:pt x="780122" y="0"/>
                  <a:pt x="1665174" y="0"/>
                </a:cubicBezTo>
                <a:close/>
              </a:path>
            </a:pathLst>
          </a:custGeom>
          <a:solidFill>
            <a:schemeClr val="bg1"/>
          </a:solidFill>
          <a:ln w="12700">
            <a:solidFill>
              <a:schemeClr val="tx2"/>
            </a:solidFill>
            <a:round/>
            <a:headEnd/>
            <a:tailEnd/>
          </a:ln>
        </p:spPr>
        <p:txBody>
          <a:bodyPr vert="horz" wrap="square" lIns="89604" tIns="44802" rIns="89604" bIns="44802" numCol="1" anchor="t" anchorCtr="0" compatLnSpc="1">
            <a:prstTxWarp prst="textNoShape">
              <a:avLst/>
            </a:prstTxWarp>
            <a:noAutofit/>
          </a:bodyPr>
          <a:lstStyle/>
          <a:p>
            <a:pPr defTabSz="913874">
              <a:defRPr/>
            </a:pPr>
            <a:endParaRPr lang="en-US" sz="1730" kern="0">
              <a:solidFill>
                <a:srgbClr val="FFFFFF"/>
              </a:solidFill>
              <a:latin typeface="Segoe UI"/>
            </a:endParaRPr>
          </a:p>
        </p:txBody>
      </p:sp>
      <p:sp>
        <p:nvSpPr>
          <p:cNvPr id="81" name="Freeform 80">
            <a:extLst>
              <a:ext uri="{FF2B5EF4-FFF2-40B4-BE49-F238E27FC236}">
                <a16:creationId xmlns:a16="http://schemas.microsoft.com/office/drawing/2014/main" id="{37817C08-B07A-3448-AA5E-1985B342F85C}"/>
              </a:ext>
            </a:extLst>
          </p:cNvPr>
          <p:cNvSpPr/>
          <p:nvPr/>
        </p:nvSpPr>
        <p:spPr bwMode="auto">
          <a:xfrm flipH="1">
            <a:off x="2014165" y="3642576"/>
            <a:ext cx="115670" cy="258909"/>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30">
              <a:solidFill>
                <a:prstClr val="white"/>
              </a:solidFill>
              <a:latin typeface="Segoe UI"/>
            </a:endParaRPr>
          </a:p>
        </p:txBody>
      </p:sp>
      <p:sp>
        <p:nvSpPr>
          <p:cNvPr id="135" name="TextBox 134">
            <a:extLst>
              <a:ext uri="{FF2B5EF4-FFF2-40B4-BE49-F238E27FC236}">
                <a16:creationId xmlns:a16="http://schemas.microsoft.com/office/drawing/2014/main" id="{0609D5E1-9135-7944-9D38-BB89E4A0E250}"/>
              </a:ext>
            </a:extLst>
          </p:cNvPr>
          <p:cNvSpPr txBox="1"/>
          <p:nvPr/>
        </p:nvSpPr>
        <p:spPr>
          <a:xfrm>
            <a:off x="7120861" y="3345137"/>
            <a:ext cx="1380113" cy="361894"/>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14016">
              <a:defRPr/>
            </a:pPr>
            <a:r>
              <a:rPr lang="ko-KR" altLang="en-US" sz="1176" dirty="0">
                <a:solidFill>
                  <a:prstClr val="black"/>
                </a:solidFill>
                <a:latin typeface="Segoe UI"/>
              </a:rPr>
              <a:t>모델 등록 및 </a:t>
            </a:r>
            <a:endParaRPr lang="en-US" altLang="ko-KR" sz="1176" dirty="0">
              <a:solidFill>
                <a:prstClr val="black"/>
              </a:solidFill>
              <a:latin typeface="Segoe UI"/>
            </a:endParaRPr>
          </a:p>
          <a:p>
            <a:pPr defTabSz="914016">
              <a:defRPr/>
            </a:pPr>
            <a:r>
              <a:rPr lang="ko-KR" altLang="en-US" sz="1176" dirty="0">
                <a:solidFill>
                  <a:prstClr val="black"/>
                </a:solidFill>
                <a:latin typeface="Segoe UI"/>
              </a:rPr>
              <a:t>관리</a:t>
            </a:r>
            <a:endParaRPr lang="en-US" sz="1176" dirty="0">
              <a:solidFill>
                <a:prstClr val="black"/>
              </a:solidFill>
              <a:latin typeface="Segoe UI"/>
            </a:endParaRPr>
          </a:p>
        </p:txBody>
      </p:sp>
      <p:sp>
        <p:nvSpPr>
          <p:cNvPr id="137" name="TextBox 136">
            <a:extLst>
              <a:ext uri="{FF2B5EF4-FFF2-40B4-BE49-F238E27FC236}">
                <a16:creationId xmlns:a16="http://schemas.microsoft.com/office/drawing/2014/main" id="{8A00FAC3-AEC4-4944-AB77-F6BFB8241EE7}"/>
              </a:ext>
            </a:extLst>
          </p:cNvPr>
          <p:cNvSpPr txBox="1"/>
          <p:nvPr/>
        </p:nvSpPr>
        <p:spPr>
          <a:xfrm>
            <a:off x="7047957" y="5870175"/>
            <a:ext cx="720832" cy="361894"/>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14016">
              <a:defRPr/>
            </a:pPr>
            <a:r>
              <a:rPr lang="ko-KR" altLang="en-US" sz="1176" dirty="0">
                <a:solidFill>
                  <a:prstClr val="black"/>
                </a:solidFill>
                <a:latin typeface="Segoe UI"/>
              </a:rPr>
              <a:t>이미지 생성</a:t>
            </a:r>
            <a:endParaRPr lang="en-US" sz="1176" dirty="0">
              <a:solidFill>
                <a:prstClr val="black"/>
              </a:solidFill>
              <a:latin typeface="Segoe UI"/>
            </a:endParaRPr>
          </a:p>
        </p:txBody>
      </p:sp>
      <p:pic>
        <p:nvPicPr>
          <p:cNvPr id="138" name="Picture 137">
            <a:extLst>
              <a:ext uri="{FF2B5EF4-FFF2-40B4-BE49-F238E27FC236}">
                <a16:creationId xmlns:a16="http://schemas.microsoft.com/office/drawing/2014/main" id="{0650047C-199C-6245-B15F-21D093C61AF0}"/>
              </a:ext>
            </a:extLst>
          </p:cNvPr>
          <p:cNvPicPr>
            <a:picLocks noChangeAspect="1"/>
          </p:cNvPicPr>
          <p:nvPr/>
        </p:nvPicPr>
        <p:blipFill>
          <a:blip r:embed="rId3" cstate="email">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233050" y="2948347"/>
            <a:ext cx="479590" cy="554008"/>
          </a:xfrm>
          <a:prstGeom prst="rect">
            <a:avLst/>
          </a:prstGeom>
        </p:spPr>
      </p:pic>
      <p:pic>
        <p:nvPicPr>
          <p:cNvPr id="139" name="Picture 10" descr="https://ih1.redbubble.net/image.361353434.1330/flat,800x800,075,f.jpg">
            <a:extLst>
              <a:ext uri="{FF2B5EF4-FFF2-40B4-BE49-F238E27FC236}">
                <a16:creationId xmlns:a16="http://schemas.microsoft.com/office/drawing/2014/main" id="{B9F39449-1DB6-7C45-8416-47F08FFA42E7}"/>
              </a:ext>
            </a:extLst>
          </p:cNvPr>
          <p:cNvPicPr>
            <a:picLocks noChangeAspect="1" noChangeArrowheads="1"/>
          </p:cNvPicPr>
          <p:nvPr/>
        </p:nvPicPr>
        <p:blipFill>
          <a:blip r:embed="rId4" cstate="email">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2988954" y="3671045"/>
            <a:ext cx="973842" cy="337194"/>
          </a:xfrm>
          <a:prstGeom prst="rect">
            <a:avLst/>
          </a:prstGeom>
          <a:noFill/>
          <a:extLst>
            <a:ext uri="{909E8E84-426E-40DD-AFC4-6F175D3DCCD1}">
              <a14:hiddenFill xmlns:a14="http://schemas.microsoft.com/office/drawing/2010/main">
                <a:solidFill>
                  <a:srgbClr val="FFFFFF"/>
                </a:solidFill>
              </a14:hiddenFill>
            </a:ext>
          </a:extLst>
        </p:spPr>
      </p:pic>
      <p:sp>
        <p:nvSpPr>
          <p:cNvPr id="140" name="TextBox 139">
            <a:extLst>
              <a:ext uri="{FF2B5EF4-FFF2-40B4-BE49-F238E27FC236}">
                <a16:creationId xmlns:a16="http://schemas.microsoft.com/office/drawing/2014/main" id="{B2E138F8-BB2B-764C-8044-73F033797431}"/>
              </a:ext>
            </a:extLst>
          </p:cNvPr>
          <p:cNvSpPr txBox="1"/>
          <p:nvPr/>
        </p:nvSpPr>
        <p:spPr>
          <a:xfrm>
            <a:off x="3061711" y="3267449"/>
            <a:ext cx="812558" cy="543654"/>
          </a:xfrm>
          <a:prstGeom prst="rect">
            <a:avLst/>
          </a:prstGeom>
          <a:noFill/>
        </p:spPr>
        <p:txBody>
          <a:bodyPr wrap="square" lIns="179158" tIns="143327" rIns="179158" bIns="143327" rtlCol="0" anchor="t">
            <a:spAutoFit/>
          </a:bodyPr>
          <a:lstStyle/>
          <a:p>
            <a:pPr algn="ctr" defTabSz="895526">
              <a:lnSpc>
                <a:spcPct val="90000"/>
              </a:lnSpc>
              <a:spcAft>
                <a:spcPts val="588"/>
              </a:spcAft>
              <a:defRPr/>
            </a:pPr>
            <a:r>
              <a:rPr lang="en-US" sz="1800">
                <a:solidFill>
                  <a:srgbClr val="0078D4"/>
                </a:solidFill>
                <a:latin typeface="Segoe UI Semibold" panose="020B0702040204020203" pitchFamily="34" charset="0"/>
                <a:cs typeface="Segoe UI Semibold" panose="020B0702040204020203" pitchFamily="34" charset="0"/>
              </a:rPr>
              <a:t>…</a:t>
            </a:r>
          </a:p>
        </p:txBody>
      </p:sp>
      <p:sp>
        <p:nvSpPr>
          <p:cNvPr id="141" name="TextBox 140">
            <a:extLst>
              <a:ext uri="{FF2B5EF4-FFF2-40B4-BE49-F238E27FC236}">
                <a16:creationId xmlns:a16="http://schemas.microsoft.com/office/drawing/2014/main" id="{730F2D3D-4A4E-1846-A0C1-0B556171E2C2}"/>
              </a:ext>
            </a:extLst>
          </p:cNvPr>
          <p:cNvSpPr txBox="1"/>
          <p:nvPr/>
        </p:nvSpPr>
        <p:spPr>
          <a:xfrm>
            <a:off x="2470072" y="4148802"/>
            <a:ext cx="1995835" cy="421910"/>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14016">
              <a:defRPr/>
            </a:pPr>
            <a:r>
              <a:rPr lang="ko-KR" altLang="en-US" sz="1371" dirty="0">
                <a:solidFill>
                  <a:prstClr val="black"/>
                </a:solidFill>
                <a:latin typeface="Segoe UI"/>
              </a:rPr>
              <a:t>모델 개발</a:t>
            </a:r>
            <a:endParaRPr lang="en-US" altLang="ko-KR" sz="1371" dirty="0">
              <a:solidFill>
                <a:prstClr val="black"/>
              </a:solidFill>
              <a:latin typeface="Segoe UI"/>
            </a:endParaRPr>
          </a:p>
          <a:p>
            <a:pPr defTabSz="914016">
              <a:defRPr/>
            </a:pPr>
            <a:r>
              <a:rPr lang="en-US" altLang="ko-KR" sz="1371" dirty="0">
                <a:solidFill>
                  <a:prstClr val="black"/>
                </a:solidFill>
                <a:latin typeface="Segoe UI"/>
              </a:rPr>
              <a:t>(</a:t>
            </a:r>
            <a:r>
              <a:rPr lang="ko-KR" altLang="en-US" sz="1371" dirty="0">
                <a:solidFill>
                  <a:prstClr val="black"/>
                </a:solidFill>
                <a:latin typeface="Segoe UI"/>
              </a:rPr>
              <a:t>개발도구 선택</a:t>
            </a:r>
            <a:r>
              <a:rPr lang="en-US" altLang="ko-KR" sz="1371" dirty="0">
                <a:solidFill>
                  <a:prstClr val="black"/>
                </a:solidFill>
                <a:latin typeface="Segoe UI"/>
              </a:rPr>
              <a:t>)</a:t>
            </a:r>
            <a:r>
              <a:rPr lang="ko-KR" altLang="en-US" sz="1371" dirty="0">
                <a:solidFill>
                  <a:prstClr val="black"/>
                </a:solidFill>
                <a:latin typeface="Segoe UI"/>
              </a:rPr>
              <a:t> </a:t>
            </a:r>
            <a:endParaRPr lang="en-US" sz="1371" dirty="0">
              <a:solidFill>
                <a:prstClr val="black"/>
              </a:solidFill>
              <a:latin typeface="Segoe UI"/>
            </a:endParaRPr>
          </a:p>
        </p:txBody>
      </p:sp>
      <p:sp>
        <p:nvSpPr>
          <p:cNvPr id="142" name="TextBox 141">
            <a:extLst>
              <a:ext uri="{FF2B5EF4-FFF2-40B4-BE49-F238E27FC236}">
                <a16:creationId xmlns:a16="http://schemas.microsoft.com/office/drawing/2014/main" id="{746F5C88-567F-5548-98EB-AB897B28E1E7}"/>
              </a:ext>
            </a:extLst>
          </p:cNvPr>
          <p:cNvSpPr txBox="1"/>
          <p:nvPr/>
        </p:nvSpPr>
        <p:spPr>
          <a:xfrm>
            <a:off x="3624030" y="5730517"/>
            <a:ext cx="1420349" cy="361894"/>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14016">
              <a:defRPr/>
            </a:pPr>
            <a:r>
              <a:rPr lang="ko-KR" altLang="en-US" sz="1176" dirty="0">
                <a:solidFill>
                  <a:prstClr val="black"/>
                </a:solidFill>
                <a:latin typeface="Segoe UI"/>
              </a:rPr>
              <a:t>서비스 배포 및 모니터링</a:t>
            </a:r>
            <a:endParaRPr lang="en-US" sz="1176" dirty="0">
              <a:solidFill>
                <a:prstClr val="black"/>
              </a:solidFill>
              <a:latin typeface="Segoe UI"/>
            </a:endParaRPr>
          </a:p>
        </p:txBody>
      </p:sp>
      <p:grpSp>
        <p:nvGrpSpPr>
          <p:cNvPr id="172" name="Group 171">
            <a:extLst>
              <a:ext uri="{FF2B5EF4-FFF2-40B4-BE49-F238E27FC236}">
                <a16:creationId xmlns:a16="http://schemas.microsoft.com/office/drawing/2014/main" id="{099025A5-4D5D-E740-8A49-61CE2A0DA3C8}"/>
              </a:ext>
            </a:extLst>
          </p:cNvPr>
          <p:cNvGrpSpPr/>
          <p:nvPr/>
        </p:nvGrpSpPr>
        <p:grpSpPr>
          <a:xfrm>
            <a:off x="4000909" y="5172743"/>
            <a:ext cx="530838" cy="470337"/>
            <a:chOff x="10902845" y="2693238"/>
            <a:chExt cx="644231" cy="570807"/>
          </a:xfrm>
        </p:grpSpPr>
        <p:sp>
          <p:nvSpPr>
            <p:cNvPr id="173" name="Freeform 146">
              <a:extLst>
                <a:ext uri="{FF2B5EF4-FFF2-40B4-BE49-F238E27FC236}">
                  <a16:creationId xmlns:a16="http://schemas.microsoft.com/office/drawing/2014/main" id="{FA98D7FB-324E-6042-9CC0-C9155CD31395}"/>
                </a:ext>
              </a:extLst>
            </p:cNvPr>
            <p:cNvSpPr>
              <a:spLocks noChangeAspect="1"/>
            </p:cNvSpPr>
            <p:nvPr/>
          </p:nvSpPr>
          <p:spPr bwMode="auto">
            <a:xfrm>
              <a:off x="10902845" y="2693238"/>
              <a:ext cx="644231" cy="40799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lang="en-IN" sz="1921" b="1">
                <a:solidFill>
                  <a:srgbClr val="FFFFFF"/>
                </a:solidFill>
                <a:latin typeface="Segoe UI Light"/>
                <a:ea typeface="Segoe UI" pitchFamily="34" charset="0"/>
                <a:cs typeface="Segoe UI" pitchFamily="34" charset="0"/>
              </a:endParaRPr>
            </a:p>
          </p:txBody>
        </p:sp>
        <p:sp>
          <p:nvSpPr>
            <p:cNvPr id="174" name="Rectangle 173">
              <a:extLst>
                <a:ext uri="{FF2B5EF4-FFF2-40B4-BE49-F238E27FC236}">
                  <a16:creationId xmlns:a16="http://schemas.microsoft.com/office/drawing/2014/main" id="{8D7E42D0-D9EC-F944-9892-610A464CAAE7}"/>
                </a:ext>
              </a:extLst>
            </p:cNvPr>
            <p:cNvSpPr/>
            <p:nvPr/>
          </p:nvSpPr>
          <p:spPr bwMode="auto">
            <a:xfrm>
              <a:off x="11138157" y="3021086"/>
              <a:ext cx="205040" cy="1484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75" name="Straight Arrow Connector 174">
              <a:extLst>
                <a:ext uri="{FF2B5EF4-FFF2-40B4-BE49-F238E27FC236}">
                  <a16:creationId xmlns:a16="http://schemas.microsoft.com/office/drawing/2014/main" id="{00DEBDC6-6492-F148-8E12-49D6CD21A2EE}"/>
                </a:ext>
              </a:extLst>
            </p:cNvPr>
            <p:cNvCxnSpPr>
              <a:cxnSpLocks/>
            </p:cNvCxnSpPr>
            <p:nvPr/>
          </p:nvCxnSpPr>
          <p:spPr>
            <a:xfrm flipV="1">
              <a:off x="11245742" y="2947705"/>
              <a:ext cx="0" cy="31634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A86BB0FF-4AC9-DF44-A0D3-7DA0508F9A30}"/>
              </a:ext>
            </a:extLst>
          </p:cNvPr>
          <p:cNvGrpSpPr/>
          <p:nvPr/>
        </p:nvGrpSpPr>
        <p:grpSpPr>
          <a:xfrm rot="1800000">
            <a:off x="7560175" y="2645745"/>
            <a:ext cx="502109" cy="581902"/>
            <a:chOff x="6281977" y="1925712"/>
            <a:chExt cx="609366" cy="706203"/>
          </a:xfrm>
        </p:grpSpPr>
        <p:sp>
          <p:nvSpPr>
            <p:cNvPr id="177" name="Hexagon 176">
              <a:extLst>
                <a:ext uri="{FF2B5EF4-FFF2-40B4-BE49-F238E27FC236}">
                  <a16:creationId xmlns:a16="http://schemas.microsoft.com/office/drawing/2014/main" id="{525929D0-BBE2-7549-BF50-EE6F390F4136}"/>
                </a:ext>
              </a:extLst>
            </p:cNvPr>
            <p:cNvSpPr/>
            <p:nvPr/>
          </p:nvSpPr>
          <p:spPr bwMode="auto">
            <a:xfrm rot="16200000">
              <a:off x="6261742" y="2000529"/>
              <a:ext cx="651443" cy="557784"/>
            </a:xfrm>
            <a:prstGeom prst="hexagon">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78" name="Straight Connector 177">
              <a:extLst>
                <a:ext uri="{FF2B5EF4-FFF2-40B4-BE49-F238E27FC236}">
                  <a16:creationId xmlns:a16="http://schemas.microsoft.com/office/drawing/2014/main" id="{9C105D50-BBEE-1845-90BC-0EF30FC08E51}"/>
                </a:ext>
              </a:extLst>
            </p:cNvPr>
            <p:cNvCxnSpPr>
              <a:stCxn id="177" idx="3"/>
              <a:endCxn id="177" idx="0"/>
            </p:cNvCxnSpPr>
            <p:nvPr/>
          </p:nvCxnSpPr>
          <p:spPr>
            <a:xfrm flipV="1">
              <a:off x="6587464" y="1953700"/>
              <a:ext cx="0" cy="65144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79" name="Group 178">
              <a:extLst>
                <a:ext uri="{FF2B5EF4-FFF2-40B4-BE49-F238E27FC236}">
                  <a16:creationId xmlns:a16="http://schemas.microsoft.com/office/drawing/2014/main" id="{5666BB99-699A-BB4A-A87F-433E1A3B07F5}"/>
                </a:ext>
              </a:extLst>
            </p:cNvPr>
            <p:cNvGrpSpPr/>
            <p:nvPr/>
          </p:nvGrpSpPr>
          <p:grpSpPr>
            <a:xfrm>
              <a:off x="6584950" y="2093649"/>
              <a:ext cx="281406" cy="372551"/>
              <a:chOff x="6584950" y="2093146"/>
              <a:chExt cx="281406" cy="372551"/>
            </a:xfrm>
          </p:grpSpPr>
          <p:cxnSp>
            <p:nvCxnSpPr>
              <p:cNvPr id="192" name="Straight Connector 191">
                <a:extLst>
                  <a:ext uri="{FF2B5EF4-FFF2-40B4-BE49-F238E27FC236}">
                    <a16:creationId xmlns:a16="http://schemas.microsoft.com/office/drawing/2014/main" id="{A7077814-1982-794A-B409-3D6FBED1A944}"/>
                  </a:ext>
                </a:extLst>
              </p:cNvPr>
              <p:cNvCxnSpPr>
                <a:cxnSpLocks/>
                <a:stCxn id="177" idx="2"/>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C4E38DD5-96BD-6E4A-BD6D-9806C6143270}"/>
                  </a:ext>
                </a:extLst>
              </p:cNvPr>
              <p:cNvCxnSpPr>
                <a:stCxn id="177" idx="1"/>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94323C2B-5C8D-D940-8C97-7697AFFA4C4E}"/>
                  </a:ext>
                </a:extLst>
              </p:cNvPr>
              <p:cNvCxnSpPr>
                <a:cxnSpLocks/>
                <a:stCxn id="177" idx="1"/>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0" name="Group 179">
              <a:extLst>
                <a:ext uri="{FF2B5EF4-FFF2-40B4-BE49-F238E27FC236}">
                  <a16:creationId xmlns:a16="http://schemas.microsoft.com/office/drawing/2014/main" id="{50BC3873-06AC-EF47-9509-95E76B7BAE33}"/>
                </a:ext>
              </a:extLst>
            </p:cNvPr>
            <p:cNvGrpSpPr/>
            <p:nvPr/>
          </p:nvGrpSpPr>
          <p:grpSpPr>
            <a:xfrm flipH="1">
              <a:off x="6304801" y="2093649"/>
              <a:ext cx="281406" cy="372551"/>
              <a:chOff x="6584950" y="2093146"/>
              <a:chExt cx="281406" cy="372551"/>
            </a:xfrm>
          </p:grpSpPr>
          <p:cxnSp>
            <p:nvCxnSpPr>
              <p:cNvPr id="189" name="Straight Connector 188">
                <a:extLst>
                  <a:ext uri="{FF2B5EF4-FFF2-40B4-BE49-F238E27FC236}">
                    <a16:creationId xmlns:a16="http://schemas.microsoft.com/office/drawing/2014/main" id="{021D98BA-5720-0D4F-BC0F-E2B3C6C0A60D}"/>
                  </a:ext>
                </a:extLst>
              </p:cNvPr>
              <p:cNvCxnSpPr>
                <a:cxnSpLocks/>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C28ED1E1-FE46-D14E-B6B5-FA134E8017A7}"/>
                  </a:ext>
                </a:extLst>
              </p:cNvPr>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52B3EA98-E9C3-9241-BF96-AF61696A0B95}"/>
                  </a:ext>
                </a:extLst>
              </p:cNvPr>
              <p:cNvCxnSpPr>
                <a:cxnSpLocks/>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81" name="Oval 180">
              <a:extLst>
                <a:ext uri="{FF2B5EF4-FFF2-40B4-BE49-F238E27FC236}">
                  <a16:creationId xmlns:a16="http://schemas.microsoft.com/office/drawing/2014/main" id="{28D8B1C0-9C53-DA40-8086-BD304ADF2DA6}"/>
                </a:ext>
              </a:extLst>
            </p:cNvPr>
            <p:cNvSpPr/>
            <p:nvPr/>
          </p:nvSpPr>
          <p:spPr bwMode="auto">
            <a:xfrm>
              <a:off x="6281977"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2" name="Oval 181">
              <a:extLst>
                <a:ext uri="{FF2B5EF4-FFF2-40B4-BE49-F238E27FC236}">
                  <a16:creationId xmlns:a16="http://schemas.microsoft.com/office/drawing/2014/main" id="{61BA9DB7-16AE-A14C-85C2-1A70346706A5}"/>
                </a:ext>
              </a:extLst>
            </p:cNvPr>
            <p:cNvSpPr/>
            <p:nvPr/>
          </p:nvSpPr>
          <p:spPr bwMode="auto">
            <a:xfrm>
              <a:off x="6558202" y="217336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Oval 182">
              <a:extLst>
                <a:ext uri="{FF2B5EF4-FFF2-40B4-BE49-F238E27FC236}">
                  <a16:creationId xmlns:a16="http://schemas.microsoft.com/office/drawing/2014/main" id="{F92A4BCE-3077-D54C-ABDB-62E0CC9D0B6C}"/>
                </a:ext>
              </a:extLst>
            </p:cNvPr>
            <p:cNvSpPr/>
            <p:nvPr/>
          </p:nvSpPr>
          <p:spPr bwMode="auto">
            <a:xfrm>
              <a:off x="6831252"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Oval 183">
              <a:extLst>
                <a:ext uri="{FF2B5EF4-FFF2-40B4-BE49-F238E27FC236}">
                  <a16:creationId xmlns:a16="http://schemas.microsoft.com/office/drawing/2014/main" id="{9B860905-C32B-BE49-912A-0B52BE6419D4}"/>
                </a:ext>
              </a:extLst>
            </p:cNvPr>
            <p:cNvSpPr/>
            <p:nvPr/>
          </p:nvSpPr>
          <p:spPr bwMode="auto">
            <a:xfrm>
              <a:off x="6558202" y="23876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5" name="Oval 184">
              <a:extLst>
                <a:ext uri="{FF2B5EF4-FFF2-40B4-BE49-F238E27FC236}">
                  <a16:creationId xmlns:a16="http://schemas.microsoft.com/office/drawing/2014/main" id="{E6A6F9AD-E5FB-FC45-8D91-7E2039D38A65}"/>
                </a:ext>
              </a:extLst>
            </p:cNvPr>
            <p:cNvSpPr/>
            <p:nvPr/>
          </p:nvSpPr>
          <p:spPr bwMode="auto">
            <a:xfrm>
              <a:off x="6834427"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Oval 185">
              <a:extLst>
                <a:ext uri="{FF2B5EF4-FFF2-40B4-BE49-F238E27FC236}">
                  <a16:creationId xmlns:a16="http://schemas.microsoft.com/office/drawing/2014/main" id="{0CF31637-10F1-E94E-95A2-882CEF5D600B}"/>
                </a:ext>
              </a:extLst>
            </p:cNvPr>
            <p:cNvSpPr/>
            <p:nvPr/>
          </p:nvSpPr>
          <p:spPr bwMode="auto">
            <a:xfrm>
              <a:off x="6558202" y="2574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Oval 186">
              <a:extLst>
                <a:ext uri="{FF2B5EF4-FFF2-40B4-BE49-F238E27FC236}">
                  <a16:creationId xmlns:a16="http://schemas.microsoft.com/office/drawing/2014/main" id="{61037609-1A15-3E4A-B6FB-8D3444D07326}"/>
                </a:ext>
              </a:extLst>
            </p:cNvPr>
            <p:cNvSpPr/>
            <p:nvPr/>
          </p:nvSpPr>
          <p:spPr bwMode="auto">
            <a:xfrm>
              <a:off x="6291502"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8" name="Oval 187">
              <a:extLst>
                <a:ext uri="{FF2B5EF4-FFF2-40B4-BE49-F238E27FC236}">
                  <a16:creationId xmlns:a16="http://schemas.microsoft.com/office/drawing/2014/main" id="{21E30766-5BEA-014A-A71E-0DD9D456F5DF}"/>
                </a:ext>
              </a:extLst>
            </p:cNvPr>
            <p:cNvSpPr/>
            <p:nvPr/>
          </p:nvSpPr>
          <p:spPr bwMode="auto">
            <a:xfrm>
              <a:off x="6558202" y="192571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95" name="Group 194">
            <a:extLst>
              <a:ext uri="{FF2B5EF4-FFF2-40B4-BE49-F238E27FC236}">
                <a16:creationId xmlns:a16="http://schemas.microsoft.com/office/drawing/2014/main" id="{31BA5C6F-0674-7C48-9056-BD48849AA1ED}"/>
              </a:ext>
            </a:extLst>
          </p:cNvPr>
          <p:cNvGrpSpPr/>
          <p:nvPr/>
        </p:nvGrpSpPr>
        <p:grpSpPr>
          <a:xfrm>
            <a:off x="7122826" y="5295160"/>
            <a:ext cx="577810" cy="456839"/>
            <a:chOff x="967154" y="1481462"/>
            <a:chExt cx="5331069" cy="4214950"/>
          </a:xfrm>
          <a:noFill/>
        </p:grpSpPr>
        <p:cxnSp>
          <p:nvCxnSpPr>
            <p:cNvPr id="196" name="Straight Connector 195">
              <a:extLst>
                <a:ext uri="{FF2B5EF4-FFF2-40B4-BE49-F238E27FC236}">
                  <a16:creationId xmlns:a16="http://schemas.microsoft.com/office/drawing/2014/main" id="{BEC7017F-7AD2-304C-BE14-D4E66475C6DB}"/>
                </a:ext>
              </a:extLst>
            </p:cNvPr>
            <p:cNvCxnSpPr>
              <a:cxnSpLocks/>
            </p:cNvCxnSpPr>
            <p:nvPr/>
          </p:nvCxnSpPr>
          <p:spPr>
            <a:xfrm>
              <a:off x="967154" y="5696412"/>
              <a:ext cx="5331069" cy="0"/>
            </a:xfrm>
            <a:prstGeom prst="line">
              <a:avLst/>
            </a:prstGeom>
            <a:grpFill/>
            <a:ln w="1270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97" name="Rectangle 196">
              <a:extLst>
                <a:ext uri="{FF2B5EF4-FFF2-40B4-BE49-F238E27FC236}">
                  <a16:creationId xmlns:a16="http://schemas.microsoft.com/office/drawing/2014/main" id="{149C43B7-28BE-CA40-9275-5359BAF500B4}"/>
                </a:ext>
              </a:extLst>
            </p:cNvPr>
            <p:cNvSpPr/>
            <p:nvPr/>
          </p:nvSpPr>
          <p:spPr bwMode="auto">
            <a:xfrm>
              <a:off x="1286608" y="2696308"/>
              <a:ext cx="2793023" cy="3000104"/>
            </a:xfrm>
            <a:prstGeom prst="rect">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8" name="Rectangle 197">
              <a:extLst>
                <a:ext uri="{FF2B5EF4-FFF2-40B4-BE49-F238E27FC236}">
                  <a16:creationId xmlns:a16="http://schemas.microsoft.com/office/drawing/2014/main" id="{EF98AB08-028C-F543-B507-412E1111B133}"/>
                </a:ext>
              </a:extLst>
            </p:cNvPr>
            <p:cNvSpPr/>
            <p:nvPr/>
          </p:nvSpPr>
          <p:spPr bwMode="auto">
            <a:xfrm>
              <a:off x="2225919" y="4700954"/>
              <a:ext cx="914400" cy="995458"/>
            </a:xfrm>
            <a:prstGeom prst="rect">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9" name="Freeform: Shape 404">
              <a:extLst>
                <a:ext uri="{FF2B5EF4-FFF2-40B4-BE49-F238E27FC236}">
                  <a16:creationId xmlns:a16="http://schemas.microsoft.com/office/drawing/2014/main" id="{30CF6A7F-B14F-8440-9BE6-2616D465776D}"/>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0" name="Freeform: Shape 405">
              <a:extLst>
                <a:ext uri="{FF2B5EF4-FFF2-40B4-BE49-F238E27FC236}">
                  <a16:creationId xmlns:a16="http://schemas.microsoft.com/office/drawing/2014/main" id="{955D3493-950B-6647-8376-6CD561B3CAFE}"/>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4" name="Rectangle 13">
            <a:extLst>
              <a:ext uri="{FF2B5EF4-FFF2-40B4-BE49-F238E27FC236}">
                <a16:creationId xmlns:a16="http://schemas.microsoft.com/office/drawing/2014/main" id="{71099D9F-7ED2-6541-8648-491FB43A7D14}"/>
              </a:ext>
            </a:extLst>
          </p:cNvPr>
          <p:cNvSpPr/>
          <p:nvPr/>
        </p:nvSpPr>
        <p:spPr bwMode="auto">
          <a:xfrm>
            <a:off x="4992441" y="1173859"/>
            <a:ext cx="1474194" cy="8992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4" name="Group 223">
            <a:extLst>
              <a:ext uri="{FF2B5EF4-FFF2-40B4-BE49-F238E27FC236}">
                <a16:creationId xmlns:a16="http://schemas.microsoft.com/office/drawing/2014/main" id="{F316505D-6F16-E44C-9488-23A4FE7EF7C6}"/>
              </a:ext>
            </a:extLst>
          </p:cNvPr>
          <p:cNvGrpSpPr/>
          <p:nvPr/>
        </p:nvGrpSpPr>
        <p:grpSpPr>
          <a:xfrm>
            <a:off x="5417064" y="1188264"/>
            <a:ext cx="555768" cy="555768"/>
            <a:chOff x="6064661" y="2331652"/>
            <a:chExt cx="674488" cy="674488"/>
          </a:xfrm>
        </p:grpSpPr>
        <p:grpSp>
          <p:nvGrpSpPr>
            <p:cNvPr id="225" name="Group 224">
              <a:extLst>
                <a:ext uri="{FF2B5EF4-FFF2-40B4-BE49-F238E27FC236}">
                  <a16:creationId xmlns:a16="http://schemas.microsoft.com/office/drawing/2014/main" id="{9EB5162E-3CF7-2E41-A757-63A916103FFC}"/>
                </a:ext>
              </a:extLst>
            </p:cNvPr>
            <p:cNvGrpSpPr/>
            <p:nvPr/>
          </p:nvGrpSpPr>
          <p:grpSpPr>
            <a:xfrm>
              <a:off x="6064661" y="2331652"/>
              <a:ext cx="674488" cy="674488"/>
              <a:chOff x="6064661" y="2331652"/>
              <a:chExt cx="674488" cy="674488"/>
            </a:xfrm>
          </p:grpSpPr>
          <p:sp>
            <p:nvSpPr>
              <p:cNvPr id="227" name="Oval 226">
                <a:extLst>
                  <a:ext uri="{FF2B5EF4-FFF2-40B4-BE49-F238E27FC236}">
                    <a16:creationId xmlns:a16="http://schemas.microsoft.com/office/drawing/2014/main" id="{1308D21E-DFB2-404E-B765-286424858CCB}"/>
                  </a:ext>
                </a:extLst>
              </p:cNvPr>
              <p:cNvSpPr/>
              <p:nvPr/>
            </p:nvSpPr>
            <p:spPr bwMode="auto">
              <a:xfrm>
                <a:off x="6211116" y="2331652"/>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8" name="Oval 227">
                <a:extLst>
                  <a:ext uri="{FF2B5EF4-FFF2-40B4-BE49-F238E27FC236}">
                    <a16:creationId xmlns:a16="http://schemas.microsoft.com/office/drawing/2014/main" id="{90A188FC-44AC-4645-A65B-0637B8C096B3}"/>
                  </a:ext>
                </a:extLst>
              </p:cNvPr>
              <p:cNvSpPr/>
              <p:nvPr/>
            </p:nvSpPr>
            <p:spPr bwMode="auto">
              <a:xfrm rot="3600000">
                <a:off x="6211116" y="2328651"/>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9" name="Oval 228">
                <a:extLst>
                  <a:ext uri="{FF2B5EF4-FFF2-40B4-BE49-F238E27FC236}">
                    <a16:creationId xmlns:a16="http://schemas.microsoft.com/office/drawing/2014/main" id="{BA6C7214-66BB-414A-895A-E7FEA722AEB2}"/>
                  </a:ext>
                </a:extLst>
              </p:cNvPr>
              <p:cNvSpPr/>
              <p:nvPr/>
            </p:nvSpPr>
            <p:spPr bwMode="auto">
              <a:xfrm rot="18000000">
                <a:off x="6211116" y="2328651"/>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26" name="Oval 225">
              <a:extLst>
                <a:ext uri="{FF2B5EF4-FFF2-40B4-BE49-F238E27FC236}">
                  <a16:creationId xmlns:a16="http://schemas.microsoft.com/office/drawing/2014/main" id="{DEB97B26-EFED-2E40-A7AE-076E16A751C0}"/>
                </a:ext>
              </a:extLst>
            </p:cNvPr>
            <p:cNvSpPr/>
            <p:nvPr/>
          </p:nvSpPr>
          <p:spPr bwMode="auto">
            <a:xfrm>
              <a:off x="6301928" y="2568919"/>
              <a:ext cx="199955" cy="199955"/>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useBgFill="1">
        <p:nvSpPr>
          <p:cNvPr id="239" name="Freeform 238">
            <a:extLst>
              <a:ext uri="{FF2B5EF4-FFF2-40B4-BE49-F238E27FC236}">
                <a16:creationId xmlns:a16="http://schemas.microsoft.com/office/drawing/2014/main" id="{BF84D008-0197-DB4B-A0C2-9548A308D674}"/>
              </a:ext>
            </a:extLst>
          </p:cNvPr>
          <p:cNvSpPr/>
          <p:nvPr/>
        </p:nvSpPr>
        <p:spPr bwMode="auto">
          <a:xfrm rot="19841501" flipH="1">
            <a:off x="4172713" y="2063812"/>
            <a:ext cx="115670" cy="258909"/>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30">
              <a:solidFill>
                <a:prstClr val="white"/>
              </a:solidFill>
              <a:latin typeface="Segoe UI"/>
            </a:endParaRPr>
          </a:p>
        </p:txBody>
      </p:sp>
      <p:sp useBgFill="1">
        <p:nvSpPr>
          <p:cNvPr id="240" name="Freeform 239">
            <a:extLst>
              <a:ext uri="{FF2B5EF4-FFF2-40B4-BE49-F238E27FC236}">
                <a16:creationId xmlns:a16="http://schemas.microsoft.com/office/drawing/2014/main" id="{0EA015D6-8970-F442-96D2-12A12E0331D4}"/>
              </a:ext>
            </a:extLst>
          </p:cNvPr>
          <p:cNvSpPr/>
          <p:nvPr/>
        </p:nvSpPr>
        <p:spPr bwMode="auto">
          <a:xfrm rot="1583341" flipH="1">
            <a:off x="7101775" y="2078287"/>
            <a:ext cx="115670" cy="258909"/>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30">
              <a:solidFill>
                <a:prstClr val="white"/>
              </a:solidFill>
              <a:latin typeface="Segoe UI"/>
            </a:endParaRPr>
          </a:p>
        </p:txBody>
      </p:sp>
      <p:sp useBgFill="1">
        <p:nvSpPr>
          <p:cNvPr id="241" name="Freeform 240">
            <a:extLst>
              <a:ext uri="{FF2B5EF4-FFF2-40B4-BE49-F238E27FC236}">
                <a16:creationId xmlns:a16="http://schemas.microsoft.com/office/drawing/2014/main" id="{6B0D99FF-B2E7-624A-B45A-9634031CA932}"/>
              </a:ext>
            </a:extLst>
          </p:cNvPr>
          <p:cNvSpPr/>
          <p:nvPr/>
        </p:nvSpPr>
        <p:spPr bwMode="auto">
          <a:xfrm rot="6586313" flipH="1">
            <a:off x="7855111" y="4441758"/>
            <a:ext cx="115670" cy="258909"/>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30">
              <a:solidFill>
                <a:prstClr val="white"/>
              </a:solidFill>
              <a:latin typeface="Segoe UI"/>
            </a:endParaRPr>
          </a:p>
        </p:txBody>
      </p:sp>
      <p:sp useBgFill="1">
        <p:nvSpPr>
          <p:cNvPr id="242" name="Freeform 241">
            <a:extLst>
              <a:ext uri="{FF2B5EF4-FFF2-40B4-BE49-F238E27FC236}">
                <a16:creationId xmlns:a16="http://schemas.microsoft.com/office/drawing/2014/main" id="{F4F68F41-8CEF-A649-9EA5-926EC4FBDD9F}"/>
              </a:ext>
            </a:extLst>
          </p:cNvPr>
          <p:cNvSpPr/>
          <p:nvPr/>
        </p:nvSpPr>
        <p:spPr bwMode="auto">
          <a:xfrm rot="10800000" flipH="1">
            <a:off x="5665013" y="6117408"/>
            <a:ext cx="115670" cy="258909"/>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30">
              <a:solidFill>
                <a:prstClr val="white"/>
              </a:solidFill>
              <a:latin typeface="Segoe UI"/>
            </a:endParaRPr>
          </a:p>
        </p:txBody>
      </p:sp>
      <p:sp useBgFill="1">
        <p:nvSpPr>
          <p:cNvPr id="243" name="Freeform 242">
            <a:extLst>
              <a:ext uri="{FF2B5EF4-FFF2-40B4-BE49-F238E27FC236}">
                <a16:creationId xmlns:a16="http://schemas.microsoft.com/office/drawing/2014/main" id="{0ADB20F3-7508-1E48-AF72-636595DAC877}"/>
              </a:ext>
            </a:extLst>
          </p:cNvPr>
          <p:cNvSpPr/>
          <p:nvPr/>
        </p:nvSpPr>
        <p:spPr bwMode="auto">
          <a:xfrm rot="13939501" flipH="1">
            <a:off x="3594852" y="4827904"/>
            <a:ext cx="115670" cy="258909"/>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30">
              <a:solidFill>
                <a:prstClr val="white"/>
              </a:solidFill>
              <a:latin typeface="Segoe UI"/>
            </a:endParaRPr>
          </a:p>
        </p:txBody>
      </p:sp>
      <p:grpSp>
        <p:nvGrpSpPr>
          <p:cNvPr id="105" name="Group 104">
            <a:extLst>
              <a:ext uri="{FF2B5EF4-FFF2-40B4-BE49-F238E27FC236}">
                <a16:creationId xmlns:a16="http://schemas.microsoft.com/office/drawing/2014/main" id="{D66D741F-9E32-4325-80E2-0E237C1A40B6}"/>
              </a:ext>
            </a:extLst>
          </p:cNvPr>
          <p:cNvGrpSpPr/>
          <p:nvPr/>
        </p:nvGrpSpPr>
        <p:grpSpPr>
          <a:xfrm rot="1758133">
            <a:off x="4929275" y="1014935"/>
            <a:ext cx="1545534" cy="1526999"/>
            <a:chOff x="8588574" y="428487"/>
            <a:chExt cx="1780248" cy="1758899"/>
          </a:xfrm>
        </p:grpSpPr>
        <p:sp>
          <p:nvSpPr>
            <p:cNvPr id="106" name="Oval 105">
              <a:extLst>
                <a:ext uri="{FF2B5EF4-FFF2-40B4-BE49-F238E27FC236}">
                  <a16:creationId xmlns:a16="http://schemas.microsoft.com/office/drawing/2014/main" id="{45353630-40F6-4E37-AD43-550A263DCFD9}"/>
                </a:ext>
              </a:extLst>
            </p:cNvPr>
            <p:cNvSpPr/>
            <p:nvPr/>
          </p:nvSpPr>
          <p:spPr bwMode="auto">
            <a:xfrm>
              <a:off x="8671754" y="459948"/>
              <a:ext cx="1626863" cy="1626863"/>
            </a:xfrm>
            <a:prstGeom prst="ellipse">
              <a:avLst/>
            </a:prstGeom>
            <a:ln w="12700" cap="sq">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30" err="1">
                <a:solidFill>
                  <a:prstClr val="white"/>
                </a:solidFill>
                <a:latin typeface="Segoe UI"/>
              </a:endParaRPr>
            </a:p>
          </p:txBody>
        </p:sp>
        <p:sp>
          <p:nvSpPr>
            <p:cNvPr id="107" name="Rectangle 106">
              <a:extLst>
                <a:ext uri="{FF2B5EF4-FFF2-40B4-BE49-F238E27FC236}">
                  <a16:creationId xmlns:a16="http://schemas.microsoft.com/office/drawing/2014/main" id="{4605EE45-72F0-410F-96CC-92D0209F2B13}"/>
                </a:ext>
              </a:extLst>
            </p:cNvPr>
            <p:cNvSpPr/>
            <p:nvPr/>
          </p:nvSpPr>
          <p:spPr bwMode="auto">
            <a:xfrm>
              <a:off x="9715808" y="428487"/>
              <a:ext cx="203200" cy="16682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8" name="Rectangle 107">
              <a:extLst>
                <a:ext uri="{FF2B5EF4-FFF2-40B4-BE49-F238E27FC236}">
                  <a16:creationId xmlns:a16="http://schemas.microsoft.com/office/drawing/2014/main" id="{07EA252C-F2D3-448B-8D0C-6D5A39BD1C4C}"/>
                </a:ext>
              </a:extLst>
            </p:cNvPr>
            <p:cNvSpPr/>
            <p:nvPr/>
          </p:nvSpPr>
          <p:spPr bwMode="auto">
            <a:xfrm>
              <a:off x="8588574" y="935160"/>
              <a:ext cx="203200" cy="16682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9" name="Rectangle 108">
              <a:extLst>
                <a:ext uri="{FF2B5EF4-FFF2-40B4-BE49-F238E27FC236}">
                  <a16:creationId xmlns:a16="http://schemas.microsoft.com/office/drawing/2014/main" id="{86E866F2-F256-47FD-B1F0-8B9848D87388}"/>
                </a:ext>
              </a:extLst>
            </p:cNvPr>
            <p:cNvSpPr/>
            <p:nvPr/>
          </p:nvSpPr>
          <p:spPr bwMode="auto">
            <a:xfrm>
              <a:off x="9156857" y="1957996"/>
              <a:ext cx="203200" cy="22939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a:extLst>
                <a:ext uri="{FF2B5EF4-FFF2-40B4-BE49-F238E27FC236}">
                  <a16:creationId xmlns:a16="http://schemas.microsoft.com/office/drawing/2014/main" id="{A7E64E60-949F-41B3-8BF1-9993B12A97D3}"/>
                </a:ext>
              </a:extLst>
            </p:cNvPr>
            <p:cNvSpPr/>
            <p:nvPr/>
          </p:nvSpPr>
          <p:spPr bwMode="auto">
            <a:xfrm>
              <a:off x="10165622" y="1425236"/>
              <a:ext cx="203200" cy="16682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111" name="Freeform 238">
              <a:extLst>
                <a:ext uri="{FF2B5EF4-FFF2-40B4-BE49-F238E27FC236}">
                  <a16:creationId xmlns:a16="http://schemas.microsoft.com/office/drawing/2014/main" id="{48EFFA72-4B3A-4E85-B30B-D686A510C2A6}"/>
                </a:ext>
              </a:extLst>
            </p:cNvPr>
            <p:cNvSpPr/>
            <p:nvPr/>
          </p:nvSpPr>
          <p:spPr bwMode="auto">
            <a:xfrm rot="951750" flipH="1">
              <a:off x="9787594" y="434273"/>
              <a:ext cx="68095" cy="152420"/>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30">
                <a:solidFill>
                  <a:prstClr val="white"/>
                </a:solidFill>
                <a:latin typeface="Segoe UI"/>
              </a:endParaRPr>
            </a:p>
          </p:txBody>
        </p:sp>
        <p:sp useBgFill="1">
          <p:nvSpPr>
            <p:cNvPr id="112" name="Freeform 238">
              <a:extLst>
                <a:ext uri="{FF2B5EF4-FFF2-40B4-BE49-F238E27FC236}">
                  <a16:creationId xmlns:a16="http://schemas.microsoft.com/office/drawing/2014/main" id="{418A59EC-FF1D-46DA-AEE6-5EFE24995F91}"/>
                </a:ext>
              </a:extLst>
            </p:cNvPr>
            <p:cNvSpPr/>
            <p:nvPr/>
          </p:nvSpPr>
          <p:spPr bwMode="auto">
            <a:xfrm rot="12271368" flipH="1">
              <a:off x="9210188" y="1956381"/>
              <a:ext cx="68095" cy="152420"/>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30">
                <a:solidFill>
                  <a:prstClr val="white"/>
                </a:solidFill>
                <a:latin typeface="Segoe UI"/>
              </a:endParaRPr>
            </a:p>
          </p:txBody>
        </p:sp>
        <p:sp useBgFill="1">
          <p:nvSpPr>
            <p:cNvPr id="113" name="Freeform 238">
              <a:extLst>
                <a:ext uri="{FF2B5EF4-FFF2-40B4-BE49-F238E27FC236}">
                  <a16:creationId xmlns:a16="http://schemas.microsoft.com/office/drawing/2014/main" id="{235452A9-F16F-45AF-95DE-AB6479BF394E}"/>
                </a:ext>
              </a:extLst>
            </p:cNvPr>
            <p:cNvSpPr/>
            <p:nvPr/>
          </p:nvSpPr>
          <p:spPr bwMode="auto">
            <a:xfrm rot="6703119" flipH="1">
              <a:off x="10232242" y="1446507"/>
              <a:ext cx="68095" cy="152420"/>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30">
                <a:solidFill>
                  <a:prstClr val="white"/>
                </a:solidFill>
                <a:latin typeface="Segoe UI"/>
              </a:endParaRPr>
            </a:p>
          </p:txBody>
        </p:sp>
        <p:sp useBgFill="1">
          <p:nvSpPr>
            <p:cNvPr id="114" name="Freeform 238">
              <a:extLst>
                <a:ext uri="{FF2B5EF4-FFF2-40B4-BE49-F238E27FC236}">
                  <a16:creationId xmlns:a16="http://schemas.microsoft.com/office/drawing/2014/main" id="{260BAC64-88C5-4C33-AFE5-308445E49DE1}"/>
                </a:ext>
              </a:extLst>
            </p:cNvPr>
            <p:cNvSpPr/>
            <p:nvPr/>
          </p:nvSpPr>
          <p:spPr bwMode="auto">
            <a:xfrm rot="17572891" flipH="1">
              <a:off x="8689051" y="934765"/>
              <a:ext cx="68095" cy="152420"/>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30">
                <a:solidFill>
                  <a:prstClr val="white"/>
                </a:solidFill>
                <a:latin typeface="Segoe UI"/>
              </a:endParaRPr>
            </a:p>
          </p:txBody>
        </p:sp>
      </p:grpSp>
      <p:sp>
        <p:nvSpPr>
          <p:cNvPr id="136" name="TextBox 135">
            <a:extLst>
              <a:ext uri="{FF2B5EF4-FFF2-40B4-BE49-F238E27FC236}">
                <a16:creationId xmlns:a16="http://schemas.microsoft.com/office/drawing/2014/main" id="{21C7EB02-38D6-F449-B54A-AA4153E5EEE8}"/>
              </a:ext>
            </a:extLst>
          </p:cNvPr>
          <p:cNvSpPr txBox="1"/>
          <p:nvPr/>
        </p:nvSpPr>
        <p:spPr>
          <a:xfrm>
            <a:off x="5138816" y="1801886"/>
            <a:ext cx="1148523" cy="421910"/>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14016">
              <a:defRPr/>
            </a:pPr>
            <a:r>
              <a:rPr lang="ko-KR" altLang="en-US" sz="1371" dirty="0">
                <a:solidFill>
                  <a:prstClr val="black"/>
                </a:solidFill>
                <a:latin typeface="Segoe UI"/>
              </a:rPr>
              <a:t>모델 학습 및 테스트</a:t>
            </a:r>
            <a:endParaRPr lang="en-US" sz="1371" dirty="0">
              <a:solidFill>
                <a:prstClr val="black"/>
              </a:solidFill>
              <a:latin typeface="Segoe UI"/>
            </a:endParaRPr>
          </a:p>
        </p:txBody>
      </p:sp>
    </p:spTree>
    <p:extLst>
      <p:ext uri="{BB962C8B-B14F-4D97-AF65-F5344CB8AC3E}">
        <p14:creationId xmlns:p14="http://schemas.microsoft.com/office/powerpoint/2010/main" val="950705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8)">
                                      <p:cBhvr>
                                        <p:cTn id="7" dur="1000"/>
                                        <p:tgtEl>
                                          <p:spTgt spid="2"/>
                                        </p:tgtEl>
                                      </p:cBhvr>
                                    </p:animEffect>
                                  </p:childTnLst>
                                </p:cTn>
                              </p:par>
                              <p:par>
                                <p:cTn id="8" presetID="10" presetClass="emph" presetSubtype="0" repeatCount="3000" fill="hold" grpId="0" nodeType="withEffect">
                                  <p:stCondLst>
                                    <p:cond delay="0"/>
                                  </p:stCondLst>
                                  <p:childTnLst>
                                    <p:anim calcmode="discrete" valueType="str">
                                      <p:cBhvr override="childStyle">
                                        <p:cTn id="9" dur="2500" fill="hold"/>
                                        <p:tgtEl>
                                          <p:spTgt spid="136"/>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par>
                                <p:cTn id="10" presetID="10" presetClass="emph" presetSubtype="0" repeatCount="3000" fill="hold" grpId="0" nodeType="withEffect">
                                  <p:stCondLst>
                                    <p:cond delay="500"/>
                                  </p:stCondLst>
                                  <p:childTnLst>
                                    <p:anim calcmode="discrete" valueType="str">
                                      <p:cBhvr override="childStyle">
                                        <p:cTn id="11" dur="2500" fill="hold"/>
                                        <p:tgtEl>
                                          <p:spTgt spid="135"/>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par>
                                <p:cTn id="12" presetID="10" presetClass="emph" presetSubtype="0" repeatCount="3000" fill="hold" grpId="0" nodeType="withEffect">
                                  <p:stCondLst>
                                    <p:cond delay="1000"/>
                                  </p:stCondLst>
                                  <p:childTnLst>
                                    <p:anim calcmode="discrete" valueType="str">
                                      <p:cBhvr override="childStyle">
                                        <p:cTn id="13" dur="2500" fill="hold"/>
                                        <p:tgtEl>
                                          <p:spTgt spid="142"/>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par>
                                <p:cTn id="14" presetID="10" presetClass="emph" presetSubtype="0" repeatCount="3000" fill="hold" grpId="0" nodeType="withEffect">
                                  <p:stCondLst>
                                    <p:cond delay="1500"/>
                                  </p:stCondLst>
                                  <p:childTnLst>
                                    <p:anim calcmode="discrete" valueType="str">
                                      <p:cBhvr override="childStyle">
                                        <p:cTn id="15" dur="2500" fill="hold"/>
                                        <p:tgtEl>
                                          <p:spTgt spid="137"/>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par>
                                <p:cTn id="16" presetID="10" presetClass="emph" presetSubtype="0" repeatCount="3000" fill="hold" grpId="0" nodeType="withEffect">
                                  <p:stCondLst>
                                    <p:cond delay="2000"/>
                                  </p:stCondLst>
                                  <p:childTnLst>
                                    <p:anim calcmode="discrete" valueType="str">
                                      <p:cBhvr override="childStyle">
                                        <p:cTn id="17" dur="2500" fill="hold"/>
                                        <p:tgtEl>
                                          <p:spTgt spid="141"/>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par>
                                <p:cTn id="18" presetID="8" presetClass="emph" presetSubtype="0" decel="14706" fill="hold" grpId="1" nodeType="withEffect">
                                  <p:stCondLst>
                                    <p:cond delay="1000"/>
                                  </p:stCondLst>
                                  <p:childTnLst>
                                    <p:animRot by="21600000">
                                      <p:cBhvr>
                                        <p:cTn id="19" dur="8500" fill="hold"/>
                                        <p:tgtEl>
                                          <p:spTgt spid="2"/>
                                        </p:tgtEl>
                                        <p:attrNameLst>
                                          <p:attrName>r</p:attrName>
                                        </p:attrNameLst>
                                      </p:cBhvr>
                                    </p:animRot>
                                  </p:childTnLst>
                                </p:cTn>
                              </p:par>
                              <p:par>
                                <p:cTn id="20" presetID="63" presetClass="path" presetSubtype="0" accel="11765" decel="17647" fill="hold" grpId="0" nodeType="withEffect">
                                  <p:stCondLst>
                                    <p:cond delay="0"/>
                                  </p:stCondLst>
                                  <p:childTnLst>
                                    <p:animMotion origin="layout" path="M 4.375E-6 -4.44444E-6 L 1.2375 -4.44444E-6 " pathEditMode="relative" rAng="0" ptsTypes="AA">
                                      <p:cBhvr>
                                        <p:cTn id="21" dur="9500" fill="hold"/>
                                        <p:tgtEl>
                                          <p:spTgt spid="5"/>
                                        </p:tgtEl>
                                        <p:attrNameLst>
                                          <p:attrName>ppt_x</p:attrName>
                                          <p:attrName>ppt_y</p:attrName>
                                        </p:attrNameLst>
                                      </p:cBhvr>
                                      <p:rCtr x="61875" y="0"/>
                                    </p:animMotion>
                                  </p:childTnLst>
                                </p:cTn>
                              </p:par>
                              <p:par>
                                <p:cTn id="22" presetID="21" presetClass="entr" presetSubtype="8" fill="hold" nodeType="withEffect">
                                  <p:stCondLst>
                                    <p:cond delay="500"/>
                                  </p:stCondLst>
                                  <p:childTnLst>
                                    <p:set>
                                      <p:cBhvr>
                                        <p:cTn id="23" dur="1" fill="hold">
                                          <p:stCondLst>
                                            <p:cond delay="0"/>
                                          </p:stCondLst>
                                        </p:cTn>
                                        <p:tgtEl>
                                          <p:spTgt spid="105"/>
                                        </p:tgtEl>
                                        <p:attrNameLst>
                                          <p:attrName>style.visibility</p:attrName>
                                        </p:attrNameLst>
                                      </p:cBhvr>
                                      <p:to>
                                        <p:strVal val="visible"/>
                                      </p:to>
                                    </p:set>
                                    <p:animEffect transition="in" filter="wheel(8)">
                                      <p:cBhvr>
                                        <p:cTn id="24" dur="1000"/>
                                        <p:tgtEl>
                                          <p:spTgt spid="105"/>
                                        </p:tgtEl>
                                      </p:cBhvr>
                                    </p:animEffect>
                                  </p:childTnLst>
                                </p:cTn>
                              </p:par>
                              <p:par>
                                <p:cTn id="25" presetID="8" presetClass="emph" presetSubtype="0" decel="14706" fill="hold" nodeType="withEffect">
                                  <p:stCondLst>
                                    <p:cond delay="500"/>
                                  </p:stCondLst>
                                  <p:childTnLst>
                                    <p:animRot by="21600000">
                                      <p:cBhvr>
                                        <p:cTn id="26" dur="8500" fill="hold"/>
                                        <p:tgtEl>
                                          <p:spTgt spid="10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animBg="1"/>
      <p:bldP spid="2" grpId="1" animBg="1"/>
      <p:bldP spid="135" grpId="0"/>
      <p:bldP spid="137" grpId="0"/>
      <p:bldP spid="141" grpId="0"/>
      <p:bldP spid="142" grpId="0"/>
      <p:bldP spid="13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4900B444-7A20-431C-8CC1-5996855D89CA}"/>
              </a:ext>
            </a:extLst>
          </p:cNvPr>
          <p:cNvSpPr txBox="1">
            <a:spLocks/>
          </p:cNvSpPr>
          <p:nvPr/>
        </p:nvSpPr>
        <p:spPr>
          <a:xfrm>
            <a:off x="517946" y="1391364"/>
            <a:ext cx="11018520" cy="1964171"/>
          </a:xfrm>
          <a:prstGeom prst="rect">
            <a:avLst/>
          </a:prstGeom>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42900" indent="-342900" defTabSz="913698">
              <a:spcBef>
                <a:spcPts val="600"/>
              </a:spcBef>
              <a:buFont typeface="+mj-lt"/>
              <a:buAutoNum type="arabicPeriod"/>
              <a:defRPr/>
            </a:pPr>
            <a:r>
              <a:rPr lang="ko-KR" altLang="en-US" sz="1600" b="1" dirty="0">
                <a:ln>
                  <a:solidFill>
                    <a:schemeClr val="bg1">
                      <a:lumMod val="85000"/>
                      <a:alpha val="0"/>
                    </a:schemeClr>
                  </a:solidFill>
                </a:ln>
                <a:latin typeface="+mj-ea"/>
                <a:ea typeface="+mj-ea"/>
              </a:rPr>
              <a:t>모델 개발</a:t>
            </a:r>
            <a:r>
              <a:rPr lang="en-US" altLang="ko-KR" sz="1600" b="1" dirty="0">
                <a:ln>
                  <a:solidFill>
                    <a:schemeClr val="bg1">
                      <a:lumMod val="85000"/>
                      <a:alpha val="0"/>
                    </a:schemeClr>
                  </a:solidFill>
                </a:ln>
                <a:latin typeface="+mj-ea"/>
                <a:ea typeface="+mj-ea"/>
              </a:rPr>
              <a:t>/</a:t>
            </a:r>
            <a:r>
              <a:rPr lang="ko-KR" altLang="en-US" sz="1600" b="1" dirty="0">
                <a:ln>
                  <a:solidFill>
                    <a:schemeClr val="bg1">
                      <a:lumMod val="85000"/>
                      <a:alpha val="0"/>
                    </a:schemeClr>
                  </a:solidFill>
                </a:ln>
                <a:latin typeface="+mj-ea"/>
                <a:ea typeface="+mj-ea"/>
              </a:rPr>
              <a:t>학습</a:t>
            </a:r>
            <a:r>
              <a:rPr lang="en-US" altLang="ko-KR" sz="1600" b="1" dirty="0">
                <a:ln>
                  <a:solidFill>
                    <a:schemeClr val="bg1">
                      <a:lumMod val="85000"/>
                      <a:alpha val="0"/>
                    </a:schemeClr>
                  </a:solidFill>
                </a:ln>
                <a:latin typeface="+mj-ea"/>
                <a:ea typeface="+mj-ea"/>
              </a:rPr>
              <a:t>/</a:t>
            </a:r>
            <a:r>
              <a:rPr lang="ko-KR" altLang="en-US" sz="1600" b="1" dirty="0">
                <a:ln>
                  <a:solidFill>
                    <a:schemeClr val="bg1">
                      <a:lumMod val="85000"/>
                      <a:alpha val="0"/>
                    </a:schemeClr>
                  </a:solidFill>
                </a:ln>
                <a:latin typeface="+mj-ea"/>
                <a:ea typeface="+mj-ea"/>
              </a:rPr>
              <a:t>검증</a:t>
            </a:r>
            <a:r>
              <a:rPr lang="en-US" altLang="ko-KR" sz="1600" dirty="0">
                <a:ln>
                  <a:solidFill>
                    <a:schemeClr val="bg1">
                      <a:lumMod val="85000"/>
                      <a:alpha val="0"/>
                    </a:schemeClr>
                  </a:solidFill>
                </a:ln>
                <a:latin typeface="+mj-ea"/>
                <a:ea typeface="+mj-ea"/>
              </a:rPr>
              <a:t>: </a:t>
            </a:r>
            <a:r>
              <a:rPr lang="ko-KR" altLang="en-US" sz="1600" dirty="0">
                <a:ln>
                  <a:solidFill>
                    <a:schemeClr val="bg1">
                      <a:lumMod val="85000"/>
                      <a:alpha val="0"/>
                    </a:schemeClr>
                  </a:solidFill>
                </a:ln>
                <a:latin typeface="+mj-ea"/>
                <a:ea typeface="+mj-ea"/>
              </a:rPr>
              <a:t>재사용 가능한 </a:t>
            </a:r>
            <a:r>
              <a:rPr lang="en-US" altLang="ko-KR" sz="1600" dirty="0">
                <a:ln>
                  <a:solidFill>
                    <a:schemeClr val="bg1">
                      <a:lumMod val="85000"/>
                      <a:alpha val="0"/>
                    </a:schemeClr>
                  </a:solidFill>
                </a:ln>
                <a:latin typeface="+mj-ea"/>
                <a:ea typeface="+mj-ea"/>
              </a:rPr>
              <a:t>ML </a:t>
            </a:r>
            <a:r>
              <a:rPr lang="ko-KR" altLang="en-US" sz="1600" dirty="0">
                <a:ln>
                  <a:solidFill>
                    <a:schemeClr val="bg1">
                      <a:lumMod val="85000"/>
                      <a:alpha val="0"/>
                    </a:schemeClr>
                  </a:solidFill>
                </a:ln>
                <a:latin typeface="+mj-ea"/>
                <a:ea typeface="+mj-ea"/>
              </a:rPr>
              <a:t>파이프라인 활용</a:t>
            </a:r>
            <a:endParaRPr lang="en-US" sz="1600" dirty="0">
              <a:ln>
                <a:solidFill>
                  <a:schemeClr val="bg1">
                    <a:lumMod val="85000"/>
                    <a:alpha val="0"/>
                  </a:schemeClr>
                </a:solidFill>
              </a:ln>
              <a:latin typeface="+mj-ea"/>
              <a:ea typeface="+mj-ea"/>
            </a:endParaRPr>
          </a:p>
          <a:p>
            <a:pPr marL="342900" indent="-342900" defTabSz="913698">
              <a:spcBef>
                <a:spcPts val="600"/>
              </a:spcBef>
              <a:buFont typeface="+mj-lt"/>
              <a:buAutoNum type="arabicPeriod"/>
              <a:defRPr/>
            </a:pPr>
            <a:r>
              <a:rPr lang="ko-KR" altLang="en-US" sz="1600" b="1" dirty="0">
                <a:ln>
                  <a:solidFill>
                    <a:schemeClr val="bg1">
                      <a:lumMod val="85000"/>
                      <a:alpha val="0"/>
                    </a:schemeClr>
                  </a:solidFill>
                </a:ln>
                <a:latin typeface="+mj-ea"/>
                <a:ea typeface="+mj-ea"/>
              </a:rPr>
              <a:t>모델 패키징</a:t>
            </a:r>
            <a:r>
              <a:rPr lang="en-US" altLang="ko-KR" sz="1600" dirty="0">
                <a:ln>
                  <a:solidFill>
                    <a:schemeClr val="bg1">
                      <a:lumMod val="85000"/>
                      <a:alpha val="0"/>
                    </a:schemeClr>
                  </a:solidFill>
                </a:ln>
                <a:latin typeface="+mj-ea"/>
                <a:ea typeface="+mj-ea"/>
              </a:rPr>
              <a:t>: </a:t>
            </a:r>
            <a:r>
              <a:rPr lang="ko-KR" altLang="en-US" sz="1600" dirty="0">
                <a:ln>
                  <a:solidFill>
                    <a:schemeClr val="bg1">
                      <a:lumMod val="85000"/>
                      <a:alpha val="0"/>
                    </a:schemeClr>
                  </a:solidFill>
                </a:ln>
                <a:latin typeface="+mj-ea"/>
                <a:ea typeface="+mj-ea"/>
              </a:rPr>
              <a:t>컨테이너를 이용해 추론시 활용할 실행 환경 </a:t>
            </a:r>
            <a:r>
              <a:rPr lang="en-US" altLang="ko-KR" sz="1600" dirty="0">
                <a:ln>
                  <a:solidFill>
                    <a:schemeClr val="bg1">
                      <a:lumMod val="85000"/>
                      <a:alpha val="0"/>
                    </a:schemeClr>
                  </a:solidFill>
                </a:ln>
                <a:latin typeface="+mj-ea"/>
                <a:ea typeface="+mj-ea"/>
              </a:rPr>
              <a:t>(dependency</a:t>
            </a:r>
            <a:r>
              <a:rPr lang="ko-KR" altLang="en-US" sz="1600" dirty="0">
                <a:ln>
                  <a:solidFill>
                    <a:schemeClr val="bg1">
                      <a:lumMod val="85000"/>
                      <a:alpha val="0"/>
                    </a:schemeClr>
                  </a:solidFill>
                </a:ln>
                <a:latin typeface="+mj-ea"/>
                <a:ea typeface="+mj-ea"/>
              </a:rPr>
              <a:t> 등</a:t>
            </a:r>
            <a:r>
              <a:rPr lang="en-US" altLang="ko-KR" sz="1600" dirty="0">
                <a:ln>
                  <a:solidFill>
                    <a:schemeClr val="bg1">
                      <a:lumMod val="85000"/>
                      <a:alpha val="0"/>
                    </a:schemeClr>
                  </a:solidFill>
                </a:ln>
                <a:latin typeface="+mj-ea"/>
                <a:ea typeface="+mj-ea"/>
              </a:rPr>
              <a:t>) </a:t>
            </a:r>
            <a:r>
              <a:rPr lang="ko-KR" altLang="en-US" sz="1600" dirty="0">
                <a:ln>
                  <a:solidFill>
                    <a:schemeClr val="bg1">
                      <a:lumMod val="85000"/>
                      <a:alpha val="0"/>
                    </a:schemeClr>
                  </a:solidFill>
                </a:ln>
                <a:latin typeface="+mj-ea"/>
                <a:ea typeface="+mj-ea"/>
              </a:rPr>
              <a:t>구성</a:t>
            </a:r>
            <a:endParaRPr lang="en-US" sz="1600" dirty="0">
              <a:ln>
                <a:solidFill>
                  <a:schemeClr val="bg1">
                    <a:lumMod val="85000"/>
                    <a:alpha val="0"/>
                  </a:schemeClr>
                </a:solidFill>
              </a:ln>
              <a:latin typeface="+mj-ea"/>
              <a:ea typeface="+mj-ea"/>
            </a:endParaRPr>
          </a:p>
          <a:p>
            <a:pPr marL="342900" indent="-342900" defTabSz="913698">
              <a:spcBef>
                <a:spcPts val="600"/>
              </a:spcBef>
              <a:buFont typeface="+mj-lt"/>
              <a:buAutoNum type="arabicPeriod"/>
              <a:defRPr/>
            </a:pPr>
            <a:r>
              <a:rPr lang="ko-KR" altLang="en-US" sz="1600" b="1" dirty="0">
                <a:ln>
                  <a:solidFill>
                    <a:schemeClr val="bg1">
                      <a:lumMod val="85000"/>
                      <a:alpha val="0"/>
                    </a:schemeClr>
                  </a:solidFill>
                </a:ln>
                <a:latin typeface="+mj-ea"/>
                <a:ea typeface="+mj-ea"/>
              </a:rPr>
              <a:t>서비스 검증</a:t>
            </a:r>
            <a:r>
              <a:rPr lang="en-US" altLang="ko-KR" sz="1600" dirty="0">
                <a:ln>
                  <a:solidFill>
                    <a:schemeClr val="bg1">
                      <a:lumMod val="85000"/>
                      <a:alpha val="0"/>
                    </a:schemeClr>
                  </a:solidFill>
                </a:ln>
                <a:latin typeface="+mj-ea"/>
                <a:ea typeface="+mj-ea"/>
              </a:rPr>
              <a:t>: </a:t>
            </a:r>
            <a:r>
              <a:rPr lang="ko-KR" altLang="en-US" sz="1600" dirty="0">
                <a:ln>
                  <a:solidFill>
                    <a:schemeClr val="bg1">
                      <a:lumMod val="85000"/>
                      <a:alpha val="0"/>
                    </a:schemeClr>
                  </a:solidFill>
                </a:ln>
                <a:latin typeface="+mj-ea"/>
                <a:ea typeface="+mj-ea"/>
              </a:rPr>
              <a:t>기능적인 관점</a:t>
            </a:r>
            <a:r>
              <a:rPr lang="en-US" altLang="ko-KR" sz="1600" dirty="0">
                <a:ln>
                  <a:solidFill>
                    <a:schemeClr val="bg1">
                      <a:lumMod val="85000"/>
                      <a:alpha val="0"/>
                    </a:schemeClr>
                  </a:solidFill>
                </a:ln>
                <a:latin typeface="+mj-ea"/>
                <a:ea typeface="+mj-ea"/>
              </a:rPr>
              <a:t>, </a:t>
            </a:r>
            <a:r>
              <a:rPr lang="ko-KR" altLang="en-US" sz="1600" dirty="0">
                <a:ln>
                  <a:solidFill>
                    <a:schemeClr val="bg1">
                      <a:lumMod val="85000"/>
                      <a:alpha val="0"/>
                    </a:schemeClr>
                  </a:solidFill>
                </a:ln>
                <a:latin typeface="+mj-ea"/>
                <a:ea typeface="+mj-ea"/>
              </a:rPr>
              <a:t>추론 속도</a:t>
            </a:r>
            <a:r>
              <a:rPr lang="en-US" altLang="ko-KR" sz="1600" dirty="0">
                <a:ln>
                  <a:solidFill>
                    <a:schemeClr val="bg1">
                      <a:lumMod val="85000"/>
                      <a:alpha val="0"/>
                    </a:schemeClr>
                  </a:solidFill>
                </a:ln>
                <a:latin typeface="+mj-ea"/>
                <a:ea typeface="+mj-ea"/>
              </a:rPr>
              <a:t>, </a:t>
            </a:r>
            <a:r>
              <a:rPr lang="ko-KR" altLang="en-US" sz="1600" dirty="0">
                <a:ln>
                  <a:solidFill>
                    <a:schemeClr val="bg1">
                      <a:lumMod val="85000"/>
                      <a:alpha val="0"/>
                    </a:schemeClr>
                  </a:solidFill>
                </a:ln>
                <a:latin typeface="+mj-ea"/>
                <a:ea typeface="+mj-ea"/>
              </a:rPr>
              <a:t>컴플라이언스 준수 등</a:t>
            </a:r>
            <a:endParaRPr lang="en-US" sz="1600" dirty="0">
              <a:ln>
                <a:solidFill>
                  <a:schemeClr val="bg1">
                    <a:lumMod val="85000"/>
                    <a:alpha val="0"/>
                  </a:schemeClr>
                </a:solidFill>
              </a:ln>
              <a:latin typeface="+mj-ea"/>
              <a:ea typeface="+mj-ea"/>
            </a:endParaRPr>
          </a:p>
          <a:p>
            <a:pPr marL="342900" indent="-342900" defTabSz="913698">
              <a:spcBef>
                <a:spcPts val="600"/>
              </a:spcBef>
              <a:buFont typeface="+mj-lt"/>
              <a:buAutoNum type="arabicPeriod"/>
              <a:defRPr/>
            </a:pPr>
            <a:r>
              <a:rPr lang="ko-KR" altLang="en-US" sz="1600" b="1" dirty="0">
                <a:ln>
                  <a:solidFill>
                    <a:schemeClr val="bg1">
                      <a:lumMod val="85000"/>
                      <a:alpha val="0"/>
                    </a:schemeClr>
                  </a:solidFill>
                </a:ln>
                <a:latin typeface="+mj-ea"/>
                <a:ea typeface="+mj-ea"/>
              </a:rPr>
              <a:t>서비스 배포</a:t>
            </a:r>
            <a:r>
              <a:rPr lang="en-US" sz="1600" dirty="0">
                <a:ln>
                  <a:solidFill>
                    <a:schemeClr val="bg1">
                      <a:lumMod val="85000"/>
                      <a:alpha val="0"/>
                    </a:schemeClr>
                  </a:solidFill>
                </a:ln>
                <a:latin typeface="+mj-ea"/>
                <a:ea typeface="+mj-ea"/>
              </a:rPr>
              <a:t>: Cloud</a:t>
            </a:r>
            <a:r>
              <a:rPr lang="ko-KR" altLang="en-US" sz="1600" dirty="0">
                <a:ln>
                  <a:solidFill>
                    <a:schemeClr val="bg1">
                      <a:lumMod val="85000"/>
                      <a:alpha val="0"/>
                    </a:schemeClr>
                  </a:solidFill>
                </a:ln>
                <a:latin typeface="+mj-ea"/>
                <a:ea typeface="+mj-ea"/>
              </a:rPr>
              <a:t> 또는 </a:t>
            </a:r>
            <a:r>
              <a:rPr lang="en-US" altLang="ko-KR" sz="1600" dirty="0">
                <a:ln>
                  <a:solidFill>
                    <a:schemeClr val="bg1">
                      <a:lumMod val="85000"/>
                      <a:alpha val="0"/>
                    </a:schemeClr>
                  </a:solidFill>
                </a:ln>
                <a:latin typeface="+mj-ea"/>
                <a:ea typeface="+mj-ea"/>
              </a:rPr>
              <a:t>Edge</a:t>
            </a:r>
            <a:r>
              <a:rPr lang="ko-KR" altLang="en-US" sz="1600" dirty="0">
                <a:ln>
                  <a:solidFill>
                    <a:schemeClr val="bg1">
                      <a:lumMod val="85000"/>
                      <a:alpha val="0"/>
                    </a:schemeClr>
                  </a:solidFill>
                </a:ln>
                <a:latin typeface="+mj-ea"/>
                <a:ea typeface="+mj-ea"/>
              </a:rPr>
              <a:t>에 배포</a:t>
            </a:r>
            <a:r>
              <a:rPr lang="en-US" altLang="ko-KR" sz="1600" dirty="0">
                <a:ln>
                  <a:solidFill>
                    <a:schemeClr val="bg1">
                      <a:lumMod val="85000"/>
                      <a:alpha val="0"/>
                    </a:schemeClr>
                  </a:solidFill>
                </a:ln>
                <a:latin typeface="+mj-ea"/>
                <a:ea typeface="+mj-ea"/>
              </a:rPr>
              <a:t>, </a:t>
            </a:r>
            <a:r>
              <a:rPr lang="ko-KR" altLang="en-US" sz="1600" dirty="0">
                <a:ln>
                  <a:solidFill>
                    <a:schemeClr val="bg1">
                      <a:lumMod val="85000"/>
                      <a:alpha val="0"/>
                    </a:schemeClr>
                  </a:solidFill>
                </a:ln>
                <a:latin typeface="+mj-ea"/>
                <a:ea typeface="+mj-ea"/>
              </a:rPr>
              <a:t>실시간</a:t>
            </a:r>
            <a:r>
              <a:rPr lang="en-US" altLang="ko-KR" sz="1600" dirty="0">
                <a:ln>
                  <a:solidFill>
                    <a:schemeClr val="bg1">
                      <a:lumMod val="85000"/>
                      <a:alpha val="0"/>
                    </a:schemeClr>
                  </a:solidFill>
                </a:ln>
                <a:latin typeface="+mj-ea"/>
                <a:ea typeface="+mj-ea"/>
              </a:rPr>
              <a:t>/</a:t>
            </a:r>
            <a:r>
              <a:rPr lang="ko-KR" altLang="en-US" sz="1600" dirty="0">
                <a:ln>
                  <a:solidFill>
                    <a:schemeClr val="bg1">
                      <a:lumMod val="85000"/>
                      <a:alpha val="0"/>
                    </a:schemeClr>
                  </a:solidFill>
                </a:ln>
                <a:latin typeface="+mj-ea"/>
                <a:ea typeface="+mj-ea"/>
              </a:rPr>
              <a:t>스트리밍</a:t>
            </a:r>
            <a:r>
              <a:rPr lang="en-US" altLang="ko-KR" sz="1600" dirty="0">
                <a:ln>
                  <a:solidFill>
                    <a:schemeClr val="bg1">
                      <a:lumMod val="85000"/>
                      <a:alpha val="0"/>
                    </a:schemeClr>
                  </a:solidFill>
                </a:ln>
                <a:latin typeface="+mj-ea"/>
                <a:ea typeface="+mj-ea"/>
              </a:rPr>
              <a:t>/</a:t>
            </a:r>
            <a:r>
              <a:rPr lang="ko-KR" altLang="en-US" sz="1600" dirty="0">
                <a:ln>
                  <a:solidFill>
                    <a:schemeClr val="bg1">
                      <a:lumMod val="85000"/>
                      <a:alpha val="0"/>
                    </a:schemeClr>
                  </a:solidFill>
                </a:ln>
                <a:latin typeface="+mj-ea"/>
                <a:ea typeface="+mj-ea"/>
              </a:rPr>
              <a:t>배치 형태</a:t>
            </a:r>
            <a:endParaRPr lang="en-US" sz="1600" dirty="0">
              <a:ln>
                <a:solidFill>
                  <a:schemeClr val="bg1">
                    <a:lumMod val="85000"/>
                    <a:alpha val="0"/>
                  </a:schemeClr>
                </a:solidFill>
              </a:ln>
              <a:latin typeface="+mj-ea"/>
              <a:ea typeface="+mj-ea"/>
            </a:endParaRPr>
          </a:p>
          <a:p>
            <a:pPr marL="342900" indent="-342900" defTabSz="913698">
              <a:spcBef>
                <a:spcPts val="600"/>
              </a:spcBef>
              <a:buFont typeface="+mj-lt"/>
              <a:buAutoNum type="arabicPeriod"/>
              <a:defRPr/>
            </a:pPr>
            <a:r>
              <a:rPr lang="ko-KR" altLang="en-US" sz="1600" b="1" dirty="0">
                <a:ln>
                  <a:solidFill>
                    <a:schemeClr val="bg1">
                      <a:lumMod val="85000"/>
                      <a:alpha val="0"/>
                    </a:schemeClr>
                  </a:solidFill>
                </a:ln>
                <a:latin typeface="+mj-ea"/>
                <a:ea typeface="+mj-ea"/>
              </a:rPr>
              <a:t>서비스 모니터링</a:t>
            </a:r>
            <a:r>
              <a:rPr lang="en-US" altLang="ko-KR" sz="1600" dirty="0">
                <a:ln>
                  <a:solidFill>
                    <a:schemeClr val="bg1">
                      <a:lumMod val="85000"/>
                      <a:alpha val="0"/>
                    </a:schemeClr>
                  </a:solidFill>
                </a:ln>
                <a:latin typeface="+mj-ea"/>
                <a:ea typeface="+mj-ea"/>
              </a:rPr>
              <a:t>: </a:t>
            </a:r>
            <a:r>
              <a:rPr lang="ko-KR" altLang="en-US" sz="1600" dirty="0">
                <a:ln>
                  <a:solidFill>
                    <a:schemeClr val="bg1">
                      <a:lumMod val="85000"/>
                      <a:alpha val="0"/>
                    </a:schemeClr>
                  </a:solidFill>
                </a:ln>
                <a:latin typeface="+mj-ea"/>
                <a:ea typeface="+mj-ea"/>
              </a:rPr>
              <a:t>추론 성능</a:t>
            </a:r>
            <a:r>
              <a:rPr lang="en-US" altLang="ko-KR" sz="1600" dirty="0">
                <a:ln>
                  <a:solidFill>
                    <a:schemeClr val="bg1">
                      <a:lumMod val="85000"/>
                      <a:alpha val="0"/>
                    </a:schemeClr>
                  </a:solidFill>
                </a:ln>
                <a:latin typeface="+mj-ea"/>
                <a:ea typeface="+mj-ea"/>
              </a:rPr>
              <a:t>, </a:t>
            </a:r>
            <a:r>
              <a:rPr lang="ko-KR" altLang="en-US" sz="1600" dirty="0">
                <a:ln>
                  <a:solidFill>
                    <a:schemeClr val="bg1">
                      <a:lumMod val="85000"/>
                      <a:alpha val="0"/>
                    </a:schemeClr>
                  </a:solidFill>
                </a:ln>
                <a:latin typeface="+mj-ea"/>
                <a:ea typeface="+mj-ea"/>
              </a:rPr>
              <a:t>기존 모델 재학습 필요시점 판단</a:t>
            </a:r>
            <a:endParaRPr lang="en-US" sz="1600" dirty="0">
              <a:ln>
                <a:solidFill>
                  <a:schemeClr val="bg1">
                    <a:lumMod val="85000"/>
                    <a:alpha val="0"/>
                  </a:schemeClr>
                </a:solidFill>
              </a:ln>
              <a:latin typeface="+mj-ea"/>
              <a:ea typeface="+mj-ea"/>
            </a:endParaRPr>
          </a:p>
        </p:txBody>
      </p:sp>
      <p:grpSp>
        <p:nvGrpSpPr>
          <p:cNvPr id="2" name="Group 1">
            <a:extLst>
              <a:ext uri="{FF2B5EF4-FFF2-40B4-BE49-F238E27FC236}">
                <a16:creationId xmlns:a16="http://schemas.microsoft.com/office/drawing/2014/main" id="{9991ACA9-8C6D-48E5-BE63-EE032A82E4FA}"/>
              </a:ext>
            </a:extLst>
          </p:cNvPr>
          <p:cNvGrpSpPr/>
          <p:nvPr/>
        </p:nvGrpSpPr>
        <p:grpSpPr>
          <a:xfrm>
            <a:off x="1103565" y="3526712"/>
            <a:ext cx="9616751" cy="2702595"/>
            <a:chOff x="1020147" y="3729912"/>
            <a:chExt cx="9616751" cy="2702595"/>
          </a:xfrm>
        </p:grpSpPr>
        <p:pic>
          <p:nvPicPr>
            <p:cNvPr id="7" name="Picture 6">
              <a:extLst>
                <a:ext uri="{FF2B5EF4-FFF2-40B4-BE49-F238E27FC236}">
                  <a16:creationId xmlns:a16="http://schemas.microsoft.com/office/drawing/2014/main" id="{3A8ECCE7-5952-4AEB-B05B-B7AE518AF9DF}"/>
                </a:ext>
              </a:extLst>
            </p:cNvPr>
            <p:cNvPicPr>
              <a:picLocks noChangeAspect="1"/>
            </p:cNvPicPr>
            <p:nvPr/>
          </p:nvPicPr>
          <p:blipFill rotWithShape="1">
            <a:blip r:embed="rId3">
              <a:duotone>
                <a:schemeClr val="accent1">
                  <a:shade val="45000"/>
                  <a:satMod val="135000"/>
                </a:schemeClr>
                <a:prstClr val="white"/>
              </a:duotone>
            </a:blip>
            <a:srcRect l="21313" t="21788" r="20835" b="23311"/>
            <a:stretch/>
          </p:blipFill>
          <p:spPr>
            <a:xfrm rot="5400000">
              <a:off x="7826948" y="4559307"/>
              <a:ext cx="566501" cy="570074"/>
            </a:xfrm>
            <a:prstGeom prst="rect">
              <a:avLst/>
            </a:prstGeom>
          </p:spPr>
        </p:pic>
        <p:sp>
          <p:nvSpPr>
            <p:cNvPr id="25" name="TextBox 24">
              <a:extLst>
                <a:ext uri="{FF2B5EF4-FFF2-40B4-BE49-F238E27FC236}">
                  <a16:creationId xmlns:a16="http://schemas.microsoft.com/office/drawing/2014/main" id="{6414B1E5-B7BA-41B5-90D0-E652F0443D6A}"/>
                </a:ext>
              </a:extLst>
            </p:cNvPr>
            <p:cNvSpPr txBox="1"/>
            <p:nvPr/>
          </p:nvSpPr>
          <p:spPr>
            <a:xfrm>
              <a:off x="1020147" y="3742470"/>
              <a:ext cx="1822500" cy="338554"/>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ko-KR" altLang="en-US" sz="1600" spc="-150" dirty="0">
                  <a:ln>
                    <a:solidFill>
                      <a:schemeClr val="bg1">
                        <a:lumMod val="85000"/>
                        <a:alpha val="0"/>
                      </a:schemeClr>
                    </a:solidFill>
                  </a:ln>
                  <a:latin typeface="+mj-ea"/>
                  <a:ea typeface="+mj-ea"/>
                </a:rPr>
                <a:t>모델 학습</a:t>
              </a:r>
              <a:endParaRPr lang="en-US" sz="1600" spc="-150" dirty="0">
                <a:ln>
                  <a:solidFill>
                    <a:schemeClr val="bg1">
                      <a:lumMod val="85000"/>
                      <a:alpha val="0"/>
                    </a:schemeClr>
                  </a:solidFill>
                </a:ln>
                <a:latin typeface="+mj-ea"/>
                <a:ea typeface="+mj-ea"/>
              </a:endParaRPr>
            </a:p>
          </p:txBody>
        </p:sp>
        <p:sp>
          <p:nvSpPr>
            <p:cNvPr id="27" name="Rounded Rectangle 7">
              <a:extLst>
                <a:ext uri="{FF2B5EF4-FFF2-40B4-BE49-F238E27FC236}">
                  <a16:creationId xmlns:a16="http://schemas.microsoft.com/office/drawing/2014/main" id="{44792579-889C-48FB-A244-11437E2BA404}"/>
                </a:ext>
              </a:extLst>
            </p:cNvPr>
            <p:cNvSpPr/>
            <p:nvPr/>
          </p:nvSpPr>
          <p:spPr>
            <a:xfrm>
              <a:off x="1171552" y="4096521"/>
              <a:ext cx="1452180" cy="1662517"/>
            </a:xfrm>
            <a:prstGeom prst="roundRect">
              <a:avLst/>
            </a:prstGeom>
            <a:solidFill>
              <a:srgbClr val="FFFFFF"/>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chemeClr val="tx1"/>
                </a:solidFill>
                <a:effectLst/>
                <a:uLnTx/>
                <a:uFillTx/>
                <a:latin typeface="Segoe UI Light" panose="020B0502040204020203" pitchFamily="34" charset="0"/>
                <a:ea typeface="+mn-ea"/>
                <a:cs typeface="Segoe UI Light" panose="020B0502040204020203" pitchFamily="34" charset="0"/>
              </a:endParaRPr>
            </a:p>
          </p:txBody>
        </p:sp>
        <p:sp>
          <p:nvSpPr>
            <p:cNvPr id="23" name="TextBox 22">
              <a:extLst>
                <a:ext uri="{FF2B5EF4-FFF2-40B4-BE49-F238E27FC236}">
                  <a16:creationId xmlns:a16="http://schemas.microsoft.com/office/drawing/2014/main" id="{A6C8990A-B5A6-4677-940B-114B7B22C943}"/>
                </a:ext>
              </a:extLst>
            </p:cNvPr>
            <p:cNvSpPr txBox="1"/>
            <p:nvPr/>
          </p:nvSpPr>
          <p:spPr>
            <a:xfrm>
              <a:off x="4384872" y="3734443"/>
              <a:ext cx="2721067" cy="338554"/>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ko-KR" altLang="en-US" sz="1600" spc="-150" dirty="0">
                  <a:ln>
                    <a:solidFill>
                      <a:schemeClr val="bg1">
                        <a:lumMod val="85000"/>
                        <a:alpha val="0"/>
                      </a:schemeClr>
                    </a:solidFill>
                  </a:ln>
                  <a:latin typeface="+mj-ea"/>
                  <a:ea typeface="+mj-ea"/>
                </a:rPr>
                <a:t>서비스 검증</a:t>
              </a:r>
              <a:endParaRPr lang="en-US" sz="1600" spc="-150" dirty="0">
                <a:ln>
                  <a:solidFill>
                    <a:schemeClr val="bg1">
                      <a:lumMod val="85000"/>
                      <a:alpha val="0"/>
                    </a:schemeClr>
                  </a:solidFill>
                </a:ln>
                <a:latin typeface="+mj-ea"/>
                <a:ea typeface="+mj-ea"/>
              </a:endParaRPr>
            </a:p>
          </p:txBody>
        </p:sp>
        <p:sp>
          <p:nvSpPr>
            <p:cNvPr id="24" name="Rounded Rectangle 12">
              <a:extLst>
                <a:ext uri="{FF2B5EF4-FFF2-40B4-BE49-F238E27FC236}">
                  <a16:creationId xmlns:a16="http://schemas.microsoft.com/office/drawing/2014/main" id="{C5662BA6-4E6A-4756-9864-9EF50E15ED5E}"/>
                </a:ext>
              </a:extLst>
            </p:cNvPr>
            <p:cNvSpPr/>
            <p:nvPr/>
          </p:nvSpPr>
          <p:spPr>
            <a:xfrm>
              <a:off x="5010470" y="4090750"/>
              <a:ext cx="1452180" cy="1662517"/>
            </a:xfrm>
            <a:prstGeom prst="roundRect">
              <a:avLst/>
            </a:prstGeom>
            <a:solidFill>
              <a:srgbClr val="FFFFFF"/>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chemeClr val="tx1"/>
                </a:solidFill>
                <a:effectLst/>
                <a:uLnTx/>
                <a:uFillTx/>
                <a:latin typeface="Segoe UI Light" panose="020B0502040204020203" pitchFamily="34" charset="0"/>
                <a:ea typeface="+mn-ea"/>
                <a:cs typeface="Segoe UI Light" panose="020B0502040204020203" pitchFamily="34" charset="0"/>
              </a:endParaRPr>
            </a:p>
          </p:txBody>
        </p:sp>
        <p:sp>
          <p:nvSpPr>
            <p:cNvPr id="21" name="TextBox 20">
              <a:extLst>
                <a:ext uri="{FF2B5EF4-FFF2-40B4-BE49-F238E27FC236}">
                  <a16:creationId xmlns:a16="http://schemas.microsoft.com/office/drawing/2014/main" id="{58824843-6DA3-4458-AF6D-724EDE422508}"/>
                </a:ext>
              </a:extLst>
            </p:cNvPr>
            <p:cNvSpPr txBox="1"/>
            <p:nvPr/>
          </p:nvSpPr>
          <p:spPr>
            <a:xfrm>
              <a:off x="6798470" y="3729912"/>
              <a:ext cx="1838834" cy="338554"/>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ko-KR" altLang="en-US" sz="1600" spc="-150" dirty="0">
                  <a:ln>
                    <a:solidFill>
                      <a:schemeClr val="bg1">
                        <a:lumMod val="85000"/>
                        <a:alpha val="0"/>
                      </a:schemeClr>
                    </a:solidFill>
                  </a:ln>
                  <a:latin typeface="+mj-ea"/>
                  <a:ea typeface="+mj-ea"/>
                </a:rPr>
                <a:t>서비스 배포</a:t>
              </a:r>
              <a:endParaRPr lang="en-US" sz="1600" spc="-150" dirty="0">
                <a:ln>
                  <a:solidFill>
                    <a:schemeClr val="bg1">
                      <a:lumMod val="85000"/>
                      <a:alpha val="0"/>
                    </a:schemeClr>
                  </a:solidFill>
                </a:ln>
                <a:latin typeface="+mj-ea"/>
                <a:ea typeface="+mj-ea"/>
              </a:endParaRPr>
            </a:p>
          </p:txBody>
        </p:sp>
        <p:sp>
          <p:nvSpPr>
            <p:cNvPr id="22" name="Rounded Rectangle 23">
              <a:extLst>
                <a:ext uri="{FF2B5EF4-FFF2-40B4-BE49-F238E27FC236}">
                  <a16:creationId xmlns:a16="http://schemas.microsoft.com/office/drawing/2014/main" id="{198073D9-51F6-478C-9069-E665C81F5CDB}"/>
                </a:ext>
              </a:extLst>
            </p:cNvPr>
            <p:cNvSpPr/>
            <p:nvPr/>
          </p:nvSpPr>
          <p:spPr>
            <a:xfrm>
              <a:off x="7038578" y="4089003"/>
              <a:ext cx="1452180" cy="1662517"/>
            </a:xfrm>
            <a:prstGeom prst="roundRect">
              <a:avLst/>
            </a:prstGeom>
            <a:solidFill>
              <a:srgbClr val="FFFFFF"/>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chemeClr val="tx1"/>
                </a:solidFill>
                <a:effectLst/>
                <a:uLnTx/>
                <a:uFillTx/>
                <a:latin typeface="Segoe UI Light" panose="020B0502040204020203" pitchFamily="34" charset="0"/>
                <a:ea typeface="+mn-ea"/>
                <a:cs typeface="Segoe UI Light" panose="020B0502040204020203" pitchFamily="34" charset="0"/>
              </a:endParaRPr>
            </a:p>
          </p:txBody>
        </p:sp>
        <p:sp>
          <p:nvSpPr>
            <p:cNvPr id="19" name="TextBox 18">
              <a:extLst>
                <a:ext uri="{FF2B5EF4-FFF2-40B4-BE49-F238E27FC236}">
                  <a16:creationId xmlns:a16="http://schemas.microsoft.com/office/drawing/2014/main" id="{1B39131D-C53A-4ECC-9227-C69EC52A0D8E}"/>
                </a:ext>
              </a:extLst>
            </p:cNvPr>
            <p:cNvSpPr txBox="1"/>
            <p:nvPr/>
          </p:nvSpPr>
          <p:spPr>
            <a:xfrm>
              <a:off x="2875876" y="3738974"/>
              <a:ext cx="1597763" cy="338554"/>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ko-KR" altLang="en-US" sz="1600" spc="-150" dirty="0">
                  <a:ln>
                    <a:solidFill>
                      <a:schemeClr val="bg1">
                        <a:lumMod val="85000"/>
                        <a:alpha val="0"/>
                      </a:schemeClr>
                    </a:solidFill>
                  </a:ln>
                  <a:latin typeface="+mj-ea"/>
                  <a:ea typeface="+mj-ea"/>
                </a:rPr>
                <a:t>모델 패키징</a:t>
              </a:r>
              <a:endParaRPr lang="en-US" sz="1600" spc="-150" dirty="0">
                <a:ln>
                  <a:solidFill>
                    <a:schemeClr val="bg1">
                      <a:lumMod val="85000"/>
                      <a:alpha val="0"/>
                    </a:schemeClr>
                  </a:solidFill>
                </a:ln>
                <a:latin typeface="+mj-ea"/>
                <a:ea typeface="+mj-ea"/>
              </a:endParaRPr>
            </a:p>
          </p:txBody>
        </p:sp>
        <p:sp>
          <p:nvSpPr>
            <p:cNvPr id="20" name="Rounded Rectangle 42">
              <a:extLst>
                <a:ext uri="{FF2B5EF4-FFF2-40B4-BE49-F238E27FC236}">
                  <a16:creationId xmlns:a16="http://schemas.microsoft.com/office/drawing/2014/main" id="{ACFA4546-D334-4C0C-9C5F-E4F44BA3B24A}"/>
                </a:ext>
              </a:extLst>
            </p:cNvPr>
            <p:cNvSpPr/>
            <p:nvPr/>
          </p:nvSpPr>
          <p:spPr>
            <a:xfrm>
              <a:off x="2948668" y="4092668"/>
              <a:ext cx="1452180" cy="1662518"/>
            </a:xfrm>
            <a:prstGeom prst="roundRect">
              <a:avLst/>
            </a:prstGeom>
            <a:solidFill>
              <a:srgbClr val="FFFFFF"/>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chemeClr val="tx1"/>
                </a:solidFill>
                <a:effectLst/>
                <a:uLnTx/>
                <a:uFillTx/>
                <a:latin typeface="Segoe UI Light" panose="020B0502040204020203" pitchFamily="34" charset="0"/>
                <a:ea typeface="+mn-ea"/>
                <a:cs typeface="Segoe UI Light" panose="020B0502040204020203" pitchFamily="34" charset="0"/>
              </a:endParaRPr>
            </a:p>
          </p:txBody>
        </p:sp>
        <p:sp>
          <p:nvSpPr>
            <p:cNvPr id="17" name="TextBox 16">
              <a:extLst>
                <a:ext uri="{FF2B5EF4-FFF2-40B4-BE49-F238E27FC236}">
                  <a16:creationId xmlns:a16="http://schemas.microsoft.com/office/drawing/2014/main" id="{B79222B8-C464-40FA-9271-8B20224F390A}"/>
                </a:ext>
              </a:extLst>
            </p:cNvPr>
            <p:cNvSpPr txBox="1"/>
            <p:nvPr/>
          </p:nvSpPr>
          <p:spPr>
            <a:xfrm>
              <a:off x="8666299" y="3742470"/>
              <a:ext cx="1970599" cy="338554"/>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ko-KR" altLang="en-US" sz="1600" spc="-150" dirty="0">
                  <a:ln>
                    <a:solidFill>
                      <a:schemeClr val="bg1">
                        <a:lumMod val="85000"/>
                        <a:alpha val="0"/>
                      </a:schemeClr>
                    </a:solidFill>
                  </a:ln>
                  <a:latin typeface="+mj-ea"/>
                  <a:ea typeface="+mj-ea"/>
                </a:rPr>
                <a:t>서비스 모니터링</a:t>
              </a:r>
              <a:endParaRPr lang="en-US" sz="1600" spc="-150" dirty="0">
                <a:ln>
                  <a:solidFill>
                    <a:schemeClr val="bg1">
                      <a:lumMod val="85000"/>
                      <a:alpha val="0"/>
                    </a:schemeClr>
                  </a:solidFill>
                </a:ln>
                <a:latin typeface="+mj-ea"/>
                <a:ea typeface="+mj-ea"/>
              </a:endParaRPr>
            </a:p>
          </p:txBody>
        </p:sp>
        <p:sp>
          <p:nvSpPr>
            <p:cNvPr id="18" name="Rounded Rectangle 47">
              <a:extLst>
                <a:ext uri="{FF2B5EF4-FFF2-40B4-BE49-F238E27FC236}">
                  <a16:creationId xmlns:a16="http://schemas.microsoft.com/office/drawing/2014/main" id="{EAB28A56-0C53-40B9-8359-40329BD5E3CF}"/>
                </a:ext>
              </a:extLst>
            </p:cNvPr>
            <p:cNvSpPr/>
            <p:nvPr/>
          </p:nvSpPr>
          <p:spPr>
            <a:xfrm>
              <a:off x="8954591" y="4091761"/>
              <a:ext cx="1452180" cy="1662517"/>
            </a:xfrm>
            <a:prstGeom prst="roundRect">
              <a:avLst/>
            </a:prstGeom>
            <a:solidFill>
              <a:srgbClr val="FFFFFF"/>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chemeClr val="tx1"/>
                </a:solidFill>
                <a:effectLst/>
                <a:uLnTx/>
                <a:uFillTx/>
                <a:latin typeface="Segoe UI Light" panose="020B0502040204020203" pitchFamily="34" charset="0"/>
                <a:ea typeface="+mn-ea"/>
                <a:cs typeface="Segoe UI Light" panose="020B0502040204020203" pitchFamily="34" charset="0"/>
              </a:endParaRPr>
            </a:p>
          </p:txBody>
        </p:sp>
        <p:cxnSp>
          <p:nvCxnSpPr>
            <p:cNvPr id="16" name="Connector: Elbow 15">
              <a:extLst>
                <a:ext uri="{FF2B5EF4-FFF2-40B4-BE49-F238E27FC236}">
                  <a16:creationId xmlns:a16="http://schemas.microsoft.com/office/drawing/2014/main" id="{24451199-9C31-482F-83D7-6B35EC5C508D}"/>
                </a:ext>
              </a:extLst>
            </p:cNvPr>
            <p:cNvCxnSpPr>
              <a:cxnSpLocks/>
              <a:stCxn id="18" idx="3"/>
              <a:endCxn id="27" idx="2"/>
            </p:cNvCxnSpPr>
            <p:nvPr/>
          </p:nvCxnSpPr>
          <p:spPr>
            <a:xfrm flipH="1">
              <a:off x="1897642" y="4923019"/>
              <a:ext cx="8509129" cy="836019"/>
            </a:xfrm>
            <a:prstGeom prst="bentConnector4">
              <a:avLst>
                <a:gd name="adj1" fmla="val -2687"/>
                <a:gd name="adj2" fmla="val 127344"/>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482DBE1E-BBE6-4A6E-B9F4-DAF2D0BE8414}"/>
                </a:ext>
              </a:extLst>
            </p:cNvPr>
            <p:cNvGrpSpPr>
              <a:grpSpLocks noChangeAspect="1"/>
            </p:cNvGrpSpPr>
            <p:nvPr/>
          </p:nvGrpSpPr>
          <p:grpSpPr>
            <a:xfrm rot="1800000">
              <a:off x="2065597" y="4697866"/>
              <a:ext cx="465613" cy="539606"/>
              <a:chOff x="6281977" y="1925712"/>
              <a:chExt cx="609366" cy="706203"/>
            </a:xfrm>
          </p:grpSpPr>
          <p:sp>
            <p:nvSpPr>
              <p:cNvPr id="32" name="Hexagon 31">
                <a:extLst>
                  <a:ext uri="{FF2B5EF4-FFF2-40B4-BE49-F238E27FC236}">
                    <a16:creationId xmlns:a16="http://schemas.microsoft.com/office/drawing/2014/main" id="{44622BB4-2707-41DA-8C4D-E2BE3D0DD537}"/>
                  </a:ext>
                </a:extLst>
              </p:cNvPr>
              <p:cNvSpPr/>
              <p:nvPr/>
            </p:nvSpPr>
            <p:spPr bwMode="auto">
              <a:xfrm rot="16200000">
                <a:off x="6261742" y="2000529"/>
                <a:ext cx="651443" cy="557784"/>
              </a:xfrm>
              <a:prstGeom prst="hexagon">
                <a:avLst/>
              </a:prstGeom>
              <a:solidFill>
                <a:sysClr val="window" lastClr="FFFFFF"/>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effectLst/>
                  <a:uLnTx/>
                  <a:uFillTx/>
                  <a:latin typeface="Segoe UI"/>
                  <a:ea typeface="Segoe UI" pitchFamily="34" charset="0"/>
                  <a:cs typeface="Segoe UI" pitchFamily="34" charset="0"/>
                </a:endParaRPr>
              </a:p>
            </p:txBody>
          </p:sp>
          <p:cxnSp>
            <p:nvCxnSpPr>
              <p:cNvPr id="33" name="Straight Connector 32">
                <a:extLst>
                  <a:ext uri="{FF2B5EF4-FFF2-40B4-BE49-F238E27FC236}">
                    <a16:creationId xmlns:a16="http://schemas.microsoft.com/office/drawing/2014/main" id="{C9F55C82-184C-4567-84D6-E86DEFD57ACD}"/>
                  </a:ext>
                </a:extLst>
              </p:cNvPr>
              <p:cNvCxnSpPr>
                <a:stCxn id="32" idx="3"/>
                <a:endCxn id="32" idx="0"/>
              </p:cNvCxnSpPr>
              <p:nvPr/>
            </p:nvCxnSpPr>
            <p:spPr>
              <a:xfrm flipV="1">
                <a:off x="6587464" y="1953700"/>
                <a:ext cx="0" cy="651443"/>
              </a:xfrm>
              <a:prstGeom prst="line">
                <a:avLst/>
              </a:prstGeom>
              <a:noFill/>
              <a:ln w="12700" cap="flat" cmpd="sng" algn="ctr">
                <a:solidFill>
                  <a:srgbClr val="0078D4"/>
                </a:solidFill>
                <a:prstDash val="solid"/>
                <a:headEnd type="none"/>
                <a:tailEnd type="none"/>
              </a:ln>
              <a:effectLst/>
            </p:spPr>
          </p:cxnSp>
          <p:grpSp>
            <p:nvGrpSpPr>
              <p:cNvPr id="34" name="Group 33">
                <a:extLst>
                  <a:ext uri="{FF2B5EF4-FFF2-40B4-BE49-F238E27FC236}">
                    <a16:creationId xmlns:a16="http://schemas.microsoft.com/office/drawing/2014/main" id="{E25A5BA6-53D2-4EC0-B472-3D82C2DC56CB}"/>
                  </a:ext>
                </a:extLst>
              </p:cNvPr>
              <p:cNvGrpSpPr/>
              <p:nvPr/>
            </p:nvGrpSpPr>
            <p:grpSpPr>
              <a:xfrm>
                <a:off x="6584950" y="2093649"/>
                <a:ext cx="281406" cy="372551"/>
                <a:chOff x="6584950" y="2093146"/>
                <a:chExt cx="281406" cy="372551"/>
              </a:xfrm>
            </p:grpSpPr>
            <p:cxnSp>
              <p:nvCxnSpPr>
                <p:cNvPr id="47" name="Straight Connector 46">
                  <a:extLst>
                    <a:ext uri="{FF2B5EF4-FFF2-40B4-BE49-F238E27FC236}">
                      <a16:creationId xmlns:a16="http://schemas.microsoft.com/office/drawing/2014/main" id="{BA7DA112-E7BE-4A0F-99CE-366171BD2152}"/>
                    </a:ext>
                  </a:extLst>
                </p:cNvPr>
                <p:cNvCxnSpPr>
                  <a:cxnSpLocks/>
                  <a:stCxn id="32" idx="2"/>
                </p:cNvCxnSpPr>
                <p:nvPr/>
              </p:nvCxnSpPr>
              <p:spPr>
                <a:xfrm flipH="1" flipV="1">
                  <a:off x="6584950" y="2415525"/>
                  <a:ext cx="281406" cy="50172"/>
                </a:xfrm>
                <a:prstGeom prst="line">
                  <a:avLst/>
                </a:prstGeom>
                <a:noFill/>
                <a:ln w="12700" cap="flat" cmpd="sng" algn="ctr">
                  <a:solidFill>
                    <a:srgbClr val="0078D4"/>
                  </a:solidFill>
                  <a:prstDash val="solid"/>
                  <a:headEnd type="none"/>
                  <a:tailEnd type="none"/>
                </a:ln>
                <a:effectLst/>
              </p:spPr>
            </p:cxnSp>
            <p:cxnSp>
              <p:nvCxnSpPr>
                <p:cNvPr id="48" name="Straight Connector 47">
                  <a:extLst>
                    <a:ext uri="{FF2B5EF4-FFF2-40B4-BE49-F238E27FC236}">
                      <a16:creationId xmlns:a16="http://schemas.microsoft.com/office/drawing/2014/main" id="{54776488-1E69-4BB4-A6BF-8600D0E3D801}"/>
                    </a:ext>
                  </a:extLst>
                </p:cNvPr>
                <p:cNvCxnSpPr>
                  <a:stCxn id="32" idx="1"/>
                </p:cNvCxnSpPr>
                <p:nvPr/>
              </p:nvCxnSpPr>
              <p:spPr>
                <a:xfrm flipH="1">
                  <a:off x="6584950" y="2093146"/>
                  <a:ext cx="281406" cy="110304"/>
                </a:xfrm>
                <a:prstGeom prst="line">
                  <a:avLst/>
                </a:prstGeom>
                <a:noFill/>
                <a:ln w="12700" cap="flat" cmpd="sng" algn="ctr">
                  <a:solidFill>
                    <a:srgbClr val="0078D4"/>
                  </a:solidFill>
                  <a:prstDash val="solid"/>
                  <a:headEnd type="none"/>
                  <a:tailEnd type="none"/>
                </a:ln>
                <a:effectLst/>
              </p:spPr>
            </p:cxnSp>
            <p:cxnSp>
              <p:nvCxnSpPr>
                <p:cNvPr id="49" name="Straight Connector 48">
                  <a:extLst>
                    <a:ext uri="{FF2B5EF4-FFF2-40B4-BE49-F238E27FC236}">
                      <a16:creationId xmlns:a16="http://schemas.microsoft.com/office/drawing/2014/main" id="{DAC8AAD1-2D61-4DF0-8A5E-16C955CD06B3}"/>
                    </a:ext>
                  </a:extLst>
                </p:cNvPr>
                <p:cNvCxnSpPr>
                  <a:cxnSpLocks/>
                  <a:stCxn id="32" idx="1"/>
                </p:cNvCxnSpPr>
                <p:nvPr/>
              </p:nvCxnSpPr>
              <p:spPr>
                <a:xfrm flipH="1">
                  <a:off x="6584950" y="2093146"/>
                  <a:ext cx="281406" cy="322378"/>
                </a:xfrm>
                <a:prstGeom prst="line">
                  <a:avLst/>
                </a:prstGeom>
                <a:noFill/>
                <a:ln w="12700" cap="flat" cmpd="sng" algn="ctr">
                  <a:solidFill>
                    <a:srgbClr val="0078D4"/>
                  </a:solidFill>
                  <a:prstDash val="solid"/>
                  <a:headEnd type="none"/>
                  <a:tailEnd type="none"/>
                </a:ln>
                <a:effectLst/>
              </p:spPr>
            </p:cxnSp>
          </p:grpSp>
          <p:grpSp>
            <p:nvGrpSpPr>
              <p:cNvPr id="35" name="Group 34">
                <a:extLst>
                  <a:ext uri="{FF2B5EF4-FFF2-40B4-BE49-F238E27FC236}">
                    <a16:creationId xmlns:a16="http://schemas.microsoft.com/office/drawing/2014/main" id="{3415ACB0-A524-4F68-B218-0B89C96AFA18}"/>
                  </a:ext>
                </a:extLst>
              </p:cNvPr>
              <p:cNvGrpSpPr/>
              <p:nvPr/>
            </p:nvGrpSpPr>
            <p:grpSpPr>
              <a:xfrm flipH="1">
                <a:off x="6304801" y="2093649"/>
                <a:ext cx="281406" cy="372551"/>
                <a:chOff x="6584950" y="2093146"/>
                <a:chExt cx="281406" cy="372551"/>
              </a:xfrm>
            </p:grpSpPr>
            <p:cxnSp>
              <p:nvCxnSpPr>
                <p:cNvPr id="44" name="Straight Connector 43">
                  <a:extLst>
                    <a:ext uri="{FF2B5EF4-FFF2-40B4-BE49-F238E27FC236}">
                      <a16:creationId xmlns:a16="http://schemas.microsoft.com/office/drawing/2014/main" id="{69D06D74-2080-4C3B-8FC6-C281952193C4}"/>
                    </a:ext>
                  </a:extLst>
                </p:cNvPr>
                <p:cNvCxnSpPr>
                  <a:cxnSpLocks/>
                </p:cNvCxnSpPr>
                <p:nvPr/>
              </p:nvCxnSpPr>
              <p:spPr>
                <a:xfrm flipH="1" flipV="1">
                  <a:off x="6584950" y="2415525"/>
                  <a:ext cx="281406" cy="50172"/>
                </a:xfrm>
                <a:prstGeom prst="line">
                  <a:avLst/>
                </a:prstGeom>
                <a:noFill/>
                <a:ln w="12700" cap="flat" cmpd="sng" algn="ctr">
                  <a:solidFill>
                    <a:srgbClr val="0078D4"/>
                  </a:solidFill>
                  <a:prstDash val="solid"/>
                  <a:headEnd type="none"/>
                  <a:tailEnd type="none"/>
                </a:ln>
                <a:effectLst/>
              </p:spPr>
            </p:cxnSp>
            <p:cxnSp>
              <p:nvCxnSpPr>
                <p:cNvPr id="45" name="Straight Connector 44">
                  <a:extLst>
                    <a:ext uri="{FF2B5EF4-FFF2-40B4-BE49-F238E27FC236}">
                      <a16:creationId xmlns:a16="http://schemas.microsoft.com/office/drawing/2014/main" id="{63ECF6A3-449E-4A98-A20D-3FE36512D76F}"/>
                    </a:ext>
                  </a:extLst>
                </p:cNvPr>
                <p:cNvCxnSpPr/>
                <p:nvPr/>
              </p:nvCxnSpPr>
              <p:spPr>
                <a:xfrm flipH="1">
                  <a:off x="6584950" y="2093146"/>
                  <a:ext cx="281406" cy="110304"/>
                </a:xfrm>
                <a:prstGeom prst="line">
                  <a:avLst/>
                </a:prstGeom>
                <a:noFill/>
                <a:ln w="12700" cap="flat" cmpd="sng" algn="ctr">
                  <a:solidFill>
                    <a:srgbClr val="0078D4"/>
                  </a:solidFill>
                  <a:prstDash val="solid"/>
                  <a:headEnd type="none"/>
                  <a:tailEnd type="none"/>
                </a:ln>
                <a:effectLst/>
              </p:spPr>
            </p:cxnSp>
            <p:cxnSp>
              <p:nvCxnSpPr>
                <p:cNvPr id="46" name="Straight Connector 45">
                  <a:extLst>
                    <a:ext uri="{FF2B5EF4-FFF2-40B4-BE49-F238E27FC236}">
                      <a16:creationId xmlns:a16="http://schemas.microsoft.com/office/drawing/2014/main" id="{C6E9C08D-738A-42B8-B7CE-C79327F6FB28}"/>
                    </a:ext>
                  </a:extLst>
                </p:cNvPr>
                <p:cNvCxnSpPr>
                  <a:cxnSpLocks/>
                </p:cNvCxnSpPr>
                <p:nvPr/>
              </p:nvCxnSpPr>
              <p:spPr>
                <a:xfrm flipH="1">
                  <a:off x="6584950" y="2093146"/>
                  <a:ext cx="281406" cy="322378"/>
                </a:xfrm>
                <a:prstGeom prst="line">
                  <a:avLst/>
                </a:prstGeom>
                <a:noFill/>
                <a:ln w="12700" cap="flat" cmpd="sng" algn="ctr">
                  <a:solidFill>
                    <a:srgbClr val="0078D4"/>
                  </a:solidFill>
                  <a:prstDash val="solid"/>
                  <a:headEnd type="none"/>
                  <a:tailEnd type="none"/>
                </a:ln>
                <a:effectLst/>
              </p:spPr>
            </p:cxnSp>
          </p:grpSp>
          <p:sp>
            <p:nvSpPr>
              <p:cNvPr id="36" name="Oval 35">
                <a:extLst>
                  <a:ext uri="{FF2B5EF4-FFF2-40B4-BE49-F238E27FC236}">
                    <a16:creationId xmlns:a16="http://schemas.microsoft.com/office/drawing/2014/main" id="{2440D767-E9F6-4652-B91F-9D8FB5021F9A}"/>
                  </a:ext>
                </a:extLst>
              </p:cNvPr>
              <p:cNvSpPr/>
              <p:nvPr/>
            </p:nvSpPr>
            <p:spPr bwMode="auto">
              <a:xfrm>
                <a:off x="6281977" y="2066999"/>
                <a:ext cx="56916" cy="5691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2DA6AA0D-BD71-453B-AE0B-513DF393FBD2}"/>
                  </a:ext>
                </a:extLst>
              </p:cNvPr>
              <p:cNvSpPr/>
              <p:nvPr/>
            </p:nvSpPr>
            <p:spPr bwMode="auto">
              <a:xfrm>
                <a:off x="6558202" y="2173362"/>
                <a:ext cx="56916" cy="5691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545C9045-694B-4E92-95C9-0D861F5C99A3}"/>
                  </a:ext>
                </a:extLst>
              </p:cNvPr>
              <p:cNvSpPr/>
              <p:nvPr/>
            </p:nvSpPr>
            <p:spPr bwMode="auto">
              <a:xfrm>
                <a:off x="6831252" y="2066999"/>
                <a:ext cx="56916" cy="5691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0AD57FC9-C1E1-4A8A-A7EB-89AA45BC8AF1}"/>
                  </a:ext>
                </a:extLst>
              </p:cNvPr>
              <p:cNvSpPr/>
              <p:nvPr/>
            </p:nvSpPr>
            <p:spPr bwMode="auto">
              <a:xfrm>
                <a:off x="6558202" y="2387674"/>
                <a:ext cx="56916" cy="5691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E317DC9A-3E77-4A70-872F-BDCAA7B18F96}"/>
                  </a:ext>
                </a:extLst>
              </p:cNvPr>
              <p:cNvSpPr/>
              <p:nvPr/>
            </p:nvSpPr>
            <p:spPr bwMode="auto">
              <a:xfrm>
                <a:off x="6834427" y="2438474"/>
                <a:ext cx="56916" cy="5691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C93AF3F4-B1D0-4EE7-81CD-ABD969066A41}"/>
                  </a:ext>
                </a:extLst>
              </p:cNvPr>
              <p:cNvSpPr/>
              <p:nvPr/>
            </p:nvSpPr>
            <p:spPr bwMode="auto">
              <a:xfrm>
                <a:off x="6558202" y="2574999"/>
                <a:ext cx="56916" cy="5691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DCD46243-C00B-4D0D-987E-2855E9081EF2}"/>
                  </a:ext>
                </a:extLst>
              </p:cNvPr>
              <p:cNvSpPr/>
              <p:nvPr/>
            </p:nvSpPr>
            <p:spPr bwMode="auto">
              <a:xfrm>
                <a:off x="6291502" y="2438474"/>
                <a:ext cx="56916" cy="5691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205B1549-469C-470E-82E3-2FACC60A8EC8}"/>
                  </a:ext>
                </a:extLst>
              </p:cNvPr>
              <p:cNvSpPr/>
              <p:nvPr/>
            </p:nvSpPr>
            <p:spPr bwMode="auto">
              <a:xfrm>
                <a:off x="6558202" y="1925712"/>
                <a:ext cx="56916" cy="5691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effectLst/>
                  <a:uLnTx/>
                  <a:uFillTx/>
                  <a:latin typeface="Segoe UI"/>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F81FF7DF-B82F-4F7E-A6AA-4E58273FEDEE}"/>
                </a:ext>
              </a:extLst>
            </p:cNvPr>
            <p:cNvGrpSpPr>
              <a:grpSpLocks noChangeAspect="1"/>
            </p:cNvGrpSpPr>
            <p:nvPr/>
          </p:nvGrpSpPr>
          <p:grpSpPr>
            <a:xfrm rot="1800000">
              <a:off x="3031311" y="4723601"/>
              <a:ext cx="446497" cy="517452"/>
              <a:chOff x="6281977" y="1925712"/>
              <a:chExt cx="609366" cy="706203"/>
            </a:xfrm>
          </p:grpSpPr>
          <p:sp>
            <p:nvSpPr>
              <p:cNvPr id="51" name="Hexagon 50">
                <a:extLst>
                  <a:ext uri="{FF2B5EF4-FFF2-40B4-BE49-F238E27FC236}">
                    <a16:creationId xmlns:a16="http://schemas.microsoft.com/office/drawing/2014/main" id="{2A6F9453-B2A2-41D5-A794-4360558A3EC8}"/>
                  </a:ext>
                </a:extLst>
              </p:cNvPr>
              <p:cNvSpPr/>
              <p:nvPr/>
            </p:nvSpPr>
            <p:spPr bwMode="auto">
              <a:xfrm rot="16200000">
                <a:off x="6261742" y="2000529"/>
                <a:ext cx="651443" cy="557784"/>
              </a:xfrm>
              <a:prstGeom prst="hexagon">
                <a:avLst/>
              </a:prstGeom>
              <a:solidFill>
                <a:sysClr val="window" lastClr="FFFFFF"/>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effectLst/>
                  <a:uLnTx/>
                  <a:uFillTx/>
                  <a:latin typeface="Segoe UI"/>
                  <a:ea typeface="Segoe UI" pitchFamily="34" charset="0"/>
                  <a:cs typeface="Segoe UI" pitchFamily="34" charset="0"/>
                </a:endParaRPr>
              </a:p>
            </p:txBody>
          </p:sp>
          <p:cxnSp>
            <p:nvCxnSpPr>
              <p:cNvPr id="52" name="Straight Connector 51">
                <a:extLst>
                  <a:ext uri="{FF2B5EF4-FFF2-40B4-BE49-F238E27FC236}">
                    <a16:creationId xmlns:a16="http://schemas.microsoft.com/office/drawing/2014/main" id="{4AF6F4A6-E738-4981-B2BB-3FAC26CC237F}"/>
                  </a:ext>
                </a:extLst>
              </p:cNvPr>
              <p:cNvCxnSpPr>
                <a:stCxn id="51" idx="3"/>
                <a:endCxn id="51" idx="0"/>
              </p:cNvCxnSpPr>
              <p:nvPr/>
            </p:nvCxnSpPr>
            <p:spPr>
              <a:xfrm flipV="1">
                <a:off x="6587464" y="1953700"/>
                <a:ext cx="0" cy="651443"/>
              </a:xfrm>
              <a:prstGeom prst="line">
                <a:avLst/>
              </a:prstGeom>
              <a:noFill/>
              <a:ln w="12700" cap="flat" cmpd="sng" algn="ctr">
                <a:solidFill>
                  <a:srgbClr val="0078D4"/>
                </a:solidFill>
                <a:prstDash val="solid"/>
                <a:headEnd type="none"/>
                <a:tailEnd type="none"/>
              </a:ln>
              <a:effectLst/>
            </p:spPr>
          </p:cxnSp>
          <p:grpSp>
            <p:nvGrpSpPr>
              <p:cNvPr id="53" name="Group 52">
                <a:extLst>
                  <a:ext uri="{FF2B5EF4-FFF2-40B4-BE49-F238E27FC236}">
                    <a16:creationId xmlns:a16="http://schemas.microsoft.com/office/drawing/2014/main" id="{D533DC19-1376-4429-87CC-39AAD9175F12}"/>
                  </a:ext>
                </a:extLst>
              </p:cNvPr>
              <p:cNvGrpSpPr/>
              <p:nvPr/>
            </p:nvGrpSpPr>
            <p:grpSpPr>
              <a:xfrm>
                <a:off x="6584950" y="2093649"/>
                <a:ext cx="281406" cy="372551"/>
                <a:chOff x="6584950" y="2093146"/>
                <a:chExt cx="281406" cy="372551"/>
              </a:xfrm>
            </p:grpSpPr>
            <p:cxnSp>
              <p:nvCxnSpPr>
                <p:cNvPr id="66" name="Straight Connector 65">
                  <a:extLst>
                    <a:ext uri="{FF2B5EF4-FFF2-40B4-BE49-F238E27FC236}">
                      <a16:creationId xmlns:a16="http://schemas.microsoft.com/office/drawing/2014/main" id="{4FC6FCF4-5E11-4186-88E6-E7DB450D91D1}"/>
                    </a:ext>
                  </a:extLst>
                </p:cNvPr>
                <p:cNvCxnSpPr>
                  <a:cxnSpLocks/>
                  <a:stCxn id="51" idx="2"/>
                </p:cNvCxnSpPr>
                <p:nvPr/>
              </p:nvCxnSpPr>
              <p:spPr>
                <a:xfrm flipH="1" flipV="1">
                  <a:off x="6584950" y="2415525"/>
                  <a:ext cx="281406" cy="50172"/>
                </a:xfrm>
                <a:prstGeom prst="line">
                  <a:avLst/>
                </a:prstGeom>
                <a:noFill/>
                <a:ln w="12700" cap="flat" cmpd="sng" algn="ctr">
                  <a:solidFill>
                    <a:srgbClr val="0078D4"/>
                  </a:solidFill>
                  <a:prstDash val="solid"/>
                  <a:headEnd type="none"/>
                  <a:tailEnd type="none"/>
                </a:ln>
                <a:effectLst/>
              </p:spPr>
            </p:cxnSp>
            <p:cxnSp>
              <p:nvCxnSpPr>
                <p:cNvPr id="67" name="Straight Connector 66">
                  <a:extLst>
                    <a:ext uri="{FF2B5EF4-FFF2-40B4-BE49-F238E27FC236}">
                      <a16:creationId xmlns:a16="http://schemas.microsoft.com/office/drawing/2014/main" id="{CED0B84A-8586-4A69-A109-8B205EA03168}"/>
                    </a:ext>
                  </a:extLst>
                </p:cNvPr>
                <p:cNvCxnSpPr>
                  <a:stCxn id="51" idx="1"/>
                </p:cNvCxnSpPr>
                <p:nvPr/>
              </p:nvCxnSpPr>
              <p:spPr>
                <a:xfrm flipH="1">
                  <a:off x="6584950" y="2093146"/>
                  <a:ext cx="281406" cy="110304"/>
                </a:xfrm>
                <a:prstGeom prst="line">
                  <a:avLst/>
                </a:prstGeom>
                <a:noFill/>
                <a:ln w="12700" cap="flat" cmpd="sng" algn="ctr">
                  <a:solidFill>
                    <a:srgbClr val="0078D4"/>
                  </a:solidFill>
                  <a:prstDash val="solid"/>
                  <a:headEnd type="none"/>
                  <a:tailEnd type="none"/>
                </a:ln>
                <a:effectLst/>
              </p:spPr>
            </p:cxnSp>
            <p:cxnSp>
              <p:nvCxnSpPr>
                <p:cNvPr id="68" name="Straight Connector 67">
                  <a:extLst>
                    <a:ext uri="{FF2B5EF4-FFF2-40B4-BE49-F238E27FC236}">
                      <a16:creationId xmlns:a16="http://schemas.microsoft.com/office/drawing/2014/main" id="{674ED00F-4700-4CDD-A532-BC0CF1627F3B}"/>
                    </a:ext>
                  </a:extLst>
                </p:cNvPr>
                <p:cNvCxnSpPr>
                  <a:cxnSpLocks/>
                  <a:stCxn id="51" idx="1"/>
                </p:cNvCxnSpPr>
                <p:nvPr/>
              </p:nvCxnSpPr>
              <p:spPr>
                <a:xfrm flipH="1">
                  <a:off x="6584950" y="2093146"/>
                  <a:ext cx="281406" cy="322378"/>
                </a:xfrm>
                <a:prstGeom prst="line">
                  <a:avLst/>
                </a:prstGeom>
                <a:noFill/>
                <a:ln w="12700" cap="flat" cmpd="sng" algn="ctr">
                  <a:solidFill>
                    <a:srgbClr val="0078D4"/>
                  </a:solidFill>
                  <a:prstDash val="solid"/>
                  <a:headEnd type="none"/>
                  <a:tailEnd type="none"/>
                </a:ln>
                <a:effectLst/>
              </p:spPr>
            </p:cxnSp>
          </p:grpSp>
          <p:grpSp>
            <p:nvGrpSpPr>
              <p:cNvPr id="54" name="Group 53">
                <a:extLst>
                  <a:ext uri="{FF2B5EF4-FFF2-40B4-BE49-F238E27FC236}">
                    <a16:creationId xmlns:a16="http://schemas.microsoft.com/office/drawing/2014/main" id="{7C5D32B6-38AB-4A70-B5C4-3B6BC95ED473}"/>
                  </a:ext>
                </a:extLst>
              </p:cNvPr>
              <p:cNvGrpSpPr/>
              <p:nvPr/>
            </p:nvGrpSpPr>
            <p:grpSpPr>
              <a:xfrm flipH="1">
                <a:off x="6304801" y="2093649"/>
                <a:ext cx="281406" cy="372551"/>
                <a:chOff x="6584950" y="2093146"/>
                <a:chExt cx="281406" cy="372551"/>
              </a:xfrm>
            </p:grpSpPr>
            <p:cxnSp>
              <p:nvCxnSpPr>
                <p:cNvPr id="63" name="Straight Connector 62">
                  <a:extLst>
                    <a:ext uri="{FF2B5EF4-FFF2-40B4-BE49-F238E27FC236}">
                      <a16:creationId xmlns:a16="http://schemas.microsoft.com/office/drawing/2014/main" id="{EEDAC4CB-9C4F-496A-B36D-C5B12AB81A99}"/>
                    </a:ext>
                  </a:extLst>
                </p:cNvPr>
                <p:cNvCxnSpPr>
                  <a:cxnSpLocks/>
                </p:cNvCxnSpPr>
                <p:nvPr/>
              </p:nvCxnSpPr>
              <p:spPr>
                <a:xfrm flipH="1" flipV="1">
                  <a:off x="6584950" y="2415525"/>
                  <a:ext cx="281406" cy="50172"/>
                </a:xfrm>
                <a:prstGeom prst="line">
                  <a:avLst/>
                </a:prstGeom>
                <a:noFill/>
                <a:ln w="12700" cap="flat" cmpd="sng" algn="ctr">
                  <a:solidFill>
                    <a:srgbClr val="0078D4"/>
                  </a:solidFill>
                  <a:prstDash val="solid"/>
                  <a:headEnd type="none"/>
                  <a:tailEnd type="none"/>
                </a:ln>
                <a:effectLst/>
              </p:spPr>
            </p:cxnSp>
            <p:cxnSp>
              <p:nvCxnSpPr>
                <p:cNvPr id="64" name="Straight Connector 63">
                  <a:extLst>
                    <a:ext uri="{FF2B5EF4-FFF2-40B4-BE49-F238E27FC236}">
                      <a16:creationId xmlns:a16="http://schemas.microsoft.com/office/drawing/2014/main" id="{1FE02ED3-EF14-43AD-8025-20705F6EA9DB}"/>
                    </a:ext>
                  </a:extLst>
                </p:cNvPr>
                <p:cNvCxnSpPr/>
                <p:nvPr/>
              </p:nvCxnSpPr>
              <p:spPr>
                <a:xfrm flipH="1">
                  <a:off x="6584950" y="2093146"/>
                  <a:ext cx="281406" cy="110304"/>
                </a:xfrm>
                <a:prstGeom prst="line">
                  <a:avLst/>
                </a:prstGeom>
                <a:noFill/>
                <a:ln w="12700" cap="flat" cmpd="sng" algn="ctr">
                  <a:solidFill>
                    <a:srgbClr val="0078D4"/>
                  </a:solidFill>
                  <a:prstDash val="solid"/>
                  <a:headEnd type="none"/>
                  <a:tailEnd type="none"/>
                </a:ln>
                <a:effectLst/>
              </p:spPr>
            </p:cxnSp>
            <p:cxnSp>
              <p:nvCxnSpPr>
                <p:cNvPr id="65" name="Straight Connector 64">
                  <a:extLst>
                    <a:ext uri="{FF2B5EF4-FFF2-40B4-BE49-F238E27FC236}">
                      <a16:creationId xmlns:a16="http://schemas.microsoft.com/office/drawing/2014/main" id="{7DD3D4D9-EA4A-4A2A-ACB9-68A24599802F}"/>
                    </a:ext>
                  </a:extLst>
                </p:cNvPr>
                <p:cNvCxnSpPr>
                  <a:cxnSpLocks/>
                </p:cNvCxnSpPr>
                <p:nvPr/>
              </p:nvCxnSpPr>
              <p:spPr>
                <a:xfrm flipH="1">
                  <a:off x="6584950" y="2093146"/>
                  <a:ext cx="281406" cy="322378"/>
                </a:xfrm>
                <a:prstGeom prst="line">
                  <a:avLst/>
                </a:prstGeom>
                <a:noFill/>
                <a:ln w="12700" cap="flat" cmpd="sng" algn="ctr">
                  <a:solidFill>
                    <a:srgbClr val="0078D4"/>
                  </a:solidFill>
                  <a:prstDash val="solid"/>
                  <a:headEnd type="none"/>
                  <a:tailEnd type="none"/>
                </a:ln>
                <a:effectLst/>
              </p:spPr>
            </p:cxnSp>
          </p:grpSp>
          <p:sp>
            <p:nvSpPr>
              <p:cNvPr id="55" name="Oval 54">
                <a:extLst>
                  <a:ext uri="{FF2B5EF4-FFF2-40B4-BE49-F238E27FC236}">
                    <a16:creationId xmlns:a16="http://schemas.microsoft.com/office/drawing/2014/main" id="{C038BA15-1099-4A1F-9909-BA221CA7AA4C}"/>
                  </a:ext>
                </a:extLst>
              </p:cNvPr>
              <p:cNvSpPr/>
              <p:nvPr/>
            </p:nvSpPr>
            <p:spPr bwMode="auto">
              <a:xfrm>
                <a:off x="6281977" y="2066999"/>
                <a:ext cx="56916" cy="5691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0A51EAE9-0E8F-495C-BFC9-06AEE4FC2D69}"/>
                  </a:ext>
                </a:extLst>
              </p:cNvPr>
              <p:cNvSpPr/>
              <p:nvPr/>
            </p:nvSpPr>
            <p:spPr bwMode="auto">
              <a:xfrm>
                <a:off x="6558202" y="2173362"/>
                <a:ext cx="56916" cy="5691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D88FBC35-EE38-4C4A-8064-0A556E735397}"/>
                  </a:ext>
                </a:extLst>
              </p:cNvPr>
              <p:cNvSpPr/>
              <p:nvPr/>
            </p:nvSpPr>
            <p:spPr bwMode="auto">
              <a:xfrm>
                <a:off x="6831252" y="2066999"/>
                <a:ext cx="56916" cy="5691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2741470F-E82B-43B4-AA71-7D8A5E80BDC0}"/>
                  </a:ext>
                </a:extLst>
              </p:cNvPr>
              <p:cNvSpPr/>
              <p:nvPr/>
            </p:nvSpPr>
            <p:spPr bwMode="auto">
              <a:xfrm>
                <a:off x="6558202" y="2387674"/>
                <a:ext cx="56916" cy="5691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B884D6CB-2D8D-4CFE-A2A6-D4F44FBFF468}"/>
                  </a:ext>
                </a:extLst>
              </p:cNvPr>
              <p:cNvSpPr/>
              <p:nvPr/>
            </p:nvSpPr>
            <p:spPr bwMode="auto">
              <a:xfrm>
                <a:off x="6834427" y="2438474"/>
                <a:ext cx="56916" cy="5691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783BFE2B-4BE1-47FC-ABD6-E9DF31810D5A}"/>
                  </a:ext>
                </a:extLst>
              </p:cNvPr>
              <p:cNvSpPr/>
              <p:nvPr/>
            </p:nvSpPr>
            <p:spPr bwMode="auto">
              <a:xfrm>
                <a:off x="6558202" y="2574999"/>
                <a:ext cx="56916" cy="5691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DA0FBD7A-F2FB-4756-AFDA-8DC3194B1DF2}"/>
                  </a:ext>
                </a:extLst>
              </p:cNvPr>
              <p:cNvSpPr/>
              <p:nvPr/>
            </p:nvSpPr>
            <p:spPr bwMode="auto">
              <a:xfrm>
                <a:off x="6291502" y="2438474"/>
                <a:ext cx="56916" cy="5691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CC0E191D-5828-4364-806A-31F0CEF3564F}"/>
                  </a:ext>
                </a:extLst>
              </p:cNvPr>
              <p:cNvSpPr/>
              <p:nvPr/>
            </p:nvSpPr>
            <p:spPr bwMode="auto">
              <a:xfrm>
                <a:off x="6558202" y="1925712"/>
                <a:ext cx="56916" cy="5691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effectLst/>
                  <a:uLnTx/>
                  <a:uFillTx/>
                  <a:latin typeface="Segoe UI"/>
                  <a:ea typeface="Segoe UI" pitchFamily="34" charset="0"/>
                  <a:cs typeface="Segoe UI" pitchFamily="34" charset="0"/>
                </a:endParaRPr>
              </a:p>
            </p:txBody>
          </p:sp>
        </p:grpSp>
        <p:grpSp>
          <p:nvGrpSpPr>
            <p:cNvPr id="69" name="Group 68">
              <a:extLst>
                <a:ext uri="{FF2B5EF4-FFF2-40B4-BE49-F238E27FC236}">
                  <a16:creationId xmlns:a16="http://schemas.microsoft.com/office/drawing/2014/main" id="{28F8304A-3750-4747-827A-0CA8EA9BE930}"/>
                </a:ext>
              </a:extLst>
            </p:cNvPr>
            <p:cNvGrpSpPr>
              <a:grpSpLocks noChangeAspect="1"/>
            </p:cNvGrpSpPr>
            <p:nvPr/>
          </p:nvGrpSpPr>
          <p:grpSpPr>
            <a:xfrm rot="1800000">
              <a:off x="7183025" y="4529752"/>
              <a:ext cx="611889" cy="709127"/>
              <a:chOff x="6281977" y="1925712"/>
              <a:chExt cx="609366" cy="706203"/>
            </a:xfrm>
          </p:grpSpPr>
          <p:sp>
            <p:nvSpPr>
              <p:cNvPr id="70" name="Hexagon 69">
                <a:extLst>
                  <a:ext uri="{FF2B5EF4-FFF2-40B4-BE49-F238E27FC236}">
                    <a16:creationId xmlns:a16="http://schemas.microsoft.com/office/drawing/2014/main" id="{AD91F5CD-B26A-4C34-A5E6-D3D8000EC74C}"/>
                  </a:ext>
                </a:extLst>
              </p:cNvPr>
              <p:cNvSpPr/>
              <p:nvPr/>
            </p:nvSpPr>
            <p:spPr bwMode="auto">
              <a:xfrm rot="16200000">
                <a:off x="6261742" y="2000529"/>
                <a:ext cx="651443" cy="557784"/>
              </a:xfrm>
              <a:prstGeom prst="hexagon">
                <a:avLst/>
              </a:prstGeom>
              <a:solidFill>
                <a:sysClr val="window" lastClr="FFFFFF"/>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effectLst/>
                  <a:uLnTx/>
                  <a:uFillTx/>
                  <a:latin typeface="Segoe UI"/>
                  <a:ea typeface="Segoe UI" pitchFamily="34" charset="0"/>
                  <a:cs typeface="Segoe UI" pitchFamily="34" charset="0"/>
                </a:endParaRPr>
              </a:p>
            </p:txBody>
          </p:sp>
          <p:cxnSp>
            <p:nvCxnSpPr>
              <p:cNvPr id="71" name="Straight Connector 70">
                <a:extLst>
                  <a:ext uri="{FF2B5EF4-FFF2-40B4-BE49-F238E27FC236}">
                    <a16:creationId xmlns:a16="http://schemas.microsoft.com/office/drawing/2014/main" id="{600F9E3B-E830-40CD-AACE-C5D4629A61F8}"/>
                  </a:ext>
                </a:extLst>
              </p:cNvPr>
              <p:cNvCxnSpPr>
                <a:stCxn id="70" idx="3"/>
                <a:endCxn id="70" idx="0"/>
              </p:cNvCxnSpPr>
              <p:nvPr/>
            </p:nvCxnSpPr>
            <p:spPr>
              <a:xfrm flipV="1">
                <a:off x="6587464" y="1953700"/>
                <a:ext cx="0" cy="651443"/>
              </a:xfrm>
              <a:prstGeom prst="line">
                <a:avLst/>
              </a:prstGeom>
              <a:noFill/>
              <a:ln w="12700" cap="flat" cmpd="sng" algn="ctr">
                <a:solidFill>
                  <a:srgbClr val="0078D4"/>
                </a:solidFill>
                <a:prstDash val="solid"/>
                <a:headEnd type="none"/>
                <a:tailEnd type="none"/>
              </a:ln>
              <a:effectLst/>
            </p:spPr>
          </p:cxnSp>
          <p:grpSp>
            <p:nvGrpSpPr>
              <p:cNvPr id="72" name="Group 71">
                <a:extLst>
                  <a:ext uri="{FF2B5EF4-FFF2-40B4-BE49-F238E27FC236}">
                    <a16:creationId xmlns:a16="http://schemas.microsoft.com/office/drawing/2014/main" id="{3960B668-90FF-4EA7-B4A9-9A96E39F377B}"/>
                  </a:ext>
                </a:extLst>
              </p:cNvPr>
              <p:cNvGrpSpPr/>
              <p:nvPr/>
            </p:nvGrpSpPr>
            <p:grpSpPr>
              <a:xfrm>
                <a:off x="6584950" y="2093649"/>
                <a:ext cx="281406" cy="372551"/>
                <a:chOff x="6584950" y="2093146"/>
                <a:chExt cx="281406" cy="372551"/>
              </a:xfrm>
            </p:grpSpPr>
            <p:cxnSp>
              <p:nvCxnSpPr>
                <p:cNvPr id="85" name="Straight Connector 84">
                  <a:extLst>
                    <a:ext uri="{FF2B5EF4-FFF2-40B4-BE49-F238E27FC236}">
                      <a16:creationId xmlns:a16="http://schemas.microsoft.com/office/drawing/2014/main" id="{72BD4DE0-90C5-4C95-850D-69EF298E464B}"/>
                    </a:ext>
                  </a:extLst>
                </p:cNvPr>
                <p:cNvCxnSpPr>
                  <a:cxnSpLocks/>
                  <a:stCxn id="70" idx="2"/>
                </p:cNvCxnSpPr>
                <p:nvPr/>
              </p:nvCxnSpPr>
              <p:spPr>
                <a:xfrm flipH="1" flipV="1">
                  <a:off x="6584950" y="2415525"/>
                  <a:ext cx="281406" cy="50172"/>
                </a:xfrm>
                <a:prstGeom prst="line">
                  <a:avLst/>
                </a:prstGeom>
                <a:noFill/>
                <a:ln w="12700" cap="flat" cmpd="sng" algn="ctr">
                  <a:solidFill>
                    <a:srgbClr val="0078D4"/>
                  </a:solidFill>
                  <a:prstDash val="solid"/>
                  <a:headEnd type="none"/>
                  <a:tailEnd type="none"/>
                </a:ln>
                <a:effectLst/>
              </p:spPr>
            </p:cxnSp>
            <p:cxnSp>
              <p:nvCxnSpPr>
                <p:cNvPr id="86" name="Straight Connector 85">
                  <a:extLst>
                    <a:ext uri="{FF2B5EF4-FFF2-40B4-BE49-F238E27FC236}">
                      <a16:creationId xmlns:a16="http://schemas.microsoft.com/office/drawing/2014/main" id="{E451BE74-25DE-403E-90F8-28A9052D51FE}"/>
                    </a:ext>
                  </a:extLst>
                </p:cNvPr>
                <p:cNvCxnSpPr>
                  <a:stCxn id="70" idx="1"/>
                </p:cNvCxnSpPr>
                <p:nvPr/>
              </p:nvCxnSpPr>
              <p:spPr>
                <a:xfrm flipH="1">
                  <a:off x="6584950" y="2093146"/>
                  <a:ext cx="281406" cy="110304"/>
                </a:xfrm>
                <a:prstGeom prst="line">
                  <a:avLst/>
                </a:prstGeom>
                <a:noFill/>
                <a:ln w="12700" cap="flat" cmpd="sng" algn="ctr">
                  <a:solidFill>
                    <a:srgbClr val="0078D4"/>
                  </a:solidFill>
                  <a:prstDash val="solid"/>
                  <a:headEnd type="none"/>
                  <a:tailEnd type="none"/>
                </a:ln>
                <a:effectLst/>
              </p:spPr>
            </p:cxnSp>
            <p:cxnSp>
              <p:nvCxnSpPr>
                <p:cNvPr id="87" name="Straight Connector 86">
                  <a:extLst>
                    <a:ext uri="{FF2B5EF4-FFF2-40B4-BE49-F238E27FC236}">
                      <a16:creationId xmlns:a16="http://schemas.microsoft.com/office/drawing/2014/main" id="{88788C15-731B-4B2B-9868-80BFFB823FC9}"/>
                    </a:ext>
                  </a:extLst>
                </p:cNvPr>
                <p:cNvCxnSpPr>
                  <a:cxnSpLocks/>
                  <a:stCxn id="70" idx="1"/>
                </p:cNvCxnSpPr>
                <p:nvPr/>
              </p:nvCxnSpPr>
              <p:spPr>
                <a:xfrm flipH="1">
                  <a:off x="6584950" y="2093146"/>
                  <a:ext cx="281406" cy="322378"/>
                </a:xfrm>
                <a:prstGeom prst="line">
                  <a:avLst/>
                </a:prstGeom>
                <a:noFill/>
                <a:ln w="12700" cap="flat" cmpd="sng" algn="ctr">
                  <a:solidFill>
                    <a:srgbClr val="0078D4"/>
                  </a:solidFill>
                  <a:prstDash val="solid"/>
                  <a:headEnd type="none"/>
                  <a:tailEnd type="none"/>
                </a:ln>
                <a:effectLst/>
              </p:spPr>
            </p:cxnSp>
          </p:grpSp>
          <p:grpSp>
            <p:nvGrpSpPr>
              <p:cNvPr id="73" name="Group 72">
                <a:extLst>
                  <a:ext uri="{FF2B5EF4-FFF2-40B4-BE49-F238E27FC236}">
                    <a16:creationId xmlns:a16="http://schemas.microsoft.com/office/drawing/2014/main" id="{465262B8-CD44-4FB0-875F-5C11333CF3DF}"/>
                  </a:ext>
                </a:extLst>
              </p:cNvPr>
              <p:cNvGrpSpPr/>
              <p:nvPr/>
            </p:nvGrpSpPr>
            <p:grpSpPr>
              <a:xfrm flipH="1">
                <a:off x="6304801" y="2093649"/>
                <a:ext cx="281406" cy="372551"/>
                <a:chOff x="6584950" y="2093146"/>
                <a:chExt cx="281406" cy="372551"/>
              </a:xfrm>
            </p:grpSpPr>
            <p:cxnSp>
              <p:nvCxnSpPr>
                <p:cNvPr id="82" name="Straight Connector 81">
                  <a:extLst>
                    <a:ext uri="{FF2B5EF4-FFF2-40B4-BE49-F238E27FC236}">
                      <a16:creationId xmlns:a16="http://schemas.microsoft.com/office/drawing/2014/main" id="{A7D31169-D0F8-4071-8954-CDC3F7DD92C4}"/>
                    </a:ext>
                  </a:extLst>
                </p:cNvPr>
                <p:cNvCxnSpPr>
                  <a:cxnSpLocks/>
                </p:cNvCxnSpPr>
                <p:nvPr/>
              </p:nvCxnSpPr>
              <p:spPr>
                <a:xfrm flipH="1" flipV="1">
                  <a:off x="6584950" y="2415525"/>
                  <a:ext cx="281406" cy="50172"/>
                </a:xfrm>
                <a:prstGeom prst="line">
                  <a:avLst/>
                </a:prstGeom>
                <a:noFill/>
                <a:ln w="12700" cap="flat" cmpd="sng" algn="ctr">
                  <a:solidFill>
                    <a:srgbClr val="0078D4"/>
                  </a:solidFill>
                  <a:prstDash val="solid"/>
                  <a:headEnd type="none"/>
                  <a:tailEnd type="none"/>
                </a:ln>
                <a:effectLst/>
              </p:spPr>
            </p:cxnSp>
            <p:cxnSp>
              <p:nvCxnSpPr>
                <p:cNvPr id="83" name="Straight Connector 82">
                  <a:extLst>
                    <a:ext uri="{FF2B5EF4-FFF2-40B4-BE49-F238E27FC236}">
                      <a16:creationId xmlns:a16="http://schemas.microsoft.com/office/drawing/2014/main" id="{4E7075B2-51D0-4334-9C98-A5EE1CC706C2}"/>
                    </a:ext>
                  </a:extLst>
                </p:cNvPr>
                <p:cNvCxnSpPr/>
                <p:nvPr/>
              </p:nvCxnSpPr>
              <p:spPr>
                <a:xfrm flipH="1">
                  <a:off x="6584950" y="2093146"/>
                  <a:ext cx="281406" cy="110304"/>
                </a:xfrm>
                <a:prstGeom prst="line">
                  <a:avLst/>
                </a:prstGeom>
                <a:noFill/>
                <a:ln w="12700" cap="flat" cmpd="sng" algn="ctr">
                  <a:solidFill>
                    <a:srgbClr val="0078D4"/>
                  </a:solidFill>
                  <a:prstDash val="solid"/>
                  <a:headEnd type="none"/>
                  <a:tailEnd type="none"/>
                </a:ln>
                <a:effectLst/>
              </p:spPr>
            </p:cxnSp>
            <p:cxnSp>
              <p:nvCxnSpPr>
                <p:cNvPr id="84" name="Straight Connector 83">
                  <a:extLst>
                    <a:ext uri="{FF2B5EF4-FFF2-40B4-BE49-F238E27FC236}">
                      <a16:creationId xmlns:a16="http://schemas.microsoft.com/office/drawing/2014/main" id="{11695FB8-95B2-4988-8EA0-04A0DB043A69}"/>
                    </a:ext>
                  </a:extLst>
                </p:cNvPr>
                <p:cNvCxnSpPr>
                  <a:cxnSpLocks/>
                </p:cNvCxnSpPr>
                <p:nvPr/>
              </p:nvCxnSpPr>
              <p:spPr>
                <a:xfrm flipH="1">
                  <a:off x="6584950" y="2093146"/>
                  <a:ext cx="281406" cy="322378"/>
                </a:xfrm>
                <a:prstGeom prst="line">
                  <a:avLst/>
                </a:prstGeom>
                <a:noFill/>
                <a:ln w="12700" cap="flat" cmpd="sng" algn="ctr">
                  <a:solidFill>
                    <a:srgbClr val="0078D4"/>
                  </a:solidFill>
                  <a:prstDash val="solid"/>
                  <a:headEnd type="none"/>
                  <a:tailEnd type="none"/>
                </a:ln>
                <a:effectLst/>
              </p:spPr>
            </p:cxnSp>
          </p:grpSp>
          <p:sp>
            <p:nvSpPr>
              <p:cNvPr id="74" name="Oval 73">
                <a:extLst>
                  <a:ext uri="{FF2B5EF4-FFF2-40B4-BE49-F238E27FC236}">
                    <a16:creationId xmlns:a16="http://schemas.microsoft.com/office/drawing/2014/main" id="{0D129A5A-0B4C-490D-8A34-82CB3176BAC7}"/>
                  </a:ext>
                </a:extLst>
              </p:cNvPr>
              <p:cNvSpPr/>
              <p:nvPr/>
            </p:nvSpPr>
            <p:spPr bwMode="auto">
              <a:xfrm>
                <a:off x="6281977" y="2066999"/>
                <a:ext cx="56916" cy="5691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0DBD8F9F-50BF-4599-A2E3-BC87D8D2C00C}"/>
                  </a:ext>
                </a:extLst>
              </p:cNvPr>
              <p:cNvSpPr/>
              <p:nvPr/>
            </p:nvSpPr>
            <p:spPr bwMode="auto">
              <a:xfrm>
                <a:off x="6558202" y="2173362"/>
                <a:ext cx="56916" cy="5691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0EBCB3B1-4566-44DB-8BC2-45608BEC64D4}"/>
                  </a:ext>
                </a:extLst>
              </p:cNvPr>
              <p:cNvSpPr/>
              <p:nvPr/>
            </p:nvSpPr>
            <p:spPr bwMode="auto">
              <a:xfrm>
                <a:off x="6831252" y="2066999"/>
                <a:ext cx="56916" cy="5691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442DD2A6-047E-444A-B33B-E59AED59ABED}"/>
                  </a:ext>
                </a:extLst>
              </p:cNvPr>
              <p:cNvSpPr/>
              <p:nvPr/>
            </p:nvSpPr>
            <p:spPr bwMode="auto">
              <a:xfrm>
                <a:off x="6558202" y="2387674"/>
                <a:ext cx="56916" cy="5691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BDEAC9C9-CE56-4A5C-976C-201EA0A04A88}"/>
                  </a:ext>
                </a:extLst>
              </p:cNvPr>
              <p:cNvSpPr/>
              <p:nvPr/>
            </p:nvSpPr>
            <p:spPr bwMode="auto">
              <a:xfrm>
                <a:off x="6834427" y="2438474"/>
                <a:ext cx="56916" cy="5691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089B3863-0B53-4B0B-88E9-EC29BD8B2AB6}"/>
                  </a:ext>
                </a:extLst>
              </p:cNvPr>
              <p:cNvSpPr/>
              <p:nvPr/>
            </p:nvSpPr>
            <p:spPr bwMode="auto">
              <a:xfrm>
                <a:off x="6558202" y="2574999"/>
                <a:ext cx="56916" cy="5691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1516E04F-C016-4F5B-9E31-557DE24D54DA}"/>
                  </a:ext>
                </a:extLst>
              </p:cNvPr>
              <p:cNvSpPr/>
              <p:nvPr/>
            </p:nvSpPr>
            <p:spPr bwMode="auto">
              <a:xfrm>
                <a:off x="6291502" y="2438474"/>
                <a:ext cx="56916" cy="5691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84242707-AE51-4280-8767-E42D7A447417}"/>
                  </a:ext>
                </a:extLst>
              </p:cNvPr>
              <p:cNvSpPr/>
              <p:nvPr/>
            </p:nvSpPr>
            <p:spPr bwMode="auto">
              <a:xfrm>
                <a:off x="6558202" y="1925712"/>
                <a:ext cx="56916" cy="5691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effectLst/>
                  <a:uLnTx/>
                  <a:uFillTx/>
                  <a:latin typeface="Segoe UI"/>
                  <a:ea typeface="Segoe UI" pitchFamily="34" charset="0"/>
                  <a:cs typeface="Segoe UI" pitchFamily="34" charset="0"/>
                </a:endParaRPr>
              </a:p>
            </p:txBody>
          </p:sp>
        </p:grpSp>
        <p:grpSp>
          <p:nvGrpSpPr>
            <p:cNvPr id="88" name="Group 87">
              <a:extLst>
                <a:ext uri="{FF2B5EF4-FFF2-40B4-BE49-F238E27FC236}">
                  <a16:creationId xmlns:a16="http://schemas.microsoft.com/office/drawing/2014/main" id="{00437A81-3065-4CA2-BAC8-DF6EB86D0961}"/>
                </a:ext>
              </a:extLst>
            </p:cNvPr>
            <p:cNvGrpSpPr>
              <a:grpSpLocks noChangeAspect="1"/>
            </p:cNvGrpSpPr>
            <p:nvPr/>
          </p:nvGrpSpPr>
          <p:grpSpPr>
            <a:xfrm rot="1800000">
              <a:off x="9232887" y="4218554"/>
              <a:ext cx="746160" cy="864736"/>
              <a:chOff x="6281977" y="1925712"/>
              <a:chExt cx="609366" cy="706203"/>
            </a:xfrm>
          </p:grpSpPr>
          <p:sp>
            <p:nvSpPr>
              <p:cNvPr id="89" name="Hexagon 88">
                <a:extLst>
                  <a:ext uri="{FF2B5EF4-FFF2-40B4-BE49-F238E27FC236}">
                    <a16:creationId xmlns:a16="http://schemas.microsoft.com/office/drawing/2014/main" id="{66D7E9E3-A6ED-46A9-81A3-E82F9A1CD479}"/>
                  </a:ext>
                </a:extLst>
              </p:cNvPr>
              <p:cNvSpPr/>
              <p:nvPr/>
            </p:nvSpPr>
            <p:spPr bwMode="auto">
              <a:xfrm rot="16200000">
                <a:off x="6261742" y="2000529"/>
                <a:ext cx="651443" cy="557784"/>
              </a:xfrm>
              <a:prstGeom prst="hexagon">
                <a:avLst/>
              </a:prstGeom>
              <a:solidFill>
                <a:sysClr val="window" lastClr="FFFFFF"/>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effectLst/>
                  <a:uLnTx/>
                  <a:uFillTx/>
                  <a:latin typeface="Segoe UI"/>
                  <a:ea typeface="Segoe UI" pitchFamily="34" charset="0"/>
                  <a:cs typeface="Segoe UI" pitchFamily="34" charset="0"/>
                </a:endParaRPr>
              </a:p>
            </p:txBody>
          </p:sp>
          <p:cxnSp>
            <p:nvCxnSpPr>
              <p:cNvPr id="90" name="Straight Connector 89">
                <a:extLst>
                  <a:ext uri="{FF2B5EF4-FFF2-40B4-BE49-F238E27FC236}">
                    <a16:creationId xmlns:a16="http://schemas.microsoft.com/office/drawing/2014/main" id="{FC261817-A661-40A9-9862-3371FC73EFD7}"/>
                  </a:ext>
                </a:extLst>
              </p:cNvPr>
              <p:cNvCxnSpPr>
                <a:stCxn id="89" idx="3"/>
                <a:endCxn id="89" idx="0"/>
              </p:cNvCxnSpPr>
              <p:nvPr/>
            </p:nvCxnSpPr>
            <p:spPr>
              <a:xfrm flipV="1">
                <a:off x="6587464" y="1953700"/>
                <a:ext cx="0" cy="651443"/>
              </a:xfrm>
              <a:prstGeom prst="line">
                <a:avLst/>
              </a:prstGeom>
              <a:noFill/>
              <a:ln w="12700" cap="flat" cmpd="sng" algn="ctr">
                <a:solidFill>
                  <a:srgbClr val="0078D4"/>
                </a:solidFill>
                <a:prstDash val="solid"/>
                <a:headEnd type="none"/>
                <a:tailEnd type="none"/>
              </a:ln>
              <a:effectLst/>
            </p:spPr>
          </p:cxnSp>
          <p:grpSp>
            <p:nvGrpSpPr>
              <p:cNvPr id="91" name="Group 90">
                <a:extLst>
                  <a:ext uri="{FF2B5EF4-FFF2-40B4-BE49-F238E27FC236}">
                    <a16:creationId xmlns:a16="http://schemas.microsoft.com/office/drawing/2014/main" id="{7CED5EE2-7F1E-46B0-91F2-D509C634D7D4}"/>
                  </a:ext>
                </a:extLst>
              </p:cNvPr>
              <p:cNvGrpSpPr/>
              <p:nvPr/>
            </p:nvGrpSpPr>
            <p:grpSpPr>
              <a:xfrm>
                <a:off x="6584950" y="2093649"/>
                <a:ext cx="281406" cy="372551"/>
                <a:chOff x="6584950" y="2093146"/>
                <a:chExt cx="281406" cy="372551"/>
              </a:xfrm>
            </p:grpSpPr>
            <p:cxnSp>
              <p:nvCxnSpPr>
                <p:cNvPr id="104" name="Straight Connector 103">
                  <a:extLst>
                    <a:ext uri="{FF2B5EF4-FFF2-40B4-BE49-F238E27FC236}">
                      <a16:creationId xmlns:a16="http://schemas.microsoft.com/office/drawing/2014/main" id="{16A10E62-E046-4ADD-9F5E-C607B388B136}"/>
                    </a:ext>
                  </a:extLst>
                </p:cNvPr>
                <p:cNvCxnSpPr>
                  <a:cxnSpLocks/>
                  <a:stCxn id="89" idx="2"/>
                </p:cNvCxnSpPr>
                <p:nvPr/>
              </p:nvCxnSpPr>
              <p:spPr>
                <a:xfrm flipH="1" flipV="1">
                  <a:off x="6584950" y="2415525"/>
                  <a:ext cx="281406" cy="50172"/>
                </a:xfrm>
                <a:prstGeom prst="line">
                  <a:avLst/>
                </a:prstGeom>
                <a:noFill/>
                <a:ln w="12700" cap="flat" cmpd="sng" algn="ctr">
                  <a:solidFill>
                    <a:srgbClr val="0078D4"/>
                  </a:solidFill>
                  <a:prstDash val="solid"/>
                  <a:headEnd type="none"/>
                  <a:tailEnd type="none"/>
                </a:ln>
                <a:effectLst/>
              </p:spPr>
            </p:cxnSp>
            <p:cxnSp>
              <p:nvCxnSpPr>
                <p:cNvPr id="105" name="Straight Connector 104">
                  <a:extLst>
                    <a:ext uri="{FF2B5EF4-FFF2-40B4-BE49-F238E27FC236}">
                      <a16:creationId xmlns:a16="http://schemas.microsoft.com/office/drawing/2014/main" id="{AA3D4E2D-7BDA-456B-81C4-535B20A81BB2}"/>
                    </a:ext>
                  </a:extLst>
                </p:cNvPr>
                <p:cNvCxnSpPr>
                  <a:stCxn id="89" idx="1"/>
                </p:cNvCxnSpPr>
                <p:nvPr/>
              </p:nvCxnSpPr>
              <p:spPr>
                <a:xfrm flipH="1">
                  <a:off x="6584950" y="2093146"/>
                  <a:ext cx="281406" cy="110304"/>
                </a:xfrm>
                <a:prstGeom prst="line">
                  <a:avLst/>
                </a:prstGeom>
                <a:noFill/>
                <a:ln w="12700" cap="flat" cmpd="sng" algn="ctr">
                  <a:solidFill>
                    <a:srgbClr val="0078D4"/>
                  </a:solidFill>
                  <a:prstDash val="solid"/>
                  <a:headEnd type="none"/>
                  <a:tailEnd type="none"/>
                </a:ln>
                <a:effectLst/>
              </p:spPr>
            </p:cxnSp>
            <p:cxnSp>
              <p:nvCxnSpPr>
                <p:cNvPr id="106" name="Straight Connector 105">
                  <a:extLst>
                    <a:ext uri="{FF2B5EF4-FFF2-40B4-BE49-F238E27FC236}">
                      <a16:creationId xmlns:a16="http://schemas.microsoft.com/office/drawing/2014/main" id="{FFCF2678-835C-476C-965A-AA9F75958CCA}"/>
                    </a:ext>
                  </a:extLst>
                </p:cNvPr>
                <p:cNvCxnSpPr>
                  <a:cxnSpLocks/>
                  <a:stCxn id="89" idx="1"/>
                </p:cNvCxnSpPr>
                <p:nvPr/>
              </p:nvCxnSpPr>
              <p:spPr>
                <a:xfrm flipH="1">
                  <a:off x="6584950" y="2093146"/>
                  <a:ext cx="281406" cy="322378"/>
                </a:xfrm>
                <a:prstGeom prst="line">
                  <a:avLst/>
                </a:prstGeom>
                <a:noFill/>
                <a:ln w="12700" cap="flat" cmpd="sng" algn="ctr">
                  <a:solidFill>
                    <a:srgbClr val="0078D4"/>
                  </a:solidFill>
                  <a:prstDash val="solid"/>
                  <a:headEnd type="none"/>
                  <a:tailEnd type="none"/>
                </a:ln>
                <a:effectLst/>
              </p:spPr>
            </p:cxnSp>
          </p:grpSp>
          <p:grpSp>
            <p:nvGrpSpPr>
              <p:cNvPr id="92" name="Group 91">
                <a:extLst>
                  <a:ext uri="{FF2B5EF4-FFF2-40B4-BE49-F238E27FC236}">
                    <a16:creationId xmlns:a16="http://schemas.microsoft.com/office/drawing/2014/main" id="{455364E8-C2A0-4E39-B8B5-C6AE2AAA47C4}"/>
                  </a:ext>
                </a:extLst>
              </p:cNvPr>
              <p:cNvGrpSpPr/>
              <p:nvPr/>
            </p:nvGrpSpPr>
            <p:grpSpPr>
              <a:xfrm flipH="1">
                <a:off x="6304801" y="2093649"/>
                <a:ext cx="281406" cy="372551"/>
                <a:chOff x="6584950" y="2093146"/>
                <a:chExt cx="281406" cy="372551"/>
              </a:xfrm>
            </p:grpSpPr>
            <p:cxnSp>
              <p:nvCxnSpPr>
                <p:cNvPr id="101" name="Straight Connector 100">
                  <a:extLst>
                    <a:ext uri="{FF2B5EF4-FFF2-40B4-BE49-F238E27FC236}">
                      <a16:creationId xmlns:a16="http://schemas.microsoft.com/office/drawing/2014/main" id="{3A47217B-BDA0-430E-B4C1-A6C7245B6DB1}"/>
                    </a:ext>
                  </a:extLst>
                </p:cNvPr>
                <p:cNvCxnSpPr>
                  <a:cxnSpLocks/>
                </p:cNvCxnSpPr>
                <p:nvPr/>
              </p:nvCxnSpPr>
              <p:spPr>
                <a:xfrm flipH="1" flipV="1">
                  <a:off x="6584950" y="2415525"/>
                  <a:ext cx="281406" cy="50172"/>
                </a:xfrm>
                <a:prstGeom prst="line">
                  <a:avLst/>
                </a:prstGeom>
                <a:noFill/>
                <a:ln w="12700" cap="flat" cmpd="sng" algn="ctr">
                  <a:solidFill>
                    <a:srgbClr val="0078D4"/>
                  </a:solidFill>
                  <a:prstDash val="solid"/>
                  <a:headEnd type="none"/>
                  <a:tailEnd type="none"/>
                </a:ln>
                <a:effectLst/>
              </p:spPr>
            </p:cxnSp>
            <p:cxnSp>
              <p:nvCxnSpPr>
                <p:cNvPr id="102" name="Straight Connector 101">
                  <a:extLst>
                    <a:ext uri="{FF2B5EF4-FFF2-40B4-BE49-F238E27FC236}">
                      <a16:creationId xmlns:a16="http://schemas.microsoft.com/office/drawing/2014/main" id="{8AF08484-E6BD-4A5D-8C0A-87D84A0852C4}"/>
                    </a:ext>
                  </a:extLst>
                </p:cNvPr>
                <p:cNvCxnSpPr/>
                <p:nvPr/>
              </p:nvCxnSpPr>
              <p:spPr>
                <a:xfrm flipH="1">
                  <a:off x="6584950" y="2093146"/>
                  <a:ext cx="281406" cy="110304"/>
                </a:xfrm>
                <a:prstGeom prst="line">
                  <a:avLst/>
                </a:prstGeom>
                <a:noFill/>
                <a:ln w="12700" cap="flat" cmpd="sng" algn="ctr">
                  <a:solidFill>
                    <a:srgbClr val="0078D4"/>
                  </a:solidFill>
                  <a:prstDash val="solid"/>
                  <a:headEnd type="none"/>
                  <a:tailEnd type="none"/>
                </a:ln>
                <a:effectLst/>
              </p:spPr>
            </p:cxnSp>
            <p:cxnSp>
              <p:nvCxnSpPr>
                <p:cNvPr id="103" name="Straight Connector 102">
                  <a:extLst>
                    <a:ext uri="{FF2B5EF4-FFF2-40B4-BE49-F238E27FC236}">
                      <a16:creationId xmlns:a16="http://schemas.microsoft.com/office/drawing/2014/main" id="{2049D3BD-BD20-4F41-B463-7944C4104814}"/>
                    </a:ext>
                  </a:extLst>
                </p:cNvPr>
                <p:cNvCxnSpPr>
                  <a:cxnSpLocks/>
                </p:cNvCxnSpPr>
                <p:nvPr/>
              </p:nvCxnSpPr>
              <p:spPr>
                <a:xfrm flipH="1">
                  <a:off x="6584950" y="2093146"/>
                  <a:ext cx="281406" cy="322378"/>
                </a:xfrm>
                <a:prstGeom prst="line">
                  <a:avLst/>
                </a:prstGeom>
                <a:noFill/>
                <a:ln w="12700" cap="flat" cmpd="sng" algn="ctr">
                  <a:solidFill>
                    <a:srgbClr val="0078D4"/>
                  </a:solidFill>
                  <a:prstDash val="solid"/>
                  <a:headEnd type="none"/>
                  <a:tailEnd type="none"/>
                </a:ln>
                <a:effectLst/>
              </p:spPr>
            </p:cxnSp>
          </p:grpSp>
          <p:sp>
            <p:nvSpPr>
              <p:cNvPr id="93" name="Oval 92">
                <a:extLst>
                  <a:ext uri="{FF2B5EF4-FFF2-40B4-BE49-F238E27FC236}">
                    <a16:creationId xmlns:a16="http://schemas.microsoft.com/office/drawing/2014/main" id="{D4310D15-D126-466C-AFA6-A1AA95D16185}"/>
                  </a:ext>
                </a:extLst>
              </p:cNvPr>
              <p:cNvSpPr/>
              <p:nvPr/>
            </p:nvSpPr>
            <p:spPr bwMode="auto">
              <a:xfrm>
                <a:off x="6281977" y="2066999"/>
                <a:ext cx="56916" cy="5691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3DF18484-F191-4488-A1B1-B1455A4CB46D}"/>
                  </a:ext>
                </a:extLst>
              </p:cNvPr>
              <p:cNvSpPr/>
              <p:nvPr/>
            </p:nvSpPr>
            <p:spPr bwMode="auto">
              <a:xfrm>
                <a:off x="6558202" y="2173362"/>
                <a:ext cx="56916" cy="5691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0A75DC65-49D7-4396-BF79-AB9DF3BD4E3D}"/>
                  </a:ext>
                </a:extLst>
              </p:cNvPr>
              <p:cNvSpPr/>
              <p:nvPr/>
            </p:nvSpPr>
            <p:spPr bwMode="auto">
              <a:xfrm>
                <a:off x="6831252" y="2066999"/>
                <a:ext cx="56916" cy="5691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96" name="Oval 95">
                <a:extLst>
                  <a:ext uri="{FF2B5EF4-FFF2-40B4-BE49-F238E27FC236}">
                    <a16:creationId xmlns:a16="http://schemas.microsoft.com/office/drawing/2014/main" id="{1DFD58EB-8826-476C-87C7-BFFBC5024369}"/>
                  </a:ext>
                </a:extLst>
              </p:cNvPr>
              <p:cNvSpPr/>
              <p:nvPr/>
            </p:nvSpPr>
            <p:spPr bwMode="auto">
              <a:xfrm>
                <a:off x="6558202" y="2387674"/>
                <a:ext cx="56916" cy="5691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97" name="Oval 96">
                <a:extLst>
                  <a:ext uri="{FF2B5EF4-FFF2-40B4-BE49-F238E27FC236}">
                    <a16:creationId xmlns:a16="http://schemas.microsoft.com/office/drawing/2014/main" id="{4E902D8D-5E76-4426-BB0E-BF9D0D44798A}"/>
                  </a:ext>
                </a:extLst>
              </p:cNvPr>
              <p:cNvSpPr/>
              <p:nvPr/>
            </p:nvSpPr>
            <p:spPr bwMode="auto">
              <a:xfrm>
                <a:off x="6834427" y="2438474"/>
                <a:ext cx="56916" cy="5691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98" name="Oval 97">
                <a:extLst>
                  <a:ext uri="{FF2B5EF4-FFF2-40B4-BE49-F238E27FC236}">
                    <a16:creationId xmlns:a16="http://schemas.microsoft.com/office/drawing/2014/main" id="{776F2370-6622-411B-87D5-954159ECE911}"/>
                  </a:ext>
                </a:extLst>
              </p:cNvPr>
              <p:cNvSpPr/>
              <p:nvPr/>
            </p:nvSpPr>
            <p:spPr bwMode="auto">
              <a:xfrm>
                <a:off x="6558202" y="2574999"/>
                <a:ext cx="56916" cy="5691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99" name="Oval 98">
                <a:extLst>
                  <a:ext uri="{FF2B5EF4-FFF2-40B4-BE49-F238E27FC236}">
                    <a16:creationId xmlns:a16="http://schemas.microsoft.com/office/drawing/2014/main" id="{ED8C6AA7-21B1-47DC-9F42-9CAA966810BE}"/>
                  </a:ext>
                </a:extLst>
              </p:cNvPr>
              <p:cNvSpPr/>
              <p:nvPr/>
            </p:nvSpPr>
            <p:spPr bwMode="auto">
              <a:xfrm>
                <a:off x="6291502" y="2438474"/>
                <a:ext cx="56916" cy="5691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100" name="Oval 99">
                <a:extLst>
                  <a:ext uri="{FF2B5EF4-FFF2-40B4-BE49-F238E27FC236}">
                    <a16:creationId xmlns:a16="http://schemas.microsoft.com/office/drawing/2014/main" id="{CE5A05E5-6F81-4B49-9D82-C4899BC8614D}"/>
                  </a:ext>
                </a:extLst>
              </p:cNvPr>
              <p:cNvSpPr/>
              <p:nvPr/>
            </p:nvSpPr>
            <p:spPr bwMode="auto">
              <a:xfrm>
                <a:off x="6558202" y="1925712"/>
                <a:ext cx="56916" cy="5691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effectLst/>
                  <a:uLnTx/>
                  <a:uFillTx/>
                  <a:latin typeface="Segoe UI"/>
                  <a:ea typeface="Segoe UI" pitchFamily="34" charset="0"/>
                  <a:cs typeface="Segoe UI" pitchFamily="34" charset="0"/>
                </a:endParaRPr>
              </a:p>
            </p:txBody>
          </p:sp>
        </p:grpSp>
        <p:pic>
          <p:nvPicPr>
            <p:cNvPr id="107" name="Picture 106">
              <a:extLst>
                <a:ext uri="{FF2B5EF4-FFF2-40B4-BE49-F238E27FC236}">
                  <a16:creationId xmlns:a16="http://schemas.microsoft.com/office/drawing/2014/main" id="{1C321167-D6F8-4573-B43D-4B1FCF5CA396}"/>
                </a:ext>
              </a:extLst>
            </p:cNvPr>
            <p:cNvPicPr>
              <a:picLocks noChangeAspect="1"/>
            </p:cNvPicPr>
            <p:nvPr/>
          </p:nvPicPr>
          <p:blipFill>
            <a:blip r:embed="rId4">
              <a:duotone>
                <a:schemeClr val="accent1">
                  <a:shade val="45000"/>
                  <a:satMod val="135000"/>
                </a:schemeClr>
                <a:prstClr val="white"/>
              </a:duotone>
            </a:blip>
            <a:stretch>
              <a:fillRect/>
            </a:stretch>
          </p:blipFill>
          <p:spPr>
            <a:xfrm>
              <a:off x="5723844" y="4946334"/>
              <a:ext cx="628153" cy="655663"/>
            </a:xfrm>
            <a:prstGeom prst="rect">
              <a:avLst/>
            </a:prstGeom>
          </p:spPr>
        </p:pic>
        <p:grpSp>
          <p:nvGrpSpPr>
            <p:cNvPr id="108" name="Group 107">
              <a:extLst>
                <a:ext uri="{FF2B5EF4-FFF2-40B4-BE49-F238E27FC236}">
                  <a16:creationId xmlns:a16="http://schemas.microsoft.com/office/drawing/2014/main" id="{0A0DFD86-8C7F-4D15-8293-4E4BBD8EE121}"/>
                </a:ext>
              </a:extLst>
            </p:cNvPr>
            <p:cNvGrpSpPr>
              <a:grpSpLocks noChangeAspect="1"/>
            </p:cNvGrpSpPr>
            <p:nvPr/>
          </p:nvGrpSpPr>
          <p:grpSpPr>
            <a:xfrm rot="1800000">
              <a:off x="5222475" y="4319502"/>
              <a:ext cx="829401" cy="961205"/>
              <a:chOff x="6281977" y="1925712"/>
              <a:chExt cx="609366" cy="706203"/>
            </a:xfrm>
          </p:grpSpPr>
          <p:sp>
            <p:nvSpPr>
              <p:cNvPr id="109" name="Hexagon 108">
                <a:extLst>
                  <a:ext uri="{FF2B5EF4-FFF2-40B4-BE49-F238E27FC236}">
                    <a16:creationId xmlns:a16="http://schemas.microsoft.com/office/drawing/2014/main" id="{8DC673AC-79EA-47D7-A3AC-88ECE0177850}"/>
                  </a:ext>
                </a:extLst>
              </p:cNvPr>
              <p:cNvSpPr/>
              <p:nvPr/>
            </p:nvSpPr>
            <p:spPr bwMode="auto">
              <a:xfrm rot="16200000">
                <a:off x="6261742" y="2000529"/>
                <a:ext cx="651443" cy="557784"/>
              </a:xfrm>
              <a:prstGeom prst="hexagon">
                <a:avLst/>
              </a:prstGeom>
              <a:solidFill>
                <a:sysClr val="window" lastClr="FFFFFF"/>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effectLst/>
                  <a:uLnTx/>
                  <a:uFillTx/>
                  <a:latin typeface="Segoe UI"/>
                  <a:ea typeface="Segoe UI" pitchFamily="34" charset="0"/>
                  <a:cs typeface="Segoe UI" pitchFamily="34" charset="0"/>
                </a:endParaRPr>
              </a:p>
            </p:txBody>
          </p:sp>
          <p:cxnSp>
            <p:nvCxnSpPr>
              <p:cNvPr id="110" name="Straight Connector 109">
                <a:extLst>
                  <a:ext uri="{FF2B5EF4-FFF2-40B4-BE49-F238E27FC236}">
                    <a16:creationId xmlns:a16="http://schemas.microsoft.com/office/drawing/2014/main" id="{B585236C-FAF8-49A4-A068-395D78EE460D}"/>
                  </a:ext>
                </a:extLst>
              </p:cNvPr>
              <p:cNvCxnSpPr>
                <a:stCxn id="109" idx="3"/>
                <a:endCxn id="109" idx="0"/>
              </p:cNvCxnSpPr>
              <p:nvPr/>
            </p:nvCxnSpPr>
            <p:spPr>
              <a:xfrm flipV="1">
                <a:off x="6587464" y="1953700"/>
                <a:ext cx="0" cy="651443"/>
              </a:xfrm>
              <a:prstGeom prst="line">
                <a:avLst/>
              </a:prstGeom>
              <a:noFill/>
              <a:ln w="12700" cap="flat" cmpd="sng" algn="ctr">
                <a:solidFill>
                  <a:srgbClr val="0078D4"/>
                </a:solidFill>
                <a:prstDash val="solid"/>
                <a:headEnd type="none"/>
                <a:tailEnd type="none"/>
              </a:ln>
              <a:effectLst/>
            </p:spPr>
          </p:cxnSp>
          <p:grpSp>
            <p:nvGrpSpPr>
              <p:cNvPr id="111" name="Group 110">
                <a:extLst>
                  <a:ext uri="{FF2B5EF4-FFF2-40B4-BE49-F238E27FC236}">
                    <a16:creationId xmlns:a16="http://schemas.microsoft.com/office/drawing/2014/main" id="{CAEA2898-348A-49DD-A503-9D49D89FB302}"/>
                  </a:ext>
                </a:extLst>
              </p:cNvPr>
              <p:cNvGrpSpPr/>
              <p:nvPr/>
            </p:nvGrpSpPr>
            <p:grpSpPr>
              <a:xfrm>
                <a:off x="6584950" y="2093649"/>
                <a:ext cx="281406" cy="372551"/>
                <a:chOff x="6584950" y="2093146"/>
                <a:chExt cx="281406" cy="372551"/>
              </a:xfrm>
            </p:grpSpPr>
            <p:cxnSp>
              <p:nvCxnSpPr>
                <p:cNvPr id="124" name="Straight Connector 123">
                  <a:extLst>
                    <a:ext uri="{FF2B5EF4-FFF2-40B4-BE49-F238E27FC236}">
                      <a16:creationId xmlns:a16="http://schemas.microsoft.com/office/drawing/2014/main" id="{E1730395-7471-4798-89BA-7BDAB88AC617}"/>
                    </a:ext>
                  </a:extLst>
                </p:cNvPr>
                <p:cNvCxnSpPr>
                  <a:cxnSpLocks/>
                  <a:stCxn id="109" idx="2"/>
                </p:cNvCxnSpPr>
                <p:nvPr/>
              </p:nvCxnSpPr>
              <p:spPr>
                <a:xfrm flipH="1" flipV="1">
                  <a:off x="6584950" y="2415525"/>
                  <a:ext cx="281406" cy="50172"/>
                </a:xfrm>
                <a:prstGeom prst="line">
                  <a:avLst/>
                </a:prstGeom>
                <a:noFill/>
                <a:ln w="12700" cap="flat" cmpd="sng" algn="ctr">
                  <a:solidFill>
                    <a:srgbClr val="0078D4"/>
                  </a:solidFill>
                  <a:prstDash val="solid"/>
                  <a:headEnd type="none"/>
                  <a:tailEnd type="none"/>
                </a:ln>
                <a:effectLst/>
              </p:spPr>
            </p:cxnSp>
            <p:cxnSp>
              <p:nvCxnSpPr>
                <p:cNvPr id="125" name="Straight Connector 124">
                  <a:extLst>
                    <a:ext uri="{FF2B5EF4-FFF2-40B4-BE49-F238E27FC236}">
                      <a16:creationId xmlns:a16="http://schemas.microsoft.com/office/drawing/2014/main" id="{7AF7F14C-F19B-4664-A354-FDE7152C223B}"/>
                    </a:ext>
                  </a:extLst>
                </p:cNvPr>
                <p:cNvCxnSpPr>
                  <a:stCxn id="109" idx="1"/>
                </p:cNvCxnSpPr>
                <p:nvPr/>
              </p:nvCxnSpPr>
              <p:spPr>
                <a:xfrm flipH="1">
                  <a:off x="6584950" y="2093146"/>
                  <a:ext cx="281406" cy="110304"/>
                </a:xfrm>
                <a:prstGeom prst="line">
                  <a:avLst/>
                </a:prstGeom>
                <a:noFill/>
                <a:ln w="12700" cap="flat" cmpd="sng" algn="ctr">
                  <a:solidFill>
                    <a:srgbClr val="0078D4"/>
                  </a:solidFill>
                  <a:prstDash val="solid"/>
                  <a:headEnd type="none"/>
                  <a:tailEnd type="none"/>
                </a:ln>
                <a:effectLst/>
              </p:spPr>
            </p:cxnSp>
            <p:cxnSp>
              <p:nvCxnSpPr>
                <p:cNvPr id="126" name="Straight Connector 125">
                  <a:extLst>
                    <a:ext uri="{FF2B5EF4-FFF2-40B4-BE49-F238E27FC236}">
                      <a16:creationId xmlns:a16="http://schemas.microsoft.com/office/drawing/2014/main" id="{57B3EE19-8B93-4E00-BEBA-9649253E98DB}"/>
                    </a:ext>
                  </a:extLst>
                </p:cNvPr>
                <p:cNvCxnSpPr>
                  <a:cxnSpLocks/>
                  <a:stCxn id="109" idx="1"/>
                </p:cNvCxnSpPr>
                <p:nvPr/>
              </p:nvCxnSpPr>
              <p:spPr>
                <a:xfrm flipH="1">
                  <a:off x="6584950" y="2093146"/>
                  <a:ext cx="281406" cy="322378"/>
                </a:xfrm>
                <a:prstGeom prst="line">
                  <a:avLst/>
                </a:prstGeom>
                <a:noFill/>
                <a:ln w="12700" cap="flat" cmpd="sng" algn="ctr">
                  <a:solidFill>
                    <a:srgbClr val="0078D4"/>
                  </a:solidFill>
                  <a:prstDash val="solid"/>
                  <a:headEnd type="none"/>
                  <a:tailEnd type="none"/>
                </a:ln>
                <a:effectLst/>
              </p:spPr>
            </p:cxnSp>
          </p:grpSp>
          <p:grpSp>
            <p:nvGrpSpPr>
              <p:cNvPr id="112" name="Group 111">
                <a:extLst>
                  <a:ext uri="{FF2B5EF4-FFF2-40B4-BE49-F238E27FC236}">
                    <a16:creationId xmlns:a16="http://schemas.microsoft.com/office/drawing/2014/main" id="{D53911CB-5C20-435F-9379-581F84A00EF5}"/>
                  </a:ext>
                </a:extLst>
              </p:cNvPr>
              <p:cNvGrpSpPr/>
              <p:nvPr/>
            </p:nvGrpSpPr>
            <p:grpSpPr>
              <a:xfrm flipH="1">
                <a:off x="6304801" y="2093649"/>
                <a:ext cx="281406" cy="372551"/>
                <a:chOff x="6584950" y="2093146"/>
                <a:chExt cx="281406" cy="372551"/>
              </a:xfrm>
            </p:grpSpPr>
            <p:cxnSp>
              <p:nvCxnSpPr>
                <p:cNvPr id="121" name="Straight Connector 120">
                  <a:extLst>
                    <a:ext uri="{FF2B5EF4-FFF2-40B4-BE49-F238E27FC236}">
                      <a16:creationId xmlns:a16="http://schemas.microsoft.com/office/drawing/2014/main" id="{7573A89B-493E-4404-BD32-96F1594B95F7}"/>
                    </a:ext>
                  </a:extLst>
                </p:cNvPr>
                <p:cNvCxnSpPr>
                  <a:cxnSpLocks/>
                </p:cNvCxnSpPr>
                <p:nvPr/>
              </p:nvCxnSpPr>
              <p:spPr>
                <a:xfrm flipH="1" flipV="1">
                  <a:off x="6584950" y="2415525"/>
                  <a:ext cx="281406" cy="50172"/>
                </a:xfrm>
                <a:prstGeom prst="line">
                  <a:avLst/>
                </a:prstGeom>
                <a:noFill/>
                <a:ln w="12700" cap="flat" cmpd="sng" algn="ctr">
                  <a:solidFill>
                    <a:srgbClr val="0078D4"/>
                  </a:solidFill>
                  <a:prstDash val="solid"/>
                  <a:headEnd type="none"/>
                  <a:tailEnd type="none"/>
                </a:ln>
                <a:effectLst/>
              </p:spPr>
            </p:cxnSp>
            <p:cxnSp>
              <p:nvCxnSpPr>
                <p:cNvPr id="122" name="Straight Connector 121">
                  <a:extLst>
                    <a:ext uri="{FF2B5EF4-FFF2-40B4-BE49-F238E27FC236}">
                      <a16:creationId xmlns:a16="http://schemas.microsoft.com/office/drawing/2014/main" id="{0AF75316-2C5A-40F6-A0AF-01127A73FA8D}"/>
                    </a:ext>
                  </a:extLst>
                </p:cNvPr>
                <p:cNvCxnSpPr/>
                <p:nvPr/>
              </p:nvCxnSpPr>
              <p:spPr>
                <a:xfrm flipH="1">
                  <a:off x="6584950" y="2093146"/>
                  <a:ext cx="281406" cy="110304"/>
                </a:xfrm>
                <a:prstGeom prst="line">
                  <a:avLst/>
                </a:prstGeom>
                <a:noFill/>
                <a:ln w="12700" cap="flat" cmpd="sng" algn="ctr">
                  <a:solidFill>
                    <a:srgbClr val="0078D4"/>
                  </a:solidFill>
                  <a:prstDash val="solid"/>
                  <a:headEnd type="none"/>
                  <a:tailEnd type="none"/>
                </a:ln>
                <a:effectLst/>
              </p:spPr>
            </p:cxnSp>
            <p:cxnSp>
              <p:nvCxnSpPr>
                <p:cNvPr id="123" name="Straight Connector 122">
                  <a:extLst>
                    <a:ext uri="{FF2B5EF4-FFF2-40B4-BE49-F238E27FC236}">
                      <a16:creationId xmlns:a16="http://schemas.microsoft.com/office/drawing/2014/main" id="{AB24B927-76CA-42CC-9975-40579DD11D13}"/>
                    </a:ext>
                  </a:extLst>
                </p:cNvPr>
                <p:cNvCxnSpPr>
                  <a:cxnSpLocks/>
                </p:cNvCxnSpPr>
                <p:nvPr/>
              </p:nvCxnSpPr>
              <p:spPr>
                <a:xfrm flipH="1">
                  <a:off x="6584950" y="2093146"/>
                  <a:ext cx="281406" cy="322378"/>
                </a:xfrm>
                <a:prstGeom prst="line">
                  <a:avLst/>
                </a:prstGeom>
                <a:noFill/>
                <a:ln w="12700" cap="flat" cmpd="sng" algn="ctr">
                  <a:solidFill>
                    <a:srgbClr val="0078D4"/>
                  </a:solidFill>
                  <a:prstDash val="solid"/>
                  <a:headEnd type="none"/>
                  <a:tailEnd type="none"/>
                </a:ln>
                <a:effectLst/>
              </p:spPr>
            </p:cxnSp>
          </p:grpSp>
          <p:sp>
            <p:nvSpPr>
              <p:cNvPr id="113" name="Oval 112">
                <a:extLst>
                  <a:ext uri="{FF2B5EF4-FFF2-40B4-BE49-F238E27FC236}">
                    <a16:creationId xmlns:a16="http://schemas.microsoft.com/office/drawing/2014/main" id="{BB153BFA-C534-48CD-BD6A-F686AB1EC9F5}"/>
                  </a:ext>
                </a:extLst>
              </p:cNvPr>
              <p:cNvSpPr/>
              <p:nvPr/>
            </p:nvSpPr>
            <p:spPr bwMode="auto">
              <a:xfrm>
                <a:off x="6281977" y="2066999"/>
                <a:ext cx="56916" cy="5691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F7316CAE-5806-4C93-925E-F767024EA02D}"/>
                  </a:ext>
                </a:extLst>
              </p:cNvPr>
              <p:cNvSpPr/>
              <p:nvPr/>
            </p:nvSpPr>
            <p:spPr bwMode="auto">
              <a:xfrm>
                <a:off x="6558202" y="2173362"/>
                <a:ext cx="56916" cy="5691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826CB628-2538-4B8E-A514-82A509900C50}"/>
                  </a:ext>
                </a:extLst>
              </p:cNvPr>
              <p:cNvSpPr/>
              <p:nvPr/>
            </p:nvSpPr>
            <p:spPr bwMode="auto">
              <a:xfrm>
                <a:off x="6831252" y="2066999"/>
                <a:ext cx="56916" cy="5691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3AF20C6A-1B30-4DE6-8D88-FF26C1A050A7}"/>
                  </a:ext>
                </a:extLst>
              </p:cNvPr>
              <p:cNvSpPr/>
              <p:nvPr/>
            </p:nvSpPr>
            <p:spPr bwMode="auto">
              <a:xfrm>
                <a:off x="6558202" y="2387674"/>
                <a:ext cx="56916" cy="5691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F7469EFE-3A5E-49F2-938D-131869D137AD}"/>
                  </a:ext>
                </a:extLst>
              </p:cNvPr>
              <p:cNvSpPr/>
              <p:nvPr/>
            </p:nvSpPr>
            <p:spPr bwMode="auto">
              <a:xfrm>
                <a:off x="6834427" y="2438474"/>
                <a:ext cx="56916" cy="5691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118" name="Oval 117">
                <a:extLst>
                  <a:ext uri="{FF2B5EF4-FFF2-40B4-BE49-F238E27FC236}">
                    <a16:creationId xmlns:a16="http://schemas.microsoft.com/office/drawing/2014/main" id="{40054BA5-C24A-4CD2-8203-602E826481DF}"/>
                  </a:ext>
                </a:extLst>
              </p:cNvPr>
              <p:cNvSpPr/>
              <p:nvPr/>
            </p:nvSpPr>
            <p:spPr bwMode="auto">
              <a:xfrm>
                <a:off x="6558202" y="2574999"/>
                <a:ext cx="56916" cy="5691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119" name="Oval 118">
                <a:extLst>
                  <a:ext uri="{FF2B5EF4-FFF2-40B4-BE49-F238E27FC236}">
                    <a16:creationId xmlns:a16="http://schemas.microsoft.com/office/drawing/2014/main" id="{C156A459-59AB-47EE-9759-4E42930C5C88}"/>
                  </a:ext>
                </a:extLst>
              </p:cNvPr>
              <p:cNvSpPr/>
              <p:nvPr/>
            </p:nvSpPr>
            <p:spPr bwMode="auto">
              <a:xfrm>
                <a:off x="6291502" y="2438474"/>
                <a:ext cx="56916" cy="5691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167E7568-EC98-455A-AE0B-BDD7A1CB1304}"/>
                  </a:ext>
                </a:extLst>
              </p:cNvPr>
              <p:cNvSpPr/>
              <p:nvPr/>
            </p:nvSpPr>
            <p:spPr bwMode="auto">
              <a:xfrm>
                <a:off x="6558202" y="1925712"/>
                <a:ext cx="56916" cy="5691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effectLst/>
                  <a:uLnTx/>
                  <a:uFillTx/>
                  <a:latin typeface="Segoe UI"/>
                  <a:ea typeface="Segoe UI" pitchFamily="34" charset="0"/>
                  <a:cs typeface="Segoe UI" pitchFamily="34" charset="0"/>
                </a:endParaRPr>
              </a:p>
            </p:txBody>
          </p:sp>
        </p:grpSp>
        <p:grpSp>
          <p:nvGrpSpPr>
            <p:cNvPr id="127" name="Group 126">
              <a:extLst>
                <a:ext uri="{FF2B5EF4-FFF2-40B4-BE49-F238E27FC236}">
                  <a16:creationId xmlns:a16="http://schemas.microsoft.com/office/drawing/2014/main" id="{DE53F755-A8FD-43BC-8BF6-011D2668DB19}"/>
                </a:ext>
              </a:extLst>
            </p:cNvPr>
            <p:cNvGrpSpPr/>
            <p:nvPr/>
          </p:nvGrpSpPr>
          <p:grpSpPr>
            <a:xfrm>
              <a:off x="1209148" y="4519219"/>
              <a:ext cx="557902" cy="792360"/>
              <a:chOff x="5117409" y="3802308"/>
              <a:chExt cx="911785" cy="1535846"/>
            </a:xfrm>
          </p:grpSpPr>
          <p:grpSp>
            <p:nvGrpSpPr>
              <p:cNvPr id="128" name="Group 127">
                <a:extLst>
                  <a:ext uri="{FF2B5EF4-FFF2-40B4-BE49-F238E27FC236}">
                    <a16:creationId xmlns:a16="http://schemas.microsoft.com/office/drawing/2014/main" id="{1543D9BC-6CAD-4566-8B59-1B6BA60D5517}"/>
                  </a:ext>
                </a:extLst>
              </p:cNvPr>
              <p:cNvGrpSpPr/>
              <p:nvPr/>
            </p:nvGrpSpPr>
            <p:grpSpPr>
              <a:xfrm rot="16200000">
                <a:off x="4956540" y="4265499"/>
                <a:ext cx="1233524" cy="911785"/>
                <a:chOff x="3863969" y="5013705"/>
                <a:chExt cx="909508" cy="505347"/>
              </a:xfrm>
            </p:grpSpPr>
            <p:sp>
              <p:nvSpPr>
                <p:cNvPr id="148" name="Cylinder 828">
                  <a:extLst>
                    <a:ext uri="{FF2B5EF4-FFF2-40B4-BE49-F238E27FC236}">
                      <a16:creationId xmlns:a16="http://schemas.microsoft.com/office/drawing/2014/main" id="{8114B203-6A1B-40F9-B832-FC692647A3F8}"/>
                    </a:ext>
                  </a:extLst>
                </p:cNvPr>
                <p:cNvSpPr/>
                <p:nvPr/>
              </p:nvSpPr>
              <p:spPr bwMode="auto">
                <a:xfrm rot="5400000">
                  <a:off x="3732837" y="5144837"/>
                  <a:ext cx="505346" cy="243081"/>
                </a:xfrm>
                <a:prstGeom prst="can">
                  <a:avLst>
                    <a:gd name="adj" fmla="val 50000"/>
                  </a:avLst>
                </a:prstGeom>
                <a:solidFill>
                  <a:sysClr val="window" lastClr="FFFFFF"/>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latin typeface="Segoe UI"/>
                    <a:ea typeface="Segoe UI" pitchFamily="34" charset="0"/>
                    <a:cs typeface="Segoe UI" pitchFamily="34" charset="0"/>
                  </a:endParaRPr>
                </a:p>
              </p:txBody>
            </p:sp>
            <p:sp>
              <p:nvSpPr>
                <p:cNvPr id="149" name="Cylinder 828">
                  <a:extLst>
                    <a:ext uri="{FF2B5EF4-FFF2-40B4-BE49-F238E27FC236}">
                      <a16:creationId xmlns:a16="http://schemas.microsoft.com/office/drawing/2014/main" id="{263881A2-AF10-4305-97F4-D0A7747B929D}"/>
                    </a:ext>
                  </a:extLst>
                </p:cNvPr>
                <p:cNvSpPr/>
                <p:nvPr/>
              </p:nvSpPr>
              <p:spPr bwMode="auto">
                <a:xfrm rot="5400000">
                  <a:off x="4110202" y="4958596"/>
                  <a:ext cx="430050" cy="615564"/>
                </a:xfrm>
                <a:prstGeom prst="can">
                  <a:avLst>
                    <a:gd name="adj" fmla="val 17907"/>
                  </a:avLst>
                </a:prstGeom>
                <a:solidFill>
                  <a:sysClr val="window" lastClr="FFFFFF"/>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latin typeface="Segoe UI"/>
                    <a:ea typeface="Segoe UI" pitchFamily="34" charset="0"/>
                    <a:cs typeface="Segoe UI" pitchFamily="34" charset="0"/>
                  </a:endParaRPr>
                </a:p>
              </p:txBody>
            </p:sp>
            <p:sp>
              <p:nvSpPr>
                <p:cNvPr id="150" name="Cylinder 828">
                  <a:extLst>
                    <a:ext uri="{FF2B5EF4-FFF2-40B4-BE49-F238E27FC236}">
                      <a16:creationId xmlns:a16="http://schemas.microsoft.com/office/drawing/2014/main" id="{898645CA-52D9-47E3-BA90-18F2ECCE221C}"/>
                    </a:ext>
                  </a:extLst>
                </p:cNvPr>
                <p:cNvSpPr/>
                <p:nvPr/>
              </p:nvSpPr>
              <p:spPr bwMode="auto">
                <a:xfrm rot="5400000">
                  <a:off x="4399264" y="5144838"/>
                  <a:ext cx="505346" cy="243081"/>
                </a:xfrm>
                <a:prstGeom prst="can">
                  <a:avLst>
                    <a:gd name="adj" fmla="val 50000"/>
                  </a:avLst>
                </a:prstGeom>
                <a:solidFill>
                  <a:sysClr val="window" lastClr="FFFFFF"/>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latin typeface="Segoe UI"/>
                    <a:ea typeface="Segoe UI" pitchFamily="34" charset="0"/>
                    <a:cs typeface="Segoe UI" pitchFamily="34" charset="0"/>
                  </a:endParaRPr>
                </a:p>
              </p:txBody>
            </p:sp>
          </p:grpSp>
          <p:grpSp>
            <p:nvGrpSpPr>
              <p:cNvPr id="129" name="Group 20">
                <a:extLst>
                  <a:ext uri="{FF2B5EF4-FFF2-40B4-BE49-F238E27FC236}">
                    <a16:creationId xmlns:a16="http://schemas.microsoft.com/office/drawing/2014/main" id="{51A77720-D92B-45A3-BABF-C95B85F27333}"/>
                  </a:ext>
                </a:extLst>
              </p:cNvPr>
              <p:cNvGrpSpPr>
                <a:grpSpLocks noChangeAspect="1"/>
              </p:cNvGrpSpPr>
              <p:nvPr/>
            </p:nvGrpSpPr>
            <p:grpSpPr bwMode="auto">
              <a:xfrm>
                <a:off x="5354330" y="3802308"/>
                <a:ext cx="479602" cy="419822"/>
                <a:chOff x="3764" y="3313"/>
                <a:chExt cx="353" cy="309"/>
              </a:xfrm>
            </p:grpSpPr>
            <p:sp>
              <p:nvSpPr>
                <p:cNvPr id="130" name="Freeform 21">
                  <a:extLst>
                    <a:ext uri="{FF2B5EF4-FFF2-40B4-BE49-F238E27FC236}">
                      <a16:creationId xmlns:a16="http://schemas.microsoft.com/office/drawing/2014/main" id="{71DBFB5A-6AA8-4B0C-92E0-7D3EE68D2065}"/>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latin typeface="Segoe UI"/>
                    <a:ea typeface="+mn-ea"/>
                    <a:cs typeface="+mn-cs"/>
                  </a:endParaRPr>
                </a:p>
              </p:txBody>
            </p:sp>
            <p:sp>
              <p:nvSpPr>
                <p:cNvPr id="131" name="Freeform 22">
                  <a:extLst>
                    <a:ext uri="{FF2B5EF4-FFF2-40B4-BE49-F238E27FC236}">
                      <a16:creationId xmlns:a16="http://schemas.microsoft.com/office/drawing/2014/main" id="{FC3704CB-BE4B-45F9-B9CE-D2320C4E92FE}"/>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latin typeface="Segoe UI"/>
                    <a:ea typeface="+mn-ea"/>
                    <a:cs typeface="+mn-cs"/>
                  </a:endParaRPr>
                </a:p>
              </p:txBody>
            </p:sp>
            <p:sp>
              <p:nvSpPr>
                <p:cNvPr id="132" name="Freeform 23">
                  <a:extLst>
                    <a:ext uri="{FF2B5EF4-FFF2-40B4-BE49-F238E27FC236}">
                      <a16:creationId xmlns:a16="http://schemas.microsoft.com/office/drawing/2014/main" id="{D4D18CC6-1A68-4F40-A6F4-849FE1CBD219}"/>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latin typeface="Segoe UI"/>
                    <a:ea typeface="+mn-ea"/>
                    <a:cs typeface="+mn-cs"/>
                  </a:endParaRPr>
                </a:p>
              </p:txBody>
            </p:sp>
            <p:sp>
              <p:nvSpPr>
                <p:cNvPr id="133" name="Freeform 24">
                  <a:extLst>
                    <a:ext uri="{FF2B5EF4-FFF2-40B4-BE49-F238E27FC236}">
                      <a16:creationId xmlns:a16="http://schemas.microsoft.com/office/drawing/2014/main" id="{D64991F9-FF06-4A14-9244-5DE7BF047036}"/>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latin typeface="Segoe UI"/>
                    <a:ea typeface="+mn-ea"/>
                    <a:cs typeface="+mn-cs"/>
                  </a:endParaRPr>
                </a:p>
              </p:txBody>
            </p:sp>
            <p:sp>
              <p:nvSpPr>
                <p:cNvPr id="134" name="Freeform 25">
                  <a:extLst>
                    <a:ext uri="{FF2B5EF4-FFF2-40B4-BE49-F238E27FC236}">
                      <a16:creationId xmlns:a16="http://schemas.microsoft.com/office/drawing/2014/main" id="{9310C72B-BE3A-4BDD-B181-62024DF8A294}"/>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latin typeface="Segoe UI"/>
                    <a:ea typeface="+mn-ea"/>
                    <a:cs typeface="+mn-cs"/>
                  </a:endParaRPr>
                </a:p>
              </p:txBody>
            </p:sp>
            <p:sp>
              <p:nvSpPr>
                <p:cNvPr id="135" name="Freeform 26">
                  <a:extLst>
                    <a:ext uri="{FF2B5EF4-FFF2-40B4-BE49-F238E27FC236}">
                      <a16:creationId xmlns:a16="http://schemas.microsoft.com/office/drawing/2014/main" id="{5507F2EA-B51F-472D-B914-16134DEBA6B1}"/>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latin typeface="Segoe UI"/>
                    <a:ea typeface="+mn-ea"/>
                    <a:cs typeface="+mn-cs"/>
                  </a:endParaRPr>
                </a:p>
              </p:txBody>
            </p:sp>
            <p:sp>
              <p:nvSpPr>
                <p:cNvPr id="136" name="Freeform 27">
                  <a:extLst>
                    <a:ext uri="{FF2B5EF4-FFF2-40B4-BE49-F238E27FC236}">
                      <a16:creationId xmlns:a16="http://schemas.microsoft.com/office/drawing/2014/main" id="{7F8DB682-E164-4C0E-AB51-28FB4B398E09}"/>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latin typeface="Segoe UI"/>
                    <a:ea typeface="+mn-ea"/>
                    <a:cs typeface="+mn-cs"/>
                  </a:endParaRPr>
                </a:p>
              </p:txBody>
            </p:sp>
            <p:sp>
              <p:nvSpPr>
                <p:cNvPr id="137" name="Freeform 28">
                  <a:extLst>
                    <a:ext uri="{FF2B5EF4-FFF2-40B4-BE49-F238E27FC236}">
                      <a16:creationId xmlns:a16="http://schemas.microsoft.com/office/drawing/2014/main" id="{6AE57135-181F-4C6C-8FE9-2593ABD9FEAF}"/>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latin typeface="Segoe UI"/>
                    <a:ea typeface="+mn-ea"/>
                    <a:cs typeface="+mn-cs"/>
                  </a:endParaRPr>
                </a:p>
              </p:txBody>
            </p:sp>
            <p:sp>
              <p:nvSpPr>
                <p:cNvPr id="138" name="Freeform 29">
                  <a:extLst>
                    <a:ext uri="{FF2B5EF4-FFF2-40B4-BE49-F238E27FC236}">
                      <a16:creationId xmlns:a16="http://schemas.microsoft.com/office/drawing/2014/main" id="{63799B20-A309-44ED-9573-E93D32FE649A}"/>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latin typeface="Segoe UI"/>
                    <a:ea typeface="+mn-ea"/>
                    <a:cs typeface="+mn-cs"/>
                  </a:endParaRPr>
                </a:p>
              </p:txBody>
            </p:sp>
            <p:sp>
              <p:nvSpPr>
                <p:cNvPr id="139" name="Freeform 30">
                  <a:extLst>
                    <a:ext uri="{FF2B5EF4-FFF2-40B4-BE49-F238E27FC236}">
                      <a16:creationId xmlns:a16="http://schemas.microsoft.com/office/drawing/2014/main" id="{A45B3566-6327-4C8C-BAC2-0A7EC89982A2}"/>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latin typeface="Segoe UI"/>
                    <a:ea typeface="+mn-ea"/>
                    <a:cs typeface="+mn-cs"/>
                  </a:endParaRPr>
                </a:p>
              </p:txBody>
            </p:sp>
            <p:sp>
              <p:nvSpPr>
                <p:cNvPr id="140" name="Freeform 31">
                  <a:extLst>
                    <a:ext uri="{FF2B5EF4-FFF2-40B4-BE49-F238E27FC236}">
                      <a16:creationId xmlns:a16="http://schemas.microsoft.com/office/drawing/2014/main" id="{BE55E646-67CB-4B21-A693-A023FE4DAC09}"/>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latin typeface="Segoe UI"/>
                    <a:ea typeface="+mn-ea"/>
                    <a:cs typeface="+mn-cs"/>
                  </a:endParaRPr>
                </a:p>
              </p:txBody>
            </p:sp>
            <p:sp>
              <p:nvSpPr>
                <p:cNvPr id="141" name="Freeform 32">
                  <a:extLst>
                    <a:ext uri="{FF2B5EF4-FFF2-40B4-BE49-F238E27FC236}">
                      <a16:creationId xmlns:a16="http://schemas.microsoft.com/office/drawing/2014/main" id="{7B515862-62A2-4DA2-BCEE-B9FF9E0F58EC}"/>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latin typeface="Segoe UI"/>
                    <a:ea typeface="+mn-ea"/>
                    <a:cs typeface="+mn-cs"/>
                  </a:endParaRPr>
                </a:p>
              </p:txBody>
            </p:sp>
            <p:sp>
              <p:nvSpPr>
                <p:cNvPr id="142" name="Freeform 33">
                  <a:extLst>
                    <a:ext uri="{FF2B5EF4-FFF2-40B4-BE49-F238E27FC236}">
                      <a16:creationId xmlns:a16="http://schemas.microsoft.com/office/drawing/2014/main" id="{14E38D9A-DCBE-495F-B903-D2081EE70B58}"/>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latin typeface="Segoe UI"/>
                    <a:ea typeface="+mn-ea"/>
                    <a:cs typeface="+mn-cs"/>
                  </a:endParaRPr>
                </a:p>
              </p:txBody>
            </p:sp>
            <p:sp>
              <p:nvSpPr>
                <p:cNvPr id="143" name="Freeform 34">
                  <a:extLst>
                    <a:ext uri="{FF2B5EF4-FFF2-40B4-BE49-F238E27FC236}">
                      <a16:creationId xmlns:a16="http://schemas.microsoft.com/office/drawing/2014/main" id="{3EB43B9B-DA5B-4BAE-A6EF-E77F95FAE0B0}"/>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latin typeface="Segoe UI"/>
                    <a:ea typeface="+mn-ea"/>
                    <a:cs typeface="+mn-cs"/>
                  </a:endParaRPr>
                </a:p>
              </p:txBody>
            </p:sp>
            <p:sp>
              <p:nvSpPr>
                <p:cNvPr id="144" name="Freeform 35">
                  <a:extLst>
                    <a:ext uri="{FF2B5EF4-FFF2-40B4-BE49-F238E27FC236}">
                      <a16:creationId xmlns:a16="http://schemas.microsoft.com/office/drawing/2014/main" id="{AF704DB1-81B6-4BAD-AEF1-B336AD69745C}"/>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latin typeface="Segoe UI"/>
                    <a:ea typeface="+mn-ea"/>
                    <a:cs typeface="+mn-cs"/>
                  </a:endParaRPr>
                </a:p>
              </p:txBody>
            </p:sp>
            <p:sp>
              <p:nvSpPr>
                <p:cNvPr id="145" name="Freeform 36">
                  <a:extLst>
                    <a:ext uri="{FF2B5EF4-FFF2-40B4-BE49-F238E27FC236}">
                      <a16:creationId xmlns:a16="http://schemas.microsoft.com/office/drawing/2014/main" id="{F20F1F72-0B4A-473D-9705-A9A22D25F291}"/>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latin typeface="Segoe UI"/>
                    <a:ea typeface="+mn-ea"/>
                    <a:cs typeface="+mn-cs"/>
                  </a:endParaRPr>
                </a:p>
              </p:txBody>
            </p:sp>
            <p:sp>
              <p:nvSpPr>
                <p:cNvPr id="146" name="Freeform 37">
                  <a:extLst>
                    <a:ext uri="{FF2B5EF4-FFF2-40B4-BE49-F238E27FC236}">
                      <a16:creationId xmlns:a16="http://schemas.microsoft.com/office/drawing/2014/main" id="{1FFFDD30-8CF0-4EEA-8987-C9B9106E9F49}"/>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latin typeface="Segoe UI"/>
                    <a:ea typeface="+mn-ea"/>
                    <a:cs typeface="+mn-cs"/>
                  </a:endParaRPr>
                </a:p>
              </p:txBody>
            </p:sp>
            <p:sp>
              <p:nvSpPr>
                <p:cNvPr id="147" name="Freeform 38">
                  <a:extLst>
                    <a:ext uri="{FF2B5EF4-FFF2-40B4-BE49-F238E27FC236}">
                      <a16:creationId xmlns:a16="http://schemas.microsoft.com/office/drawing/2014/main" id="{DA8D4BB1-5617-4C33-BA42-16086D4396B5}"/>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latin typeface="Segoe UI"/>
                    <a:ea typeface="+mn-ea"/>
                    <a:cs typeface="+mn-cs"/>
                  </a:endParaRPr>
                </a:p>
              </p:txBody>
            </p:sp>
          </p:grpSp>
        </p:grpSp>
        <p:sp>
          <p:nvSpPr>
            <p:cNvPr id="151" name="Arrow: Right 150">
              <a:extLst>
                <a:ext uri="{FF2B5EF4-FFF2-40B4-BE49-F238E27FC236}">
                  <a16:creationId xmlns:a16="http://schemas.microsoft.com/office/drawing/2014/main" id="{9A0D1427-7CDD-4D23-AA79-8DDC846914FB}"/>
                </a:ext>
              </a:extLst>
            </p:cNvPr>
            <p:cNvSpPr/>
            <p:nvPr/>
          </p:nvSpPr>
          <p:spPr bwMode="auto">
            <a:xfrm>
              <a:off x="1810281" y="4915399"/>
              <a:ext cx="157554" cy="71305"/>
            </a:xfrm>
            <a:prstGeom prst="rightArrow">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52" name="Arrow: Right 151">
              <a:extLst>
                <a:ext uri="{FF2B5EF4-FFF2-40B4-BE49-F238E27FC236}">
                  <a16:creationId xmlns:a16="http://schemas.microsoft.com/office/drawing/2014/main" id="{854A89C8-5FF8-458E-ABF3-E9E95149DB36}"/>
                </a:ext>
              </a:extLst>
            </p:cNvPr>
            <p:cNvSpPr/>
            <p:nvPr/>
          </p:nvSpPr>
          <p:spPr bwMode="auto">
            <a:xfrm>
              <a:off x="3594116" y="4937527"/>
              <a:ext cx="157554" cy="71305"/>
            </a:xfrm>
            <a:prstGeom prst="rightArrow">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53" name="TextBox 152">
              <a:extLst>
                <a:ext uri="{FF2B5EF4-FFF2-40B4-BE49-F238E27FC236}">
                  <a16:creationId xmlns:a16="http://schemas.microsoft.com/office/drawing/2014/main" id="{5520D656-2FEC-4C1D-A628-0CC9F28B66E2}"/>
                </a:ext>
              </a:extLst>
            </p:cNvPr>
            <p:cNvSpPr txBox="1"/>
            <p:nvPr/>
          </p:nvSpPr>
          <p:spPr>
            <a:xfrm>
              <a:off x="5179180" y="6093953"/>
              <a:ext cx="1970599" cy="338554"/>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ko-KR" altLang="en-US" sz="1600" spc="-150" dirty="0">
                  <a:ln>
                    <a:solidFill>
                      <a:schemeClr val="bg1">
                        <a:lumMod val="85000"/>
                        <a:alpha val="0"/>
                      </a:schemeClr>
                    </a:solidFill>
                  </a:ln>
                  <a:latin typeface="+mj-ea"/>
                  <a:ea typeface="+mj-ea"/>
                </a:rPr>
                <a:t>모델 재학습</a:t>
              </a:r>
              <a:endParaRPr lang="en-US" sz="1600" spc="-150" dirty="0">
                <a:ln>
                  <a:solidFill>
                    <a:schemeClr val="bg1">
                      <a:lumMod val="85000"/>
                      <a:alpha val="0"/>
                    </a:schemeClr>
                  </a:solidFill>
                </a:ln>
                <a:latin typeface="+mj-ea"/>
                <a:ea typeface="+mj-ea"/>
              </a:endParaRPr>
            </a:p>
          </p:txBody>
        </p:sp>
        <p:cxnSp>
          <p:nvCxnSpPr>
            <p:cNvPr id="154" name="Straight Arrow Connector 153">
              <a:extLst>
                <a:ext uri="{FF2B5EF4-FFF2-40B4-BE49-F238E27FC236}">
                  <a16:creationId xmlns:a16="http://schemas.microsoft.com/office/drawing/2014/main" id="{5E18F197-CB94-4A75-A1B8-DB9A88E43389}"/>
                </a:ext>
              </a:extLst>
            </p:cNvPr>
            <p:cNvCxnSpPr>
              <a:stCxn id="27" idx="3"/>
              <a:endCxn id="20" idx="1"/>
            </p:cNvCxnSpPr>
            <p:nvPr/>
          </p:nvCxnSpPr>
          <p:spPr>
            <a:xfrm flipV="1">
              <a:off x="2623732" y="4923927"/>
              <a:ext cx="324936" cy="385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48777B3C-3BCE-4FA9-9A9D-1B9C2A19E870}"/>
                </a:ext>
              </a:extLst>
            </p:cNvPr>
            <p:cNvCxnSpPr>
              <a:cxnSpLocks/>
              <a:stCxn id="20" idx="3"/>
              <a:endCxn id="24" idx="1"/>
            </p:cNvCxnSpPr>
            <p:nvPr/>
          </p:nvCxnSpPr>
          <p:spPr>
            <a:xfrm flipV="1">
              <a:off x="4400848" y="4922011"/>
              <a:ext cx="609622" cy="191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9B9A0540-EC75-4689-A02D-E4231DA201D7}"/>
                </a:ext>
              </a:extLst>
            </p:cNvPr>
            <p:cNvCxnSpPr>
              <a:cxnSpLocks/>
              <a:stCxn id="24" idx="3"/>
              <a:endCxn id="22" idx="1"/>
            </p:cNvCxnSpPr>
            <p:nvPr/>
          </p:nvCxnSpPr>
          <p:spPr>
            <a:xfrm flipV="1">
              <a:off x="6462650" y="4920264"/>
              <a:ext cx="575928" cy="174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0203B122-4BF5-4A09-B715-14158B1A8076}"/>
                </a:ext>
              </a:extLst>
            </p:cNvPr>
            <p:cNvCxnSpPr>
              <a:cxnSpLocks/>
              <a:stCxn id="22" idx="3"/>
              <a:endCxn id="18" idx="1"/>
            </p:cNvCxnSpPr>
            <p:nvPr/>
          </p:nvCxnSpPr>
          <p:spPr>
            <a:xfrm>
              <a:off x="8490758" y="4920264"/>
              <a:ext cx="463833" cy="275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58" name="Picture 157">
              <a:extLst>
                <a:ext uri="{FF2B5EF4-FFF2-40B4-BE49-F238E27FC236}">
                  <a16:creationId xmlns:a16="http://schemas.microsoft.com/office/drawing/2014/main" id="{D5B4B155-883C-47CB-BA7F-02B89C982B87}"/>
                </a:ext>
              </a:extLst>
            </p:cNvPr>
            <p:cNvPicPr>
              <a:picLocks noChangeAspect="1"/>
            </p:cNvPicPr>
            <p:nvPr/>
          </p:nvPicPr>
          <p:blipFill rotWithShape="1">
            <a:blip r:embed="rId5">
              <a:duotone>
                <a:schemeClr val="accent1">
                  <a:shade val="45000"/>
                  <a:satMod val="135000"/>
                </a:schemeClr>
                <a:prstClr val="white"/>
              </a:duotone>
            </a:blip>
            <a:srcRect l="16945"/>
            <a:stretch/>
          </p:blipFill>
          <p:spPr>
            <a:xfrm>
              <a:off x="3773511" y="4608472"/>
              <a:ext cx="561152" cy="710164"/>
            </a:xfrm>
            <a:prstGeom prst="rect">
              <a:avLst/>
            </a:prstGeom>
          </p:spPr>
        </p:pic>
        <p:pic>
          <p:nvPicPr>
            <p:cNvPr id="159" name="Picture 158" descr="A picture containing object&#10;&#10;Description automatically generated">
              <a:extLst>
                <a:ext uri="{FF2B5EF4-FFF2-40B4-BE49-F238E27FC236}">
                  <a16:creationId xmlns:a16="http://schemas.microsoft.com/office/drawing/2014/main" id="{20BB2525-2B76-43BB-8B0C-0F49BEFBED85}"/>
                </a:ext>
              </a:extLst>
            </p:cNvPr>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9700707" y="5042765"/>
              <a:ext cx="561730" cy="561730"/>
            </a:xfrm>
            <a:prstGeom prst="rect">
              <a:avLst/>
            </a:prstGeom>
          </p:spPr>
        </p:pic>
      </p:grpSp>
      <p:cxnSp>
        <p:nvCxnSpPr>
          <p:cNvPr id="161" name="직선 연결선 160"/>
          <p:cNvCxnSpPr/>
          <p:nvPr/>
        </p:nvCxnSpPr>
        <p:spPr>
          <a:xfrm>
            <a:off x="509285" y="732381"/>
            <a:ext cx="11096296" cy="0"/>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sp>
        <p:nvSpPr>
          <p:cNvPr id="160" name="Title 3">
            <a:extLst>
              <a:ext uri="{FF2B5EF4-FFF2-40B4-BE49-F238E27FC236}">
                <a16:creationId xmlns:a16="http://schemas.microsoft.com/office/drawing/2014/main" id="{798FCB9D-FD0A-47B7-8252-FECDE07F9F2B}"/>
              </a:ext>
            </a:extLst>
          </p:cNvPr>
          <p:cNvSpPr>
            <a:spLocks noGrp="1"/>
          </p:cNvSpPr>
          <p:nvPr>
            <p:ph type="title"/>
          </p:nvPr>
        </p:nvSpPr>
        <p:spPr>
          <a:xfrm>
            <a:off x="426424" y="302551"/>
            <a:ext cx="11336039" cy="758022"/>
          </a:xfrm>
        </p:spPr>
        <p:txBody>
          <a:bodyPr/>
          <a:lstStyle/>
          <a:p>
            <a:r>
              <a:rPr lang="en-US" altLang="ko-KR" dirty="0"/>
              <a:t>Azure ML</a:t>
            </a:r>
            <a:r>
              <a:rPr lang="ko-KR" altLang="en-US" dirty="0"/>
              <a:t>에서의 </a:t>
            </a:r>
            <a:r>
              <a:rPr lang="en-US" altLang="ko-KR" dirty="0"/>
              <a:t>Machine Learning Lifecycle </a:t>
            </a:r>
            <a:r>
              <a:rPr lang="ko-KR" altLang="en-US" dirty="0"/>
              <a:t>관리</a:t>
            </a:r>
            <a:endParaRPr lang="en-US" dirty="0"/>
          </a:p>
        </p:txBody>
      </p:sp>
    </p:spTree>
    <p:extLst>
      <p:ext uri="{BB962C8B-B14F-4D97-AF65-F5344CB8AC3E}">
        <p14:creationId xmlns:p14="http://schemas.microsoft.com/office/powerpoint/2010/main" val="34192987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A picture containing object&#10;&#10;Description generated with high confidence">
            <a:extLst>
              <a:ext uri="{FF2B5EF4-FFF2-40B4-BE49-F238E27FC236}">
                <a16:creationId xmlns:a16="http://schemas.microsoft.com/office/drawing/2014/main" id="{A1175FEE-1ACC-413F-97EB-1CDD9B11A0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2882" y="2008613"/>
            <a:ext cx="882308" cy="882338"/>
          </a:xfrm>
          <a:prstGeom prst="rect">
            <a:avLst/>
          </a:prstGeom>
        </p:spPr>
      </p:pic>
      <p:pic>
        <p:nvPicPr>
          <p:cNvPr id="36" name="Picture 35" descr="A picture containing object&#10;&#10;Description generated with very high confidence">
            <a:extLst>
              <a:ext uri="{FF2B5EF4-FFF2-40B4-BE49-F238E27FC236}">
                <a16:creationId xmlns:a16="http://schemas.microsoft.com/office/drawing/2014/main" id="{44838162-7223-47CB-A8A5-2BF3576F56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425" y="2020965"/>
            <a:ext cx="882308" cy="882308"/>
          </a:xfrm>
          <a:prstGeom prst="rect">
            <a:avLst/>
          </a:prstGeom>
        </p:spPr>
      </p:pic>
      <p:sp>
        <p:nvSpPr>
          <p:cNvPr id="20" name="TextBox 19">
            <a:extLst>
              <a:ext uri="{FF2B5EF4-FFF2-40B4-BE49-F238E27FC236}">
                <a16:creationId xmlns:a16="http://schemas.microsoft.com/office/drawing/2014/main" id="{A0A4A143-27D4-49CE-ACD0-037EABF28846}"/>
              </a:ext>
            </a:extLst>
          </p:cNvPr>
          <p:cNvSpPr txBox="1"/>
          <p:nvPr/>
        </p:nvSpPr>
        <p:spPr>
          <a:xfrm>
            <a:off x="340032" y="4012863"/>
            <a:ext cx="1877109" cy="1266910"/>
          </a:xfrm>
          <a:prstGeom prst="rect">
            <a:avLst/>
          </a:prstGeom>
          <a:noFill/>
        </p:spPr>
        <p:txBody>
          <a:bodyPr wrap="square" lIns="89642" tIns="89642" rIns="89642" bIns="89642" rtlCol="0">
            <a:spAutoFit/>
          </a:bodyPr>
          <a:lstStyle/>
          <a:p>
            <a:pPr>
              <a:lnSpc>
                <a:spcPct val="90000"/>
              </a:lnSpc>
              <a:spcAft>
                <a:spcPts val="588"/>
              </a:spcAft>
            </a:pPr>
            <a:r>
              <a:rPr lang="ko-KR" altLang="en-US" sz="1568" dirty="0"/>
              <a:t>팀 전반으로 작업을 계획</a:t>
            </a:r>
            <a:r>
              <a:rPr lang="en-US" altLang="ko-KR" sz="1568" dirty="0"/>
              <a:t>, </a:t>
            </a:r>
            <a:r>
              <a:rPr lang="ko-KR" altLang="en-US" sz="1568" dirty="0"/>
              <a:t>추적 및 토론하여</a:t>
            </a:r>
            <a:r>
              <a:rPr lang="en-US" altLang="ko-KR" sz="1568" dirty="0"/>
              <a:t>, </a:t>
            </a:r>
            <a:r>
              <a:rPr lang="ko-KR" altLang="en-US" sz="1568" dirty="0"/>
              <a:t>사용자에게 가치를 신속하게</a:t>
            </a:r>
            <a:br>
              <a:rPr lang="en-US" altLang="ko-KR" sz="1568" dirty="0"/>
            </a:br>
            <a:r>
              <a:rPr lang="ko-KR" altLang="en-US" sz="1568" dirty="0"/>
              <a:t>전달</a:t>
            </a:r>
            <a:endParaRPr lang="en-US" sz="1568" dirty="0"/>
          </a:p>
        </p:txBody>
      </p:sp>
      <p:cxnSp>
        <p:nvCxnSpPr>
          <p:cNvPr id="6" name="Straight Connector 5">
            <a:extLst>
              <a:ext uri="{FF2B5EF4-FFF2-40B4-BE49-F238E27FC236}">
                <a16:creationId xmlns:a16="http://schemas.microsoft.com/office/drawing/2014/main" id="{D68AD4EB-061A-4C34-85C0-4635C2388259}"/>
              </a:ext>
            </a:extLst>
          </p:cNvPr>
          <p:cNvCxnSpPr/>
          <p:nvPr/>
        </p:nvCxnSpPr>
        <p:spPr>
          <a:xfrm>
            <a:off x="426426" y="3874750"/>
            <a:ext cx="783335"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6" name="Picture 55" descr="A close up of a sign&#10;&#10;Description generated with high confidence">
            <a:extLst>
              <a:ext uri="{FF2B5EF4-FFF2-40B4-BE49-F238E27FC236}">
                <a16:creationId xmlns:a16="http://schemas.microsoft.com/office/drawing/2014/main" id="{12B26E38-2056-4CCB-86E8-40B707965A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50034" y="2020965"/>
            <a:ext cx="882308" cy="882308"/>
          </a:xfrm>
          <a:prstGeom prst="rect">
            <a:avLst/>
          </a:prstGeom>
        </p:spPr>
      </p:pic>
      <p:sp>
        <p:nvSpPr>
          <p:cNvPr id="23" name="TextBox 22">
            <a:extLst>
              <a:ext uri="{FF2B5EF4-FFF2-40B4-BE49-F238E27FC236}">
                <a16:creationId xmlns:a16="http://schemas.microsoft.com/office/drawing/2014/main" id="{7ABC2ECF-9D16-4093-A397-AC9C75D0D69F}"/>
              </a:ext>
            </a:extLst>
          </p:cNvPr>
          <p:cNvSpPr txBox="1"/>
          <p:nvPr/>
        </p:nvSpPr>
        <p:spPr>
          <a:xfrm>
            <a:off x="2485374" y="4012862"/>
            <a:ext cx="1877109" cy="1561028"/>
          </a:xfrm>
          <a:prstGeom prst="rect">
            <a:avLst/>
          </a:prstGeom>
          <a:noFill/>
        </p:spPr>
        <p:txBody>
          <a:bodyPr wrap="square" lIns="89642" tIns="89642" rIns="89642" bIns="89642" rtlCol="0">
            <a:spAutoFit/>
          </a:bodyPr>
          <a:lstStyle/>
          <a:p>
            <a:pPr>
              <a:lnSpc>
                <a:spcPct val="90000"/>
              </a:lnSpc>
              <a:spcAft>
                <a:spcPts val="588"/>
              </a:spcAft>
            </a:pPr>
            <a:r>
              <a:rPr lang="ko-KR" altLang="en-US" sz="1568" dirty="0"/>
              <a:t>무제한 클라우드 </a:t>
            </a:r>
            <a:br>
              <a:rPr lang="en-US" altLang="ko-KR" sz="1568" dirty="0"/>
            </a:br>
            <a:r>
              <a:rPr lang="ko-KR" altLang="en-US" sz="1568" dirty="0"/>
              <a:t>호스팅 기반 </a:t>
            </a:r>
            <a:br>
              <a:rPr lang="en-US" altLang="ko-KR" sz="1568" dirty="0"/>
            </a:br>
            <a:r>
              <a:rPr lang="en-US" altLang="ko-KR" sz="1568" dirty="0"/>
              <a:t>Private</a:t>
            </a:r>
            <a:r>
              <a:rPr lang="ko-KR" altLang="en-US" sz="1568" dirty="0"/>
              <a:t> </a:t>
            </a:r>
            <a:r>
              <a:rPr lang="en-US" altLang="ko-KR" sz="1568" dirty="0"/>
              <a:t>Git repos. </a:t>
            </a:r>
          </a:p>
          <a:p>
            <a:pPr>
              <a:lnSpc>
                <a:spcPct val="90000"/>
              </a:lnSpc>
              <a:spcAft>
                <a:spcPts val="588"/>
              </a:spcAft>
            </a:pPr>
            <a:r>
              <a:rPr lang="en-US" altLang="ko-KR" sz="1568" dirty="0"/>
              <a:t>Pull request </a:t>
            </a:r>
            <a:r>
              <a:rPr lang="ko-KR" altLang="en-US" sz="1568" dirty="0"/>
              <a:t>협업</a:t>
            </a:r>
            <a:r>
              <a:rPr lang="en-US" altLang="ko-KR" sz="1568" dirty="0"/>
              <a:t>, </a:t>
            </a:r>
            <a:br>
              <a:rPr lang="en-US" altLang="ko-KR" sz="1568" dirty="0"/>
            </a:br>
            <a:r>
              <a:rPr lang="ko-KR" altLang="en-US" sz="1568" dirty="0"/>
              <a:t>고급 파일 관리 등 제공</a:t>
            </a:r>
            <a:endParaRPr lang="en-US" sz="1568" dirty="0"/>
          </a:p>
        </p:txBody>
      </p:sp>
      <p:cxnSp>
        <p:nvCxnSpPr>
          <p:cNvPr id="26" name="Straight Connector 25">
            <a:extLst>
              <a:ext uri="{FF2B5EF4-FFF2-40B4-BE49-F238E27FC236}">
                <a16:creationId xmlns:a16="http://schemas.microsoft.com/office/drawing/2014/main" id="{19A5A2F1-064C-425D-B37B-4398FE65CC94}"/>
              </a:ext>
            </a:extLst>
          </p:cNvPr>
          <p:cNvCxnSpPr/>
          <p:nvPr/>
        </p:nvCxnSpPr>
        <p:spPr>
          <a:xfrm>
            <a:off x="2572730" y="3874750"/>
            <a:ext cx="783335"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75A09E4-D0A3-4556-9C0F-105DF4577D44}"/>
              </a:ext>
            </a:extLst>
          </p:cNvPr>
          <p:cNvSpPr txBox="1"/>
          <p:nvPr/>
        </p:nvSpPr>
        <p:spPr>
          <a:xfrm>
            <a:off x="4863216" y="4012863"/>
            <a:ext cx="2166361" cy="1778203"/>
          </a:xfrm>
          <a:prstGeom prst="rect">
            <a:avLst/>
          </a:prstGeom>
          <a:noFill/>
        </p:spPr>
        <p:txBody>
          <a:bodyPr wrap="square" lIns="89642" tIns="89642" rIns="89642" bIns="89642" rtlCol="0">
            <a:spAutoFit/>
          </a:bodyPr>
          <a:lstStyle/>
          <a:p>
            <a:pPr>
              <a:lnSpc>
                <a:spcPct val="90000"/>
              </a:lnSpc>
              <a:spcAft>
                <a:spcPts val="588"/>
              </a:spcAft>
            </a:pPr>
            <a:r>
              <a:rPr lang="ko-KR" altLang="en-US" sz="1568" dirty="0"/>
              <a:t>모든 언어</a:t>
            </a:r>
            <a:r>
              <a:rPr lang="en-US" altLang="ko-KR" sz="1568" dirty="0"/>
              <a:t>, </a:t>
            </a:r>
            <a:r>
              <a:rPr lang="ko-KR" altLang="en-US" sz="1568" dirty="0"/>
              <a:t>플랫폼 및 클라우드 지원 </a:t>
            </a:r>
            <a:r>
              <a:rPr lang="en-US" sz="1568" dirty="0"/>
              <a:t>CI/CD.</a:t>
            </a:r>
          </a:p>
          <a:p>
            <a:pPr>
              <a:lnSpc>
                <a:spcPct val="90000"/>
              </a:lnSpc>
              <a:spcAft>
                <a:spcPts val="588"/>
              </a:spcAft>
            </a:pPr>
            <a:r>
              <a:rPr lang="en-US" sz="1568" dirty="0"/>
              <a:t>GitHub</a:t>
            </a:r>
            <a:r>
              <a:rPr lang="ko-KR" altLang="en-US" sz="1568" dirty="0"/>
              <a:t> 또는 그 외 </a:t>
            </a:r>
            <a:r>
              <a:rPr lang="en-US" altLang="ko-KR" sz="1568" dirty="0"/>
              <a:t>Git provider </a:t>
            </a:r>
            <a:r>
              <a:rPr lang="ko-KR" altLang="en-US" sz="1568" dirty="0"/>
              <a:t>대상 연결 및</a:t>
            </a:r>
            <a:r>
              <a:rPr lang="en-US" altLang="ko-KR" sz="1568" dirty="0"/>
              <a:t> </a:t>
            </a:r>
            <a:r>
              <a:rPr lang="ko-KR" altLang="en-US" sz="1568" dirty="0"/>
              <a:t>모든 클라우드 대상으로 지속적인 배포</a:t>
            </a:r>
            <a:r>
              <a:rPr lang="en-US" altLang="ko-KR" sz="1568" dirty="0"/>
              <a:t>(CD)</a:t>
            </a:r>
            <a:r>
              <a:rPr lang="ko-KR" altLang="en-US" sz="1568" dirty="0"/>
              <a:t> 제공</a:t>
            </a:r>
            <a:endParaRPr lang="en-US" sz="1568" dirty="0"/>
          </a:p>
        </p:txBody>
      </p:sp>
      <p:cxnSp>
        <p:nvCxnSpPr>
          <p:cNvPr id="27" name="Straight Connector 26">
            <a:extLst>
              <a:ext uri="{FF2B5EF4-FFF2-40B4-BE49-F238E27FC236}">
                <a16:creationId xmlns:a16="http://schemas.microsoft.com/office/drawing/2014/main" id="{76006E95-3A7D-4EBC-AEED-0F2236154AB4}"/>
              </a:ext>
            </a:extLst>
          </p:cNvPr>
          <p:cNvCxnSpPr/>
          <p:nvPr/>
        </p:nvCxnSpPr>
        <p:spPr>
          <a:xfrm>
            <a:off x="4962883" y="3874750"/>
            <a:ext cx="783335"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8" name="Picture 57" descr="A close up of a logo&#10;&#10;Description generated with very high confidence">
            <a:extLst>
              <a:ext uri="{FF2B5EF4-FFF2-40B4-BE49-F238E27FC236}">
                <a16:creationId xmlns:a16="http://schemas.microsoft.com/office/drawing/2014/main" id="{E58D20EA-E393-4E28-A9CF-7919575253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13723" y="2020965"/>
            <a:ext cx="882308" cy="882308"/>
          </a:xfrm>
          <a:prstGeom prst="rect">
            <a:avLst/>
          </a:prstGeom>
        </p:spPr>
      </p:pic>
      <p:sp>
        <p:nvSpPr>
          <p:cNvPr id="24" name="TextBox 23">
            <a:extLst>
              <a:ext uri="{FF2B5EF4-FFF2-40B4-BE49-F238E27FC236}">
                <a16:creationId xmlns:a16="http://schemas.microsoft.com/office/drawing/2014/main" id="{F6FCEA51-5644-4108-8529-B8070762AC30}"/>
              </a:ext>
            </a:extLst>
          </p:cNvPr>
          <p:cNvSpPr txBox="1"/>
          <p:nvPr/>
        </p:nvSpPr>
        <p:spPr>
          <a:xfrm>
            <a:off x="7415729" y="4012862"/>
            <a:ext cx="2044794" cy="1266910"/>
          </a:xfrm>
          <a:prstGeom prst="rect">
            <a:avLst/>
          </a:prstGeom>
          <a:noFill/>
        </p:spPr>
        <p:txBody>
          <a:bodyPr wrap="square" lIns="89642" tIns="89642" rIns="89642" bIns="89642" rtlCol="0">
            <a:spAutoFit/>
          </a:bodyPr>
          <a:lstStyle/>
          <a:p>
            <a:pPr>
              <a:lnSpc>
                <a:spcPct val="90000"/>
              </a:lnSpc>
              <a:spcAft>
                <a:spcPts val="588"/>
              </a:spcAft>
            </a:pPr>
            <a:r>
              <a:rPr lang="ko-KR" altLang="en-US" sz="1568" dirty="0"/>
              <a:t>제품을 신뢰성 있게 출시할 수 있도록하는 테스트 관리</a:t>
            </a:r>
            <a:r>
              <a:rPr lang="en-US" altLang="ko-KR" sz="1568" dirty="0"/>
              <a:t> </a:t>
            </a:r>
            <a:r>
              <a:rPr lang="ko-KR" altLang="en-US" sz="1568" dirty="0"/>
              <a:t>도구 및 탐색적 테스팅 </a:t>
            </a:r>
            <a:br>
              <a:rPr lang="en-US" altLang="ko-KR" sz="1568" dirty="0"/>
            </a:br>
            <a:r>
              <a:rPr lang="ko-KR" altLang="en-US" sz="1568" dirty="0"/>
              <a:t>제공</a:t>
            </a:r>
            <a:endParaRPr lang="en-US" sz="1568" dirty="0"/>
          </a:p>
        </p:txBody>
      </p:sp>
      <p:cxnSp>
        <p:nvCxnSpPr>
          <p:cNvPr id="28" name="Straight Connector 27">
            <a:extLst>
              <a:ext uri="{FF2B5EF4-FFF2-40B4-BE49-F238E27FC236}">
                <a16:creationId xmlns:a16="http://schemas.microsoft.com/office/drawing/2014/main" id="{756374EB-5BBA-4B18-A3D0-4E56AAB0BDF5}"/>
              </a:ext>
            </a:extLst>
          </p:cNvPr>
          <p:cNvCxnSpPr/>
          <p:nvPr/>
        </p:nvCxnSpPr>
        <p:spPr>
          <a:xfrm>
            <a:off x="7513723" y="3874750"/>
            <a:ext cx="783335"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1" name="Picture 20" descr="A picture containing vector graphics&#10;&#10;Description generated with high confidence">
            <a:extLst>
              <a:ext uri="{FF2B5EF4-FFF2-40B4-BE49-F238E27FC236}">
                <a16:creationId xmlns:a16="http://schemas.microsoft.com/office/drawing/2014/main" id="{F90A8650-AFF1-4AB2-A20E-25EDFEF8ED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26571" y="2020965"/>
            <a:ext cx="882308" cy="882308"/>
          </a:xfrm>
          <a:prstGeom prst="rect">
            <a:avLst/>
          </a:prstGeom>
        </p:spPr>
      </p:pic>
      <p:sp>
        <p:nvSpPr>
          <p:cNvPr id="25" name="TextBox 24">
            <a:extLst>
              <a:ext uri="{FF2B5EF4-FFF2-40B4-BE49-F238E27FC236}">
                <a16:creationId xmlns:a16="http://schemas.microsoft.com/office/drawing/2014/main" id="{A333F065-998E-4214-AEF0-1D4D56125E51}"/>
              </a:ext>
            </a:extLst>
          </p:cNvPr>
          <p:cNvSpPr txBox="1"/>
          <p:nvPr/>
        </p:nvSpPr>
        <p:spPr>
          <a:xfrm>
            <a:off x="9830248" y="4012863"/>
            <a:ext cx="1947956" cy="1266910"/>
          </a:xfrm>
          <a:prstGeom prst="rect">
            <a:avLst/>
          </a:prstGeom>
          <a:noFill/>
        </p:spPr>
        <p:txBody>
          <a:bodyPr wrap="square" lIns="89642" tIns="89642" rIns="89642" bIns="89642" rtlCol="0">
            <a:spAutoFit/>
          </a:bodyPr>
          <a:lstStyle/>
          <a:p>
            <a:pPr>
              <a:lnSpc>
                <a:spcPct val="90000"/>
              </a:lnSpc>
              <a:spcAft>
                <a:spcPts val="588"/>
              </a:spcAft>
            </a:pPr>
            <a:r>
              <a:rPr lang="ko-KR" altLang="en-US" sz="1568" dirty="0"/>
              <a:t>패키지의 생성</a:t>
            </a:r>
            <a:r>
              <a:rPr lang="en-US" altLang="ko-KR" sz="1568" dirty="0"/>
              <a:t>, </a:t>
            </a:r>
            <a:r>
              <a:rPr lang="ko-KR" altLang="en-US" sz="1568" dirty="0"/>
              <a:t>호스트 및 공유 지원</a:t>
            </a:r>
            <a:r>
              <a:rPr lang="en-US" altLang="ko-KR" sz="1568" dirty="0"/>
              <a:t>. CI/CD </a:t>
            </a:r>
            <a:r>
              <a:rPr lang="ko-KR" altLang="en-US" sz="1568" dirty="0"/>
              <a:t>파이프라인에 손쉽게 아티팩트 </a:t>
            </a:r>
            <a:br>
              <a:rPr lang="en-US" altLang="ko-KR" sz="1568" dirty="0"/>
            </a:br>
            <a:r>
              <a:rPr lang="ko-KR" altLang="en-US" sz="1568" dirty="0"/>
              <a:t>추가 가능</a:t>
            </a:r>
            <a:endParaRPr lang="en-US" sz="1568" dirty="0"/>
          </a:p>
        </p:txBody>
      </p:sp>
      <p:cxnSp>
        <p:nvCxnSpPr>
          <p:cNvPr id="29" name="Straight Connector 28">
            <a:extLst>
              <a:ext uri="{FF2B5EF4-FFF2-40B4-BE49-F238E27FC236}">
                <a16:creationId xmlns:a16="http://schemas.microsoft.com/office/drawing/2014/main" id="{E710C337-6B23-4064-9B51-2BEE06859E78}"/>
              </a:ext>
            </a:extLst>
          </p:cNvPr>
          <p:cNvCxnSpPr/>
          <p:nvPr/>
        </p:nvCxnSpPr>
        <p:spPr>
          <a:xfrm>
            <a:off x="9926572" y="3874750"/>
            <a:ext cx="783335"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175282A4-1E89-414F-801A-1CE467669824}"/>
              </a:ext>
            </a:extLst>
          </p:cNvPr>
          <p:cNvGrpSpPr/>
          <p:nvPr/>
        </p:nvGrpSpPr>
        <p:grpSpPr>
          <a:xfrm>
            <a:off x="8483578" y="409542"/>
            <a:ext cx="3401720" cy="358570"/>
            <a:chOff x="8653691" y="417258"/>
            <a:chExt cx="3469932" cy="365760"/>
          </a:xfrm>
        </p:grpSpPr>
        <p:sp>
          <p:nvSpPr>
            <p:cNvPr id="18" name="Text Placeholder 3">
              <a:extLst>
                <a:ext uri="{FF2B5EF4-FFF2-40B4-BE49-F238E27FC236}">
                  <a16:creationId xmlns:a16="http://schemas.microsoft.com/office/drawing/2014/main" id="{19BE496F-F92B-4767-A9EE-6CA74ABE6458}"/>
                </a:ext>
              </a:extLst>
            </p:cNvPr>
            <p:cNvSpPr txBox="1">
              <a:spLocks/>
            </p:cNvSpPr>
            <p:nvPr/>
          </p:nvSpPr>
          <p:spPr>
            <a:xfrm>
              <a:off x="9180839" y="461639"/>
              <a:ext cx="2942784" cy="25115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600" dirty="0">
                  <a:solidFill>
                    <a:schemeClr val="tx1"/>
                  </a:solidFill>
                  <a:latin typeface="Segoe UI Semibold" panose="020B0702040204020203" pitchFamily="34" charset="0"/>
                  <a:cs typeface="Segoe UI Semibold" panose="020B0702040204020203" pitchFamily="34" charset="0"/>
                </a:rPr>
                <a:t>https://azure.com/devops</a:t>
              </a:r>
            </a:p>
          </p:txBody>
        </p:sp>
        <p:sp>
          <p:nvSpPr>
            <p:cNvPr id="34" name="arrow_15" title="Icon of a arrow in a circle pointed right">
              <a:extLst>
                <a:ext uri="{FF2B5EF4-FFF2-40B4-BE49-F238E27FC236}">
                  <a16:creationId xmlns:a16="http://schemas.microsoft.com/office/drawing/2014/main" id="{8409FD47-7C4C-4DDD-BCC1-7FF5ADBF7EF7}"/>
                </a:ext>
              </a:extLst>
            </p:cNvPr>
            <p:cNvSpPr>
              <a:spLocks noChangeAspect="1" noEditPoints="1"/>
            </p:cNvSpPr>
            <p:nvPr/>
          </p:nvSpPr>
          <p:spPr bwMode="auto">
            <a:xfrm>
              <a:off x="8653691" y="417258"/>
              <a:ext cx="367430" cy="36576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800" dirty="0">
                <a:gradFill>
                  <a:gsLst>
                    <a:gs pos="0">
                      <a:srgbClr val="505050"/>
                    </a:gs>
                    <a:gs pos="100000">
                      <a:srgbClr val="505050"/>
                    </a:gs>
                  </a:gsLst>
                  <a:lin ang="5400000" scaled="1"/>
                </a:gradFill>
              </a:endParaRPr>
            </a:p>
          </p:txBody>
        </p:sp>
      </p:grpSp>
      <p:sp>
        <p:nvSpPr>
          <p:cNvPr id="37" name="TextBox 36">
            <a:extLst>
              <a:ext uri="{FF2B5EF4-FFF2-40B4-BE49-F238E27FC236}">
                <a16:creationId xmlns:a16="http://schemas.microsoft.com/office/drawing/2014/main" id="{4EDAAC9F-3B14-49E8-94E2-42FCEFDF8A9D}"/>
              </a:ext>
            </a:extLst>
          </p:cNvPr>
          <p:cNvSpPr txBox="1"/>
          <p:nvPr/>
        </p:nvSpPr>
        <p:spPr>
          <a:xfrm>
            <a:off x="340034" y="3075624"/>
            <a:ext cx="1602349" cy="776431"/>
          </a:xfrm>
          <a:prstGeom prst="rect">
            <a:avLst/>
          </a:prstGeom>
          <a:noFill/>
        </p:spPr>
        <p:txBody>
          <a:bodyPr wrap="square" lIns="89642" tIns="89642" rIns="89642" bIns="89642" rtlCol="0">
            <a:noAutofit/>
          </a:bodyPr>
          <a:lstStyle/>
          <a:p>
            <a:pPr>
              <a:lnSpc>
                <a:spcPct val="90000"/>
              </a:lnSpc>
              <a:spcAft>
                <a:spcPts val="588"/>
              </a:spcAft>
            </a:pPr>
            <a:r>
              <a:rPr lang="en-US" sz="1765" dirty="0">
                <a:solidFill>
                  <a:srgbClr val="00B294"/>
                </a:solidFill>
                <a:latin typeface="+mj-lt"/>
              </a:rPr>
              <a:t>Azure Boards</a:t>
            </a:r>
          </a:p>
        </p:txBody>
      </p:sp>
      <p:sp>
        <p:nvSpPr>
          <p:cNvPr id="38" name="TextBox 37">
            <a:extLst>
              <a:ext uri="{FF2B5EF4-FFF2-40B4-BE49-F238E27FC236}">
                <a16:creationId xmlns:a16="http://schemas.microsoft.com/office/drawing/2014/main" id="{69208791-F0CD-423A-8E36-218F27192E15}"/>
              </a:ext>
            </a:extLst>
          </p:cNvPr>
          <p:cNvSpPr txBox="1"/>
          <p:nvPr/>
        </p:nvSpPr>
        <p:spPr>
          <a:xfrm>
            <a:off x="2485374" y="3075624"/>
            <a:ext cx="1602349" cy="776431"/>
          </a:xfrm>
          <a:prstGeom prst="rect">
            <a:avLst/>
          </a:prstGeom>
          <a:noFill/>
        </p:spPr>
        <p:txBody>
          <a:bodyPr wrap="square" lIns="89642" tIns="89642" rIns="89642" bIns="89642" rtlCol="0">
            <a:noAutofit/>
          </a:bodyPr>
          <a:lstStyle/>
          <a:p>
            <a:pPr>
              <a:lnSpc>
                <a:spcPct val="90000"/>
              </a:lnSpc>
              <a:spcAft>
                <a:spcPts val="588"/>
              </a:spcAft>
            </a:pPr>
            <a:r>
              <a:rPr lang="en-US" sz="1765" dirty="0">
                <a:solidFill>
                  <a:srgbClr val="D83B01"/>
                </a:solidFill>
                <a:latin typeface="+mj-lt"/>
              </a:rPr>
              <a:t>Azure Repos</a:t>
            </a:r>
          </a:p>
        </p:txBody>
      </p:sp>
      <p:sp>
        <p:nvSpPr>
          <p:cNvPr id="39" name="TextBox 38">
            <a:extLst>
              <a:ext uri="{FF2B5EF4-FFF2-40B4-BE49-F238E27FC236}">
                <a16:creationId xmlns:a16="http://schemas.microsoft.com/office/drawing/2014/main" id="{AB6335BD-9F93-42EB-9C52-0EB01AADB5FD}"/>
              </a:ext>
            </a:extLst>
          </p:cNvPr>
          <p:cNvSpPr txBox="1"/>
          <p:nvPr/>
        </p:nvSpPr>
        <p:spPr>
          <a:xfrm>
            <a:off x="4863216" y="3075624"/>
            <a:ext cx="1794258" cy="776431"/>
          </a:xfrm>
          <a:prstGeom prst="rect">
            <a:avLst/>
          </a:prstGeom>
          <a:noFill/>
        </p:spPr>
        <p:txBody>
          <a:bodyPr wrap="square" lIns="89642" tIns="89642" rIns="89642" bIns="89642" rtlCol="0">
            <a:noAutofit/>
          </a:bodyPr>
          <a:lstStyle/>
          <a:p>
            <a:pPr>
              <a:lnSpc>
                <a:spcPct val="90000"/>
              </a:lnSpc>
              <a:spcAft>
                <a:spcPts val="588"/>
              </a:spcAft>
            </a:pPr>
            <a:r>
              <a:rPr lang="en-US" sz="1765" dirty="0">
                <a:solidFill>
                  <a:srgbClr val="2560E0"/>
                </a:solidFill>
                <a:latin typeface="+mj-lt"/>
              </a:rPr>
              <a:t>Azure Pipelines</a:t>
            </a:r>
          </a:p>
        </p:txBody>
      </p:sp>
      <p:sp>
        <p:nvSpPr>
          <p:cNvPr id="40" name="TextBox 39">
            <a:extLst>
              <a:ext uri="{FF2B5EF4-FFF2-40B4-BE49-F238E27FC236}">
                <a16:creationId xmlns:a16="http://schemas.microsoft.com/office/drawing/2014/main" id="{1DEC6100-8E24-4578-96E0-DAAA08D4B968}"/>
              </a:ext>
            </a:extLst>
          </p:cNvPr>
          <p:cNvSpPr txBox="1"/>
          <p:nvPr/>
        </p:nvSpPr>
        <p:spPr>
          <a:xfrm>
            <a:off x="7415728" y="3075624"/>
            <a:ext cx="1945256" cy="776431"/>
          </a:xfrm>
          <a:prstGeom prst="rect">
            <a:avLst/>
          </a:prstGeom>
          <a:noFill/>
        </p:spPr>
        <p:txBody>
          <a:bodyPr wrap="square" lIns="89642" tIns="89642" rIns="89642" bIns="89642" rtlCol="0">
            <a:noAutofit/>
          </a:bodyPr>
          <a:lstStyle/>
          <a:p>
            <a:pPr>
              <a:lnSpc>
                <a:spcPct val="90000"/>
              </a:lnSpc>
              <a:spcAft>
                <a:spcPts val="588"/>
              </a:spcAft>
            </a:pPr>
            <a:r>
              <a:rPr lang="en-US" sz="1765" dirty="0">
                <a:solidFill>
                  <a:srgbClr val="854CC7"/>
                </a:solidFill>
                <a:latin typeface="+mj-lt"/>
              </a:rPr>
              <a:t>Azure </a:t>
            </a:r>
            <a:br>
              <a:rPr lang="en-US" sz="1765" dirty="0">
                <a:solidFill>
                  <a:srgbClr val="854CC7"/>
                </a:solidFill>
                <a:latin typeface="+mj-lt"/>
              </a:rPr>
            </a:br>
            <a:r>
              <a:rPr lang="en-US" sz="1765" dirty="0">
                <a:solidFill>
                  <a:srgbClr val="854CC7"/>
                </a:solidFill>
                <a:latin typeface="+mj-lt"/>
              </a:rPr>
              <a:t>Test Plans</a:t>
            </a:r>
          </a:p>
        </p:txBody>
      </p:sp>
      <p:sp>
        <p:nvSpPr>
          <p:cNvPr id="41" name="TextBox 40">
            <a:extLst>
              <a:ext uri="{FF2B5EF4-FFF2-40B4-BE49-F238E27FC236}">
                <a16:creationId xmlns:a16="http://schemas.microsoft.com/office/drawing/2014/main" id="{321BF158-7E6D-42A7-970E-6314F7FA795D}"/>
              </a:ext>
            </a:extLst>
          </p:cNvPr>
          <p:cNvSpPr txBox="1"/>
          <p:nvPr/>
        </p:nvSpPr>
        <p:spPr>
          <a:xfrm>
            <a:off x="9830248" y="3075624"/>
            <a:ext cx="1794258" cy="776431"/>
          </a:xfrm>
          <a:prstGeom prst="rect">
            <a:avLst/>
          </a:prstGeom>
          <a:noFill/>
        </p:spPr>
        <p:txBody>
          <a:bodyPr wrap="square" lIns="89642" tIns="89642" rIns="89642" bIns="89642" rtlCol="0">
            <a:noAutofit/>
          </a:bodyPr>
          <a:lstStyle/>
          <a:p>
            <a:pPr>
              <a:lnSpc>
                <a:spcPct val="90000"/>
              </a:lnSpc>
              <a:spcAft>
                <a:spcPts val="588"/>
              </a:spcAft>
            </a:pPr>
            <a:r>
              <a:rPr lang="en-US" sz="1765" dirty="0">
                <a:solidFill>
                  <a:srgbClr val="CB2E6D"/>
                </a:solidFill>
                <a:latin typeface="+mj-lt"/>
              </a:rPr>
              <a:t>Azure Artifacts</a:t>
            </a:r>
          </a:p>
        </p:txBody>
      </p:sp>
      <p:sp>
        <p:nvSpPr>
          <p:cNvPr id="33" name="Title 16">
            <a:extLst>
              <a:ext uri="{FF2B5EF4-FFF2-40B4-BE49-F238E27FC236}">
                <a16:creationId xmlns:a16="http://schemas.microsoft.com/office/drawing/2014/main" id="{D16014D4-8F41-43DE-85B1-2FDE663F671F}"/>
              </a:ext>
            </a:extLst>
          </p:cNvPr>
          <p:cNvSpPr txBox="1">
            <a:spLocks/>
          </p:cNvSpPr>
          <p:nvPr/>
        </p:nvSpPr>
        <p:spPr>
          <a:xfrm>
            <a:off x="426424" y="302551"/>
            <a:ext cx="11336039" cy="758022"/>
          </a:xfrm>
          <a:prstGeom prst="rect">
            <a:avLst/>
          </a:prstGeom>
        </p:spPr>
        <p:txBody>
          <a:bodyPr vert="horz" wrap="square" lIns="91440" tIns="164592" rIns="0" bIns="0" rtlCol="0" anchor="t">
            <a:noAutofit/>
          </a:bodyPr>
          <a:lstStyle>
            <a:lvl1pPr algn="l" defTabSz="914367" rtl="0" eaLnBrk="1" latinLnBrk="0" hangingPunct="1">
              <a:lnSpc>
                <a:spcPct val="90000"/>
              </a:lnSpc>
              <a:spcBef>
                <a:spcPct val="0"/>
              </a:spcBef>
              <a:buNone/>
              <a:defRPr lang="en-US" sz="3600" b="0" kern="1200" cap="none" spc="0" baseline="0">
                <a:ln w="3175">
                  <a:noFill/>
                </a:ln>
                <a:solidFill>
                  <a:srgbClr val="000000"/>
                </a:solidFill>
                <a:effectLst/>
                <a:latin typeface="+mj-lt"/>
                <a:ea typeface="+mn-ea"/>
                <a:cs typeface="Segoe UI" pitchFamily="34" charset="0"/>
              </a:defRPr>
            </a:lvl1pPr>
          </a:lstStyle>
          <a:p>
            <a:r>
              <a:rPr lang="en-US" dirty="0"/>
              <a:t>Azure DevOps</a:t>
            </a:r>
          </a:p>
        </p:txBody>
      </p:sp>
      <p:sp>
        <p:nvSpPr>
          <p:cNvPr id="35" name="Text Placeholder 3">
            <a:extLst>
              <a:ext uri="{FF2B5EF4-FFF2-40B4-BE49-F238E27FC236}">
                <a16:creationId xmlns:a16="http://schemas.microsoft.com/office/drawing/2014/main" id="{DE09396D-2E7C-4CF5-8982-A1F65996BDD3}"/>
              </a:ext>
            </a:extLst>
          </p:cNvPr>
          <p:cNvSpPr txBox="1">
            <a:spLocks/>
          </p:cNvSpPr>
          <p:nvPr/>
        </p:nvSpPr>
        <p:spPr>
          <a:xfrm>
            <a:off x="426423" y="991608"/>
            <a:ext cx="11339774" cy="271592"/>
          </a:xfrm>
          <a:prstGeom prst="rect">
            <a:avLst/>
          </a:prstGeom>
        </p:spPr>
        <p:txBody>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ko-KR" altLang="en-US" sz="1960" dirty="0"/>
              <a:t>팀으로 하여금 작업을 계획하고</a:t>
            </a:r>
            <a:r>
              <a:rPr lang="en-US" altLang="ko-KR" sz="1960" dirty="0"/>
              <a:t>, </a:t>
            </a:r>
            <a:r>
              <a:rPr lang="ko-KR" altLang="en-US" sz="1960" dirty="0"/>
              <a:t>코드를 협업 개발하고</a:t>
            </a:r>
            <a:r>
              <a:rPr lang="en-US" altLang="ko-KR" sz="1960" dirty="0"/>
              <a:t>, </a:t>
            </a:r>
            <a:r>
              <a:rPr lang="ko-KR" altLang="en-US" sz="1960" dirty="0"/>
              <a:t>개발된 앱을 빌드</a:t>
            </a:r>
            <a:r>
              <a:rPr lang="en-US" altLang="ko-KR" sz="1960" dirty="0"/>
              <a:t>/</a:t>
            </a:r>
            <a:r>
              <a:rPr lang="ko-KR" altLang="en-US" sz="1960" dirty="0"/>
              <a:t>배포할 수 있도록 지원</a:t>
            </a:r>
            <a:endParaRPr lang="en-US" sz="1960" dirty="0"/>
          </a:p>
        </p:txBody>
      </p:sp>
    </p:spTree>
    <p:extLst>
      <p:ext uri="{BB962C8B-B14F-4D97-AF65-F5344CB8AC3E}">
        <p14:creationId xmlns:p14="http://schemas.microsoft.com/office/powerpoint/2010/main" val="2954085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2D9ED-BDEF-4E4D-9E52-8E5321893FD2}"/>
              </a:ext>
            </a:extLst>
          </p:cNvPr>
          <p:cNvSpPr>
            <a:spLocks noGrp="1"/>
          </p:cNvSpPr>
          <p:nvPr>
            <p:ph type="title"/>
          </p:nvPr>
        </p:nvSpPr>
        <p:spPr/>
        <p:txBody>
          <a:bodyPr/>
          <a:lstStyle/>
          <a:p>
            <a:r>
              <a:rPr lang="en-US" dirty="0"/>
              <a:t>Machine Learning</a:t>
            </a:r>
            <a:r>
              <a:rPr lang="ko-KR" altLang="en-US" dirty="0"/>
              <a:t> 요구 사항</a:t>
            </a:r>
            <a:endParaRPr lang="en-US" dirty="0"/>
          </a:p>
        </p:txBody>
      </p:sp>
      <p:grpSp>
        <p:nvGrpSpPr>
          <p:cNvPr id="10" name="Group 9">
            <a:extLst>
              <a:ext uri="{FF2B5EF4-FFF2-40B4-BE49-F238E27FC236}">
                <a16:creationId xmlns:a16="http://schemas.microsoft.com/office/drawing/2014/main" id="{A113E136-B7F3-4C48-B6D7-B6549831764D}"/>
              </a:ext>
            </a:extLst>
          </p:cNvPr>
          <p:cNvGrpSpPr/>
          <p:nvPr/>
        </p:nvGrpSpPr>
        <p:grpSpPr>
          <a:xfrm>
            <a:off x="5035685" y="992221"/>
            <a:ext cx="2120630" cy="2140085"/>
            <a:chOff x="5107021" y="992221"/>
            <a:chExt cx="2120630" cy="2140085"/>
          </a:xfrm>
        </p:grpSpPr>
        <p:sp>
          <p:nvSpPr>
            <p:cNvPr id="3" name="Rectangle 2">
              <a:extLst>
                <a:ext uri="{FF2B5EF4-FFF2-40B4-BE49-F238E27FC236}">
                  <a16:creationId xmlns:a16="http://schemas.microsoft.com/office/drawing/2014/main" id="{176A04A6-7147-4F1B-8D72-755FCA7921EF}"/>
                </a:ext>
              </a:extLst>
            </p:cNvPr>
            <p:cNvSpPr/>
            <p:nvPr/>
          </p:nvSpPr>
          <p:spPr bwMode="auto">
            <a:xfrm>
              <a:off x="5107021" y="992221"/>
              <a:ext cx="2120630" cy="214008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intelligence">
              <a:extLst>
                <a:ext uri="{FF2B5EF4-FFF2-40B4-BE49-F238E27FC236}">
                  <a16:creationId xmlns:a16="http://schemas.microsoft.com/office/drawing/2014/main" id="{FD8A017C-B263-4ECE-9270-BBE2DA4B9D75}"/>
                </a:ext>
              </a:extLst>
            </p:cNvPr>
            <p:cNvSpPr>
              <a:spLocks noChangeAspect="1" noEditPoints="1"/>
            </p:cNvSpPr>
            <p:nvPr/>
          </p:nvSpPr>
          <p:spPr bwMode="auto">
            <a:xfrm>
              <a:off x="5335925" y="1260663"/>
              <a:ext cx="1662822" cy="1603201"/>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Tree>
    <p:extLst>
      <p:ext uri="{BB962C8B-B14F-4D97-AF65-F5344CB8AC3E}">
        <p14:creationId xmlns:p14="http://schemas.microsoft.com/office/powerpoint/2010/main" val="281557810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C5E5F-905B-49FA-9C02-F7F76C1F9632}"/>
              </a:ext>
            </a:extLst>
          </p:cNvPr>
          <p:cNvSpPr>
            <a:spLocks noGrp="1"/>
          </p:cNvSpPr>
          <p:nvPr>
            <p:ph type="title"/>
          </p:nvPr>
        </p:nvSpPr>
        <p:spPr/>
        <p:txBody>
          <a:bodyPr/>
          <a:lstStyle/>
          <a:p>
            <a:r>
              <a:rPr lang="en-US" dirty="0" err="1"/>
              <a:t>MLOps</a:t>
            </a:r>
            <a:endParaRPr lang="en-US" dirty="0"/>
          </a:p>
        </p:txBody>
      </p:sp>
    </p:spTree>
    <p:extLst>
      <p:ext uri="{BB962C8B-B14F-4D97-AF65-F5344CB8AC3E}">
        <p14:creationId xmlns:p14="http://schemas.microsoft.com/office/powerpoint/2010/main" val="88359368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extBox 159">
            <a:extLst>
              <a:ext uri="{FF2B5EF4-FFF2-40B4-BE49-F238E27FC236}">
                <a16:creationId xmlns:a16="http://schemas.microsoft.com/office/drawing/2014/main" id="{D3FEF6CB-DF35-4BC5-94A0-E78D6DC04127}"/>
              </a:ext>
            </a:extLst>
          </p:cNvPr>
          <p:cNvSpPr txBox="1"/>
          <p:nvPr/>
        </p:nvSpPr>
        <p:spPr>
          <a:xfrm>
            <a:off x="361727" y="2951161"/>
            <a:ext cx="1877437"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mn-cs"/>
              </a:rPr>
              <a:t>App developer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mn-cs"/>
              </a:rPr>
              <a:t>using Azure DevOps </a:t>
            </a:r>
          </a:p>
        </p:txBody>
      </p:sp>
      <p:sp>
        <p:nvSpPr>
          <p:cNvPr id="161" name="TextBox 160">
            <a:extLst>
              <a:ext uri="{FF2B5EF4-FFF2-40B4-BE49-F238E27FC236}">
                <a16:creationId xmlns:a16="http://schemas.microsoft.com/office/drawing/2014/main" id="{4D0394A8-61E4-4938-9499-1574569CD9A5}"/>
              </a:ext>
            </a:extLst>
          </p:cNvPr>
          <p:cNvSpPr txBox="1"/>
          <p:nvPr/>
        </p:nvSpPr>
        <p:spPr>
          <a:xfrm>
            <a:off x="4393647"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effectLst/>
                <a:uLnTx/>
                <a:uFillTx/>
                <a:latin typeface="Segoe UI Semibold"/>
                <a:ea typeface="+mn-ea"/>
                <a:cs typeface="Courier New" panose="02070309020205020404" pitchFamily="49" charset="0"/>
              </a:rPr>
              <a:t>Build app</a:t>
            </a:r>
          </a:p>
        </p:txBody>
      </p:sp>
      <p:sp>
        <p:nvSpPr>
          <p:cNvPr id="162" name="TextBox 161">
            <a:extLst>
              <a:ext uri="{FF2B5EF4-FFF2-40B4-BE49-F238E27FC236}">
                <a16:creationId xmlns:a16="http://schemas.microsoft.com/office/drawing/2014/main" id="{30E3A2A9-041B-4389-818F-F123780833C2}"/>
              </a:ext>
            </a:extLst>
          </p:cNvPr>
          <p:cNvSpPr txBox="1"/>
          <p:nvPr/>
        </p:nvSpPr>
        <p:spPr>
          <a:xfrm>
            <a:off x="2683329"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effectLst/>
                <a:uLnTx/>
                <a:uFillTx/>
                <a:latin typeface="Segoe UI Semibold"/>
                <a:ea typeface="+mn-ea"/>
                <a:cs typeface="Courier New" panose="02070309020205020404" pitchFamily="49" charset="0"/>
              </a:rPr>
              <a:t>Collaborate</a:t>
            </a:r>
          </a:p>
        </p:txBody>
      </p:sp>
      <p:sp>
        <p:nvSpPr>
          <p:cNvPr id="163" name="TextBox 162">
            <a:extLst>
              <a:ext uri="{FF2B5EF4-FFF2-40B4-BE49-F238E27FC236}">
                <a16:creationId xmlns:a16="http://schemas.microsoft.com/office/drawing/2014/main" id="{F74991BF-BED6-4A32-9BED-38F1B344E7BB}"/>
              </a:ext>
            </a:extLst>
          </p:cNvPr>
          <p:cNvSpPr txBox="1"/>
          <p:nvPr/>
        </p:nvSpPr>
        <p:spPr>
          <a:xfrm>
            <a:off x="6156978"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effectLst/>
                <a:uLnTx/>
                <a:uFillTx/>
                <a:latin typeface="Segoe UI Semibold"/>
                <a:ea typeface="+mn-ea"/>
                <a:cs typeface="Courier New" panose="02070309020205020404" pitchFamily="49" charset="0"/>
              </a:rPr>
              <a:t>Test app</a:t>
            </a:r>
          </a:p>
        </p:txBody>
      </p:sp>
      <p:sp>
        <p:nvSpPr>
          <p:cNvPr id="164" name="TextBox 163">
            <a:extLst>
              <a:ext uri="{FF2B5EF4-FFF2-40B4-BE49-F238E27FC236}">
                <a16:creationId xmlns:a16="http://schemas.microsoft.com/office/drawing/2014/main" id="{8CCA01A2-4F2A-41B3-9AA9-A2CABA3A767C}"/>
              </a:ext>
            </a:extLst>
          </p:cNvPr>
          <p:cNvSpPr txBox="1"/>
          <p:nvPr/>
        </p:nvSpPr>
        <p:spPr>
          <a:xfrm>
            <a:off x="8067398"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effectLst/>
                <a:uLnTx/>
                <a:uFillTx/>
                <a:latin typeface="Segoe UI Semibold"/>
                <a:ea typeface="+mn-ea"/>
                <a:cs typeface="Courier New" panose="02070309020205020404" pitchFamily="49" charset="0"/>
              </a:rPr>
              <a:t>Release app</a:t>
            </a:r>
          </a:p>
        </p:txBody>
      </p:sp>
      <p:sp>
        <p:nvSpPr>
          <p:cNvPr id="165" name="TextBox 164">
            <a:extLst>
              <a:ext uri="{FF2B5EF4-FFF2-40B4-BE49-F238E27FC236}">
                <a16:creationId xmlns:a16="http://schemas.microsoft.com/office/drawing/2014/main" id="{A0C3A16F-AE93-4637-B5DF-DD4EF3A351CF}"/>
              </a:ext>
            </a:extLst>
          </p:cNvPr>
          <p:cNvSpPr txBox="1"/>
          <p:nvPr/>
        </p:nvSpPr>
        <p:spPr>
          <a:xfrm>
            <a:off x="9858731"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effectLst/>
                <a:uLnTx/>
                <a:uFillTx/>
                <a:latin typeface="Segoe UI Semibold"/>
                <a:ea typeface="+mn-ea"/>
                <a:cs typeface="Courier New" panose="02070309020205020404" pitchFamily="49" charset="0"/>
              </a:rPr>
              <a:t>Monitor app</a:t>
            </a:r>
          </a:p>
        </p:txBody>
      </p:sp>
      <p:cxnSp>
        <p:nvCxnSpPr>
          <p:cNvPr id="166" name="Straight Arrow Connector 165">
            <a:extLst>
              <a:ext uri="{FF2B5EF4-FFF2-40B4-BE49-F238E27FC236}">
                <a16:creationId xmlns:a16="http://schemas.microsoft.com/office/drawing/2014/main" id="{C7700A3A-0377-46C4-BC4C-EA02F79B6B1F}"/>
              </a:ext>
            </a:extLst>
          </p:cNvPr>
          <p:cNvCxnSpPr>
            <a:cxnSpLocks/>
          </p:cNvCxnSpPr>
          <p:nvPr/>
        </p:nvCxnSpPr>
        <p:spPr>
          <a:xfrm flipV="1">
            <a:off x="3850223" y="2520242"/>
            <a:ext cx="77449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F874BDF5-1CB6-441D-9622-5EE0DCFE4F61}"/>
              </a:ext>
            </a:extLst>
          </p:cNvPr>
          <p:cNvCxnSpPr>
            <a:cxnSpLocks/>
          </p:cNvCxnSpPr>
          <p:nvPr/>
        </p:nvCxnSpPr>
        <p:spPr>
          <a:xfrm>
            <a:off x="5570644" y="2520242"/>
            <a:ext cx="94628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87CFBA4E-D99E-4D38-9213-00C1549F221A}"/>
              </a:ext>
            </a:extLst>
          </p:cNvPr>
          <p:cNvCxnSpPr>
            <a:cxnSpLocks/>
          </p:cNvCxnSpPr>
          <p:nvPr/>
        </p:nvCxnSpPr>
        <p:spPr>
          <a:xfrm>
            <a:off x="7196682" y="2520242"/>
            <a:ext cx="109930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4BD0407F-5E36-4204-9453-08E6DCB8C0D5}"/>
              </a:ext>
            </a:extLst>
          </p:cNvPr>
          <p:cNvCxnSpPr>
            <a:cxnSpLocks/>
          </p:cNvCxnSpPr>
          <p:nvPr/>
        </p:nvCxnSpPr>
        <p:spPr>
          <a:xfrm>
            <a:off x="9112622" y="2520242"/>
            <a:ext cx="9626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A0CC5020-A423-4794-925B-E51904B86244}"/>
              </a:ext>
            </a:extLst>
          </p:cNvPr>
          <p:cNvGrpSpPr/>
          <p:nvPr/>
        </p:nvGrpSpPr>
        <p:grpSpPr>
          <a:xfrm>
            <a:off x="3034411" y="2271607"/>
            <a:ext cx="642716" cy="643947"/>
            <a:chOff x="3034411" y="2271607"/>
            <a:chExt cx="642716" cy="643947"/>
          </a:xfrm>
        </p:grpSpPr>
        <p:sp useBgFill="1">
          <p:nvSpPr>
            <p:cNvPr id="171" name="Freeform 5">
              <a:extLst>
                <a:ext uri="{FF2B5EF4-FFF2-40B4-BE49-F238E27FC236}">
                  <a16:creationId xmlns:a16="http://schemas.microsoft.com/office/drawing/2014/main" id="{CE3C8DD8-3FBA-4043-A226-57CE29FB7CEB}"/>
                </a:ext>
              </a:extLst>
            </p:cNvPr>
            <p:cNvSpPr>
              <a:spLocks/>
            </p:cNvSpPr>
            <p:nvPr userDrawn="1"/>
          </p:nvSpPr>
          <p:spPr bwMode="auto">
            <a:xfrm>
              <a:off x="3034411" y="2271607"/>
              <a:ext cx="642716" cy="643947"/>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a:ln>
                  <a:noFill/>
                </a:ln>
                <a:effectLst/>
                <a:uLnTx/>
                <a:uFillTx/>
                <a:latin typeface="Segoe UI Semilight"/>
                <a:ea typeface="+mn-ea"/>
                <a:cs typeface="+mn-cs"/>
              </a:endParaRPr>
            </a:p>
          </p:txBody>
        </p:sp>
        <p:grpSp>
          <p:nvGrpSpPr>
            <p:cNvPr id="172" name="Group 171">
              <a:extLst>
                <a:ext uri="{FF2B5EF4-FFF2-40B4-BE49-F238E27FC236}">
                  <a16:creationId xmlns:a16="http://schemas.microsoft.com/office/drawing/2014/main" id="{55E458C1-BD97-4A27-ADF6-1DAE91093D2B}"/>
                </a:ext>
              </a:extLst>
            </p:cNvPr>
            <p:cNvGrpSpPr>
              <a:grpSpLocks noChangeAspect="1"/>
            </p:cNvGrpSpPr>
            <p:nvPr/>
          </p:nvGrpSpPr>
          <p:grpSpPr bwMode="auto">
            <a:xfrm>
              <a:off x="3034411" y="2273421"/>
              <a:ext cx="642716" cy="628550"/>
              <a:chOff x="6634" y="3297"/>
              <a:chExt cx="2092" cy="2046"/>
            </a:xfrm>
            <a:solidFill>
              <a:schemeClr val="tx1"/>
            </a:solidFill>
          </p:grpSpPr>
          <p:sp>
            <p:nvSpPr>
              <p:cNvPr id="173" name="Freeform 5">
                <a:extLst>
                  <a:ext uri="{FF2B5EF4-FFF2-40B4-BE49-F238E27FC236}">
                    <a16:creationId xmlns:a16="http://schemas.microsoft.com/office/drawing/2014/main" id="{C0BE0B64-12B9-43F2-8DE6-EB39E6770445}"/>
                  </a:ext>
                </a:extLst>
              </p:cNvPr>
              <p:cNvSpPr>
                <a:spLocks/>
              </p:cNvSpPr>
              <p:nvPr userDrawn="1"/>
            </p:nvSpPr>
            <p:spPr bwMode="auto">
              <a:xfrm>
                <a:off x="6634" y="3297"/>
                <a:ext cx="2092" cy="2046"/>
              </a:xfrm>
              <a:custGeom>
                <a:avLst/>
                <a:gdLst>
                  <a:gd name="T0" fmla="*/ 594 w 1187"/>
                  <a:gd name="T1" fmla="*/ 0 h 1161"/>
                  <a:gd name="T2" fmla="*/ 594 w 1187"/>
                  <a:gd name="T3" fmla="*/ 0 h 1161"/>
                  <a:gd name="T4" fmla="*/ 0 w 1187"/>
                  <a:gd name="T5" fmla="*/ 592 h 1161"/>
                  <a:gd name="T6" fmla="*/ 406 w 1187"/>
                  <a:gd name="T7" fmla="*/ 1155 h 1161"/>
                  <a:gd name="T8" fmla="*/ 446 w 1187"/>
                  <a:gd name="T9" fmla="*/ 1126 h 1161"/>
                  <a:gd name="T10" fmla="*/ 445 w 1187"/>
                  <a:gd name="T11" fmla="*/ 1016 h 1161"/>
                  <a:gd name="T12" fmla="*/ 246 w 1187"/>
                  <a:gd name="T13" fmla="*/ 946 h 1161"/>
                  <a:gd name="T14" fmla="*/ 179 w 1187"/>
                  <a:gd name="T15" fmla="*/ 859 h 1161"/>
                  <a:gd name="T16" fmla="*/ 184 w 1187"/>
                  <a:gd name="T17" fmla="*/ 823 h 1161"/>
                  <a:gd name="T18" fmla="*/ 274 w 1187"/>
                  <a:gd name="T19" fmla="*/ 884 h 1161"/>
                  <a:gd name="T20" fmla="*/ 448 w 1187"/>
                  <a:gd name="T21" fmla="*/ 934 h 1161"/>
                  <a:gd name="T22" fmla="*/ 485 w 1187"/>
                  <a:gd name="T23" fmla="*/ 854 h 1161"/>
                  <a:gd name="T24" fmla="*/ 215 w 1187"/>
                  <a:gd name="T25" fmla="*/ 561 h 1161"/>
                  <a:gd name="T26" fmla="*/ 276 w 1187"/>
                  <a:gd name="T27" fmla="*/ 402 h 1161"/>
                  <a:gd name="T28" fmla="*/ 282 w 1187"/>
                  <a:gd name="T29" fmla="*/ 245 h 1161"/>
                  <a:gd name="T30" fmla="*/ 445 w 1187"/>
                  <a:gd name="T31" fmla="*/ 305 h 1161"/>
                  <a:gd name="T32" fmla="*/ 594 w 1187"/>
                  <a:gd name="T33" fmla="*/ 285 h 1161"/>
                  <a:gd name="T34" fmla="*/ 742 w 1187"/>
                  <a:gd name="T35" fmla="*/ 305 h 1161"/>
                  <a:gd name="T36" fmla="*/ 906 w 1187"/>
                  <a:gd name="T37" fmla="*/ 245 h 1161"/>
                  <a:gd name="T38" fmla="*/ 911 w 1187"/>
                  <a:gd name="T39" fmla="*/ 402 h 1161"/>
                  <a:gd name="T40" fmla="*/ 972 w 1187"/>
                  <a:gd name="T41" fmla="*/ 561 h 1161"/>
                  <a:gd name="T42" fmla="*/ 701 w 1187"/>
                  <a:gd name="T43" fmla="*/ 853 h 1161"/>
                  <a:gd name="T44" fmla="*/ 741 w 1187"/>
                  <a:gd name="T45" fmla="*/ 963 h 1161"/>
                  <a:gd name="T46" fmla="*/ 740 w 1187"/>
                  <a:gd name="T47" fmla="*/ 1126 h 1161"/>
                  <a:gd name="T48" fmla="*/ 782 w 1187"/>
                  <a:gd name="T49" fmla="*/ 1155 h 1161"/>
                  <a:gd name="T50" fmla="*/ 1187 w 1187"/>
                  <a:gd name="T51" fmla="*/ 592 h 1161"/>
                  <a:gd name="T52" fmla="*/ 594 w 1187"/>
                  <a:gd name="T53" fmla="*/ 0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7" h="1161">
                    <a:moveTo>
                      <a:pt x="594" y="0"/>
                    </a:moveTo>
                    <a:cubicBezTo>
                      <a:pt x="594" y="0"/>
                      <a:pt x="594" y="0"/>
                      <a:pt x="594" y="0"/>
                    </a:cubicBezTo>
                    <a:cubicBezTo>
                      <a:pt x="265" y="0"/>
                      <a:pt x="0" y="264"/>
                      <a:pt x="0" y="592"/>
                    </a:cubicBezTo>
                    <a:cubicBezTo>
                      <a:pt x="0" y="854"/>
                      <a:pt x="170" y="1077"/>
                      <a:pt x="406" y="1155"/>
                    </a:cubicBezTo>
                    <a:cubicBezTo>
                      <a:pt x="435" y="1161"/>
                      <a:pt x="446" y="1142"/>
                      <a:pt x="446" y="1126"/>
                    </a:cubicBezTo>
                    <a:cubicBezTo>
                      <a:pt x="446" y="1112"/>
                      <a:pt x="445" y="1066"/>
                      <a:pt x="445" y="1016"/>
                    </a:cubicBezTo>
                    <a:cubicBezTo>
                      <a:pt x="280" y="1052"/>
                      <a:pt x="246" y="946"/>
                      <a:pt x="246" y="946"/>
                    </a:cubicBezTo>
                    <a:cubicBezTo>
                      <a:pt x="218" y="877"/>
                      <a:pt x="179" y="859"/>
                      <a:pt x="179" y="859"/>
                    </a:cubicBezTo>
                    <a:cubicBezTo>
                      <a:pt x="125" y="822"/>
                      <a:pt x="184" y="823"/>
                      <a:pt x="184" y="823"/>
                    </a:cubicBezTo>
                    <a:cubicBezTo>
                      <a:pt x="243" y="827"/>
                      <a:pt x="274" y="884"/>
                      <a:pt x="274" y="884"/>
                    </a:cubicBezTo>
                    <a:cubicBezTo>
                      <a:pt x="327" y="975"/>
                      <a:pt x="414" y="948"/>
                      <a:pt x="448" y="934"/>
                    </a:cubicBezTo>
                    <a:cubicBezTo>
                      <a:pt x="453" y="895"/>
                      <a:pt x="468" y="869"/>
                      <a:pt x="485" y="854"/>
                    </a:cubicBezTo>
                    <a:cubicBezTo>
                      <a:pt x="353" y="839"/>
                      <a:pt x="215" y="789"/>
                      <a:pt x="215" y="561"/>
                    </a:cubicBezTo>
                    <a:cubicBezTo>
                      <a:pt x="215" y="496"/>
                      <a:pt x="237" y="443"/>
                      <a:pt x="276" y="402"/>
                    </a:cubicBezTo>
                    <a:cubicBezTo>
                      <a:pt x="269" y="387"/>
                      <a:pt x="249" y="327"/>
                      <a:pt x="282" y="245"/>
                    </a:cubicBezTo>
                    <a:cubicBezTo>
                      <a:pt x="282" y="245"/>
                      <a:pt x="331" y="229"/>
                      <a:pt x="445" y="305"/>
                    </a:cubicBezTo>
                    <a:cubicBezTo>
                      <a:pt x="492" y="293"/>
                      <a:pt x="543" y="286"/>
                      <a:pt x="594" y="285"/>
                    </a:cubicBezTo>
                    <a:cubicBezTo>
                      <a:pt x="644" y="286"/>
                      <a:pt x="695" y="293"/>
                      <a:pt x="742" y="305"/>
                    </a:cubicBezTo>
                    <a:cubicBezTo>
                      <a:pt x="855" y="229"/>
                      <a:pt x="906" y="245"/>
                      <a:pt x="906" y="245"/>
                    </a:cubicBezTo>
                    <a:cubicBezTo>
                      <a:pt x="937" y="327"/>
                      <a:pt x="917" y="387"/>
                      <a:pt x="911" y="402"/>
                    </a:cubicBezTo>
                    <a:cubicBezTo>
                      <a:pt x="949" y="443"/>
                      <a:pt x="972" y="496"/>
                      <a:pt x="972" y="561"/>
                    </a:cubicBezTo>
                    <a:cubicBezTo>
                      <a:pt x="972" y="789"/>
                      <a:pt x="833" y="839"/>
                      <a:pt x="701" y="853"/>
                    </a:cubicBezTo>
                    <a:cubicBezTo>
                      <a:pt x="723" y="872"/>
                      <a:pt x="741" y="908"/>
                      <a:pt x="741" y="963"/>
                    </a:cubicBezTo>
                    <a:cubicBezTo>
                      <a:pt x="741" y="1043"/>
                      <a:pt x="740" y="1107"/>
                      <a:pt x="740" y="1126"/>
                    </a:cubicBezTo>
                    <a:cubicBezTo>
                      <a:pt x="740" y="1142"/>
                      <a:pt x="751" y="1161"/>
                      <a:pt x="782" y="1155"/>
                    </a:cubicBezTo>
                    <a:cubicBezTo>
                      <a:pt x="1017" y="1076"/>
                      <a:pt x="1187" y="854"/>
                      <a:pt x="1187" y="592"/>
                    </a:cubicBezTo>
                    <a:cubicBezTo>
                      <a:pt x="1187" y="264"/>
                      <a:pt x="921" y="0"/>
                      <a:pt x="5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effectLst/>
                  <a:uLnTx/>
                  <a:uFillTx/>
                  <a:latin typeface="Segoe UI"/>
                  <a:ea typeface="+mn-ea"/>
                  <a:cs typeface="+mn-cs"/>
                </a:endParaRPr>
              </a:p>
            </p:txBody>
          </p:sp>
          <p:sp>
            <p:nvSpPr>
              <p:cNvPr id="174" name="Freeform 6">
                <a:extLst>
                  <a:ext uri="{FF2B5EF4-FFF2-40B4-BE49-F238E27FC236}">
                    <a16:creationId xmlns:a16="http://schemas.microsoft.com/office/drawing/2014/main" id="{218E1343-F63D-41DC-9684-04B5767B5B4A}"/>
                  </a:ext>
                </a:extLst>
              </p:cNvPr>
              <p:cNvSpPr>
                <a:spLocks/>
              </p:cNvSpPr>
              <p:nvPr userDrawn="1"/>
            </p:nvSpPr>
            <p:spPr bwMode="auto">
              <a:xfrm>
                <a:off x="7001" y="4776"/>
                <a:ext cx="31" cy="26"/>
              </a:xfrm>
              <a:custGeom>
                <a:avLst/>
                <a:gdLst>
                  <a:gd name="T0" fmla="*/ 16 w 18"/>
                  <a:gd name="T1" fmla="*/ 11 h 15"/>
                  <a:gd name="T2" fmla="*/ 16 w 18"/>
                  <a:gd name="T3" fmla="*/ 11 h 15"/>
                  <a:gd name="T4" fmla="*/ 7 w 18"/>
                  <a:gd name="T5" fmla="*/ 13 h 15"/>
                  <a:gd name="T6" fmla="*/ 1 w 18"/>
                  <a:gd name="T7" fmla="*/ 4 h 15"/>
                  <a:gd name="T8" fmla="*/ 11 w 18"/>
                  <a:gd name="T9" fmla="*/ 3 h 15"/>
                  <a:gd name="T10" fmla="*/ 16 w 18"/>
                  <a:gd name="T11" fmla="*/ 11 h 15"/>
                </a:gdLst>
                <a:ahLst/>
                <a:cxnLst>
                  <a:cxn ang="0">
                    <a:pos x="T0" y="T1"/>
                  </a:cxn>
                  <a:cxn ang="0">
                    <a:pos x="T2" y="T3"/>
                  </a:cxn>
                  <a:cxn ang="0">
                    <a:pos x="T4" y="T5"/>
                  </a:cxn>
                  <a:cxn ang="0">
                    <a:pos x="T6" y="T7"/>
                  </a:cxn>
                  <a:cxn ang="0">
                    <a:pos x="T8" y="T9"/>
                  </a:cxn>
                  <a:cxn ang="0">
                    <a:pos x="T10" y="T11"/>
                  </a:cxn>
                </a:cxnLst>
                <a:rect l="0" t="0" r="r" b="b"/>
                <a:pathLst>
                  <a:path w="18" h="15">
                    <a:moveTo>
                      <a:pt x="16" y="11"/>
                    </a:moveTo>
                    <a:cubicBezTo>
                      <a:pt x="16" y="11"/>
                      <a:pt x="16" y="11"/>
                      <a:pt x="16" y="11"/>
                    </a:cubicBezTo>
                    <a:cubicBezTo>
                      <a:pt x="15" y="14"/>
                      <a:pt x="10" y="15"/>
                      <a:pt x="7" y="13"/>
                    </a:cubicBezTo>
                    <a:cubicBezTo>
                      <a:pt x="2" y="11"/>
                      <a:pt x="0" y="7"/>
                      <a:pt x="1" y="4"/>
                    </a:cubicBezTo>
                    <a:cubicBezTo>
                      <a:pt x="2" y="1"/>
                      <a:pt x="7" y="0"/>
                      <a:pt x="11" y="3"/>
                    </a:cubicBezTo>
                    <a:cubicBezTo>
                      <a:pt x="15" y="4"/>
                      <a:pt x="18" y="9"/>
                      <a:pt x="1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effectLst/>
                  <a:uLnTx/>
                  <a:uFillTx/>
                  <a:latin typeface="Segoe UI"/>
                  <a:ea typeface="+mn-ea"/>
                  <a:cs typeface="+mn-cs"/>
                </a:endParaRPr>
              </a:p>
            </p:txBody>
          </p:sp>
          <p:sp>
            <p:nvSpPr>
              <p:cNvPr id="175" name="Freeform 7">
                <a:extLst>
                  <a:ext uri="{FF2B5EF4-FFF2-40B4-BE49-F238E27FC236}">
                    <a16:creationId xmlns:a16="http://schemas.microsoft.com/office/drawing/2014/main" id="{FC05F520-E720-4C1C-A685-BB19F59D4848}"/>
                  </a:ext>
                </a:extLst>
              </p:cNvPr>
              <p:cNvSpPr>
                <a:spLocks/>
              </p:cNvSpPr>
              <p:nvPr userDrawn="1"/>
            </p:nvSpPr>
            <p:spPr bwMode="auto">
              <a:xfrm>
                <a:off x="7043" y="4811"/>
                <a:ext cx="33" cy="37"/>
              </a:xfrm>
              <a:custGeom>
                <a:avLst/>
                <a:gdLst>
                  <a:gd name="T0" fmla="*/ 17 w 19"/>
                  <a:gd name="T1" fmla="*/ 18 h 21"/>
                  <a:gd name="T2" fmla="*/ 17 w 19"/>
                  <a:gd name="T3" fmla="*/ 18 h 21"/>
                  <a:gd name="T4" fmla="*/ 5 w 19"/>
                  <a:gd name="T5" fmla="*/ 16 h 21"/>
                  <a:gd name="T6" fmla="*/ 3 w 19"/>
                  <a:gd name="T7" fmla="*/ 3 h 21"/>
                  <a:gd name="T8" fmla="*/ 15 w 19"/>
                  <a:gd name="T9" fmla="*/ 6 h 21"/>
                  <a:gd name="T10" fmla="*/ 17 w 19"/>
                  <a:gd name="T11" fmla="*/ 18 h 21"/>
                </a:gdLst>
                <a:ahLst/>
                <a:cxnLst>
                  <a:cxn ang="0">
                    <a:pos x="T0" y="T1"/>
                  </a:cxn>
                  <a:cxn ang="0">
                    <a:pos x="T2" y="T3"/>
                  </a:cxn>
                  <a:cxn ang="0">
                    <a:pos x="T4" y="T5"/>
                  </a:cxn>
                  <a:cxn ang="0">
                    <a:pos x="T6" y="T7"/>
                  </a:cxn>
                  <a:cxn ang="0">
                    <a:pos x="T8" y="T9"/>
                  </a:cxn>
                  <a:cxn ang="0">
                    <a:pos x="T10" y="T11"/>
                  </a:cxn>
                </a:cxnLst>
                <a:rect l="0" t="0" r="r" b="b"/>
                <a:pathLst>
                  <a:path w="19" h="21">
                    <a:moveTo>
                      <a:pt x="17" y="18"/>
                    </a:moveTo>
                    <a:cubicBezTo>
                      <a:pt x="17" y="18"/>
                      <a:pt x="17" y="18"/>
                      <a:pt x="17" y="18"/>
                    </a:cubicBezTo>
                    <a:cubicBezTo>
                      <a:pt x="14" y="21"/>
                      <a:pt x="8" y="19"/>
                      <a:pt x="5" y="16"/>
                    </a:cubicBezTo>
                    <a:cubicBezTo>
                      <a:pt x="0" y="11"/>
                      <a:pt x="0" y="5"/>
                      <a:pt x="3" y="3"/>
                    </a:cubicBezTo>
                    <a:cubicBezTo>
                      <a:pt x="5" y="0"/>
                      <a:pt x="11" y="2"/>
                      <a:pt x="15" y="6"/>
                    </a:cubicBezTo>
                    <a:cubicBezTo>
                      <a:pt x="19" y="10"/>
                      <a:pt x="19" y="16"/>
                      <a:pt x="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effectLst/>
                  <a:uLnTx/>
                  <a:uFillTx/>
                  <a:latin typeface="Segoe UI"/>
                  <a:ea typeface="+mn-ea"/>
                  <a:cs typeface="+mn-cs"/>
                </a:endParaRPr>
              </a:p>
            </p:txBody>
          </p:sp>
          <p:sp>
            <p:nvSpPr>
              <p:cNvPr id="176" name="Freeform 8">
                <a:extLst>
                  <a:ext uri="{FF2B5EF4-FFF2-40B4-BE49-F238E27FC236}">
                    <a16:creationId xmlns:a16="http://schemas.microsoft.com/office/drawing/2014/main" id="{088CC464-7E67-46D5-AA02-FF40AC759D1A}"/>
                  </a:ext>
                </a:extLst>
              </p:cNvPr>
              <p:cNvSpPr>
                <a:spLocks/>
              </p:cNvSpPr>
              <p:nvPr userDrawn="1"/>
            </p:nvSpPr>
            <p:spPr bwMode="auto">
              <a:xfrm>
                <a:off x="7084" y="4865"/>
                <a:ext cx="37" cy="43"/>
              </a:xfrm>
              <a:custGeom>
                <a:avLst/>
                <a:gdLst>
                  <a:gd name="T0" fmla="*/ 17 w 21"/>
                  <a:gd name="T1" fmla="*/ 22 h 24"/>
                  <a:gd name="T2" fmla="*/ 17 w 21"/>
                  <a:gd name="T3" fmla="*/ 22 h 24"/>
                  <a:gd name="T4" fmla="*/ 4 w 21"/>
                  <a:gd name="T5" fmla="*/ 16 h 24"/>
                  <a:gd name="T6" fmla="*/ 4 w 21"/>
                  <a:gd name="T7" fmla="*/ 2 h 24"/>
                  <a:gd name="T8" fmla="*/ 17 w 21"/>
                  <a:gd name="T9" fmla="*/ 7 h 24"/>
                  <a:gd name="T10" fmla="*/ 17 w 21"/>
                  <a:gd name="T11" fmla="*/ 22 h 24"/>
                </a:gdLst>
                <a:ahLst/>
                <a:cxnLst>
                  <a:cxn ang="0">
                    <a:pos x="T0" y="T1"/>
                  </a:cxn>
                  <a:cxn ang="0">
                    <a:pos x="T2" y="T3"/>
                  </a:cxn>
                  <a:cxn ang="0">
                    <a:pos x="T4" y="T5"/>
                  </a:cxn>
                  <a:cxn ang="0">
                    <a:pos x="T6" y="T7"/>
                  </a:cxn>
                  <a:cxn ang="0">
                    <a:pos x="T8" y="T9"/>
                  </a:cxn>
                  <a:cxn ang="0">
                    <a:pos x="T10" y="T11"/>
                  </a:cxn>
                </a:cxnLst>
                <a:rect l="0" t="0" r="r" b="b"/>
                <a:pathLst>
                  <a:path w="21" h="24">
                    <a:moveTo>
                      <a:pt x="17" y="22"/>
                    </a:moveTo>
                    <a:cubicBezTo>
                      <a:pt x="17" y="22"/>
                      <a:pt x="17" y="22"/>
                      <a:pt x="17" y="22"/>
                    </a:cubicBezTo>
                    <a:cubicBezTo>
                      <a:pt x="13" y="24"/>
                      <a:pt x="8" y="22"/>
                      <a:pt x="4" y="16"/>
                    </a:cubicBezTo>
                    <a:cubicBezTo>
                      <a:pt x="0" y="11"/>
                      <a:pt x="0" y="5"/>
                      <a:pt x="4" y="2"/>
                    </a:cubicBezTo>
                    <a:cubicBezTo>
                      <a:pt x="8" y="0"/>
                      <a:pt x="13" y="2"/>
                      <a:pt x="17" y="7"/>
                    </a:cubicBezTo>
                    <a:cubicBezTo>
                      <a:pt x="21" y="13"/>
                      <a:pt x="21" y="19"/>
                      <a:pt x="1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effectLst/>
                  <a:uLnTx/>
                  <a:uFillTx/>
                  <a:latin typeface="Segoe UI"/>
                  <a:ea typeface="+mn-ea"/>
                  <a:cs typeface="+mn-cs"/>
                </a:endParaRPr>
              </a:p>
            </p:txBody>
          </p:sp>
          <p:sp>
            <p:nvSpPr>
              <p:cNvPr id="177" name="Freeform 9">
                <a:extLst>
                  <a:ext uri="{FF2B5EF4-FFF2-40B4-BE49-F238E27FC236}">
                    <a16:creationId xmlns:a16="http://schemas.microsoft.com/office/drawing/2014/main" id="{83A8F8E9-E1BD-49F5-B031-F5D702C4914F}"/>
                  </a:ext>
                </a:extLst>
              </p:cNvPr>
              <p:cNvSpPr>
                <a:spLocks/>
              </p:cNvSpPr>
              <p:nvPr userDrawn="1"/>
            </p:nvSpPr>
            <p:spPr bwMode="auto">
              <a:xfrm>
                <a:off x="7131" y="4924"/>
                <a:ext cx="46" cy="44"/>
              </a:xfrm>
              <a:custGeom>
                <a:avLst/>
                <a:gdLst>
                  <a:gd name="T0" fmla="*/ 22 w 26"/>
                  <a:gd name="T1" fmla="*/ 22 h 25"/>
                  <a:gd name="T2" fmla="*/ 22 w 26"/>
                  <a:gd name="T3" fmla="*/ 22 h 25"/>
                  <a:gd name="T4" fmla="*/ 7 w 26"/>
                  <a:gd name="T5" fmla="*/ 19 h 25"/>
                  <a:gd name="T6" fmla="*/ 3 w 26"/>
                  <a:gd name="T7" fmla="*/ 4 h 25"/>
                  <a:gd name="T8" fmla="*/ 19 w 26"/>
                  <a:gd name="T9" fmla="*/ 6 h 25"/>
                  <a:gd name="T10" fmla="*/ 22 w 26"/>
                  <a:gd name="T11" fmla="*/ 22 h 25"/>
                </a:gdLst>
                <a:ahLst/>
                <a:cxnLst>
                  <a:cxn ang="0">
                    <a:pos x="T0" y="T1"/>
                  </a:cxn>
                  <a:cxn ang="0">
                    <a:pos x="T2" y="T3"/>
                  </a:cxn>
                  <a:cxn ang="0">
                    <a:pos x="T4" y="T5"/>
                  </a:cxn>
                  <a:cxn ang="0">
                    <a:pos x="T6" y="T7"/>
                  </a:cxn>
                  <a:cxn ang="0">
                    <a:pos x="T8" y="T9"/>
                  </a:cxn>
                  <a:cxn ang="0">
                    <a:pos x="T10" y="T11"/>
                  </a:cxn>
                </a:cxnLst>
                <a:rect l="0" t="0" r="r" b="b"/>
                <a:pathLst>
                  <a:path w="26" h="25">
                    <a:moveTo>
                      <a:pt x="22" y="22"/>
                    </a:moveTo>
                    <a:cubicBezTo>
                      <a:pt x="22" y="22"/>
                      <a:pt x="22" y="22"/>
                      <a:pt x="22" y="22"/>
                    </a:cubicBezTo>
                    <a:cubicBezTo>
                      <a:pt x="19" y="25"/>
                      <a:pt x="12" y="24"/>
                      <a:pt x="7" y="19"/>
                    </a:cubicBezTo>
                    <a:cubicBezTo>
                      <a:pt x="2" y="14"/>
                      <a:pt x="0" y="8"/>
                      <a:pt x="3" y="4"/>
                    </a:cubicBezTo>
                    <a:cubicBezTo>
                      <a:pt x="7" y="0"/>
                      <a:pt x="14" y="1"/>
                      <a:pt x="19" y="6"/>
                    </a:cubicBezTo>
                    <a:cubicBezTo>
                      <a:pt x="24" y="11"/>
                      <a:pt x="26" y="18"/>
                      <a:pt x="2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effectLst/>
                  <a:uLnTx/>
                  <a:uFillTx/>
                  <a:latin typeface="Segoe UI"/>
                  <a:ea typeface="+mn-ea"/>
                  <a:cs typeface="+mn-cs"/>
                </a:endParaRPr>
              </a:p>
            </p:txBody>
          </p:sp>
          <p:sp>
            <p:nvSpPr>
              <p:cNvPr id="178" name="Freeform 10">
                <a:extLst>
                  <a:ext uri="{FF2B5EF4-FFF2-40B4-BE49-F238E27FC236}">
                    <a16:creationId xmlns:a16="http://schemas.microsoft.com/office/drawing/2014/main" id="{964A2DB8-530E-4C13-8941-97A401B80EE7}"/>
                  </a:ext>
                </a:extLst>
              </p:cNvPr>
              <p:cNvSpPr>
                <a:spLocks/>
              </p:cNvSpPr>
              <p:nvPr userDrawn="1"/>
            </p:nvSpPr>
            <p:spPr bwMode="auto">
              <a:xfrm>
                <a:off x="7202" y="4969"/>
                <a:ext cx="49" cy="39"/>
              </a:xfrm>
              <a:custGeom>
                <a:avLst/>
                <a:gdLst>
                  <a:gd name="T0" fmla="*/ 26 w 28"/>
                  <a:gd name="T1" fmla="*/ 15 h 22"/>
                  <a:gd name="T2" fmla="*/ 26 w 28"/>
                  <a:gd name="T3" fmla="*/ 15 h 22"/>
                  <a:gd name="T4" fmla="*/ 11 w 28"/>
                  <a:gd name="T5" fmla="*/ 19 h 22"/>
                  <a:gd name="T6" fmla="*/ 2 w 28"/>
                  <a:gd name="T7" fmla="*/ 8 h 22"/>
                  <a:gd name="T8" fmla="*/ 16 w 28"/>
                  <a:gd name="T9" fmla="*/ 2 h 22"/>
                  <a:gd name="T10" fmla="*/ 26 w 28"/>
                  <a:gd name="T11" fmla="*/ 15 h 22"/>
                </a:gdLst>
                <a:ahLst/>
                <a:cxnLst>
                  <a:cxn ang="0">
                    <a:pos x="T0" y="T1"/>
                  </a:cxn>
                  <a:cxn ang="0">
                    <a:pos x="T2" y="T3"/>
                  </a:cxn>
                  <a:cxn ang="0">
                    <a:pos x="T4" y="T5"/>
                  </a:cxn>
                  <a:cxn ang="0">
                    <a:pos x="T6" y="T7"/>
                  </a:cxn>
                  <a:cxn ang="0">
                    <a:pos x="T8" y="T9"/>
                  </a:cxn>
                  <a:cxn ang="0">
                    <a:pos x="T10" y="T11"/>
                  </a:cxn>
                </a:cxnLst>
                <a:rect l="0" t="0" r="r" b="b"/>
                <a:pathLst>
                  <a:path w="28" h="22">
                    <a:moveTo>
                      <a:pt x="26" y="15"/>
                    </a:moveTo>
                    <a:cubicBezTo>
                      <a:pt x="26" y="15"/>
                      <a:pt x="26" y="15"/>
                      <a:pt x="26" y="15"/>
                    </a:cubicBezTo>
                    <a:cubicBezTo>
                      <a:pt x="25" y="19"/>
                      <a:pt x="18" y="22"/>
                      <a:pt x="11" y="19"/>
                    </a:cubicBezTo>
                    <a:cubicBezTo>
                      <a:pt x="5" y="17"/>
                      <a:pt x="0" y="12"/>
                      <a:pt x="2" y="8"/>
                    </a:cubicBezTo>
                    <a:cubicBezTo>
                      <a:pt x="3" y="2"/>
                      <a:pt x="10" y="0"/>
                      <a:pt x="16" y="2"/>
                    </a:cubicBezTo>
                    <a:cubicBezTo>
                      <a:pt x="23" y="5"/>
                      <a:pt x="28" y="10"/>
                      <a:pt x="2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effectLst/>
                  <a:uLnTx/>
                  <a:uFillTx/>
                  <a:latin typeface="Segoe UI"/>
                  <a:ea typeface="+mn-ea"/>
                  <a:cs typeface="+mn-cs"/>
                </a:endParaRPr>
              </a:p>
            </p:txBody>
          </p:sp>
          <p:sp>
            <p:nvSpPr>
              <p:cNvPr id="179" name="Freeform 11">
                <a:extLst>
                  <a:ext uri="{FF2B5EF4-FFF2-40B4-BE49-F238E27FC236}">
                    <a16:creationId xmlns:a16="http://schemas.microsoft.com/office/drawing/2014/main" id="{0687927F-F972-4B3B-AC3F-7DB19CDFF9AE}"/>
                  </a:ext>
                </a:extLst>
              </p:cNvPr>
              <p:cNvSpPr>
                <a:spLocks/>
              </p:cNvSpPr>
              <p:nvPr userDrawn="1"/>
            </p:nvSpPr>
            <p:spPr bwMode="auto">
              <a:xfrm>
                <a:off x="7290" y="4985"/>
                <a:ext cx="44" cy="32"/>
              </a:xfrm>
              <a:custGeom>
                <a:avLst/>
                <a:gdLst>
                  <a:gd name="T0" fmla="*/ 25 w 25"/>
                  <a:gd name="T1" fmla="*/ 9 h 18"/>
                  <a:gd name="T2" fmla="*/ 25 w 25"/>
                  <a:gd name="T3" fmla="*/ 9 h 18"/>
                  <a:gd name="T4" fmla="*/ 12 w 25"/>
                  <a:gd name="T5" fmla="*/ 18 h 18"/>
                  <a:gd name="T6" fmla="*/ 0 w 25"/>
                  <a:gd name="T7" fmla="*/ 10 h 18"/>
                  <a:gd name="T8" fmla="*/ 12 w 25"/>
                  <a:gd name="T9" fmla="*/ 1 h 18"/>
                  <a:gd name="T10" fmla="*/ 25 w 25"/>
                  <a:gd name="T11" fmla="*/ 9 h 18"/>
                </a:gdLst>
                <a:ahLst/>
                <a:cxnLst>
                  <a:cxn ang="0">
                    <a:pos x="T0" y="T1"/>
                  </a:cxn>
                  <a:cxn ang="0">
                    <a:pos x="T2" y="T3"/>
                  </a:cxn>
                  <a:cxn ang="0">
                    <a:pos x="T4" y="T5"/>
                  </a:cxn>
                  <a:cxn ang="0">
                    <a:pos x="T6" y="T7"/>
                  </a:cxn>
                  <a:cxn ang="0">
                    <a:pos x="T8" y="T9"/>
                  </a:cxn>
                  <a:cxn ang="0">
                    <a:pos x="T10" y="T11"/>
                  </a:cxn>
                </a:cxnLst>
                <a:rect l="0" t="0" r="r" b="b"/>
                <a:pathLst>
                  <a:path w="25" h="18">
                    <a:moveTo>
                      <a:pt x="25" y="9"/>
                    </a:moveTo>
                    <a:cubicBezTo>
                      <a:pt x="25" y="9"/>
                      <a:pt x="25" y="9"/>
                      <a:pt x="25" y="9"/>
                    </a:cubicBezTo>
                    <a:cubicBezTo>
                      <a:pt x="25" y="14"/>
                      <a:pt x="20" y="18"/>
                      <a:pt x="12" y="18"/>
                    </a:cubicBezTo>
                    <a:cubicBezTo>
                      <a:pt x="6" y="18"/>
                      <a:pt x="0" y="14"/>
                      <a:pt x="0" y="10"/>
                    </a:cubicBezTo>
                    <a:cubicBezTo>
                      <a:pt x="0" y="4"/>
                      <a:pt x="5" y="1"/>
                      <a:pt x="12" y="1"/>
                    </a:cubicBezTo>
                    <a:cubicBezTo>
                      <a:pt x="19" y="0"/>
                      <a:pt x="25" y="4"/>
                      <a:pt x="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effectLst/>
                  <a:uLnTx/>
                  <a:uFillTx/>
                  <a:latin typeface="Segoe UI"/>
                  <a:ea typeface="+mn-ea"/>
                  <a:cs typeface="+mn-cs"/>
                </a:endParaRPr>
              </a:p>
            </p:txBody>
          </p:sp>
          <p:sp>
            <p:nvSpPr>
              <p:cNvPr id="180" name="Freeform 12">
                <a:extLst>
                  <a:ext uri="{FF2B5EF4-FFF2-40B4-BE49-F238E27FC236}">
                    <a16:creationId xmlns:a16="http://schemas.microsoft.com/office/drawing/2014/main" id="{1BEE370C-7AF3-4287-AF91-662FE0BD0906}"/>
                  </a:ext>
                </a:extLst>
              </p:cNvPr>
              <p:cNvSpPr>
                <a:spLocks/>
              </p:cNvSpPr>
              <p:nvPr userDrawn="1"/>
            </p:nvSpPr>
            <p:spPr bwMode="auto">
              <a:xfrm>
                <a:off x="7367" y="4973"/>
                <a:ext cx="48" cy="37"/>
              </a:xfrm>
              <a:custGeom>
                <a:avLst/>
                <a:gdLst>
                  <a:gd name="T0" fmla="*/ 26 w 27"/>
                  <a:gd name="T1" fmla="*/ 9 h 21"/>
                  <a:gd name="T2" fmla="*/ 26 w 27"/>
                  <a:gd name="T3" fmla="*/ 9 h 21"/>
                  <a:gd name="T4" fmla="*/ 15 w 27"/>
                  <a:gd name="T5" fmla="*/ 20 h 21"/>
                  <a:gd name="T6" fmla="*/ 1 w 27"/>
                  <a:gd name="T7" fmla="*/ 13 h 21"/>
                  <a:gd name="T8" fmla="*/ 12 w 27"/>
                  <a:gd name="T9" fmla="*/ 2 h 21"/>
                  <a:gd name="T10" fmla="*/ 26 w 27"/>
                  <a:gd name="T11" fmla="*/ 9 h 21"/>
                </a:gdLst>
                <a:ahLst/>
                <a:cxnLst>
                  <a:cxn ang="0">
                    <a:pos x="T0" y="T1"/>
                  </a:cxn>
                  <a:cxn ang="0">
                    <a:pos x="T2" y="T3"/>
                  </a:cxn>
                  <a:cxn ang="0">
                    <a:pos x="T4" y="T5"/>
                  </a:cxn>
                  <a:cxn ang="0">
                    <a:pos x="T6" y="T7"/>
                  </a:cxn>
                  <a:cxn ang="0">
                    <a:pos x="T8" y="T9"/>
                  </a:cxn>
                  <a:cxn ang="0">
                    <a:pos x="T10" y="T11"/>
                  </a:cxn>
                </a:cxnLst>
                <a:rect l="0" t="0" r="r" b="b"/>
                <a:pathLst>
                  <a:path w="27" h="21">
                    <a:moveTo>
                      <a:pt x="26" y="9"/>
                    </a:moveTo>
                    <a:cubicBezTo>
                      <a:pt x="26" y="9"/>
                      <a:pt x="26" y="9"/>
                      <a:pt x="26" y="9"/>
                    </a:cubicBezTo>
                    <a:cubicBezTo>
                      <a:pt x="27" y="13"/>
                      <a:pt x="22" y="18"/>
                      <a:pt x="15" y="20"/>
                    </a:cubicBezTo>
                    <a:cubicBezTo>
                      <a:pt x="8" y="21"/>
                      <a:pt x="2" y="18"/>
                      <a:pt x="1" y="13"/>
                    </a:cubicBezTo>
                    <a:cubicBezTo>
                      <a:pt x="0" y="8"/>
                      <a:pt x="5" y="3"/>
                      <a:pt x="12" y="2"/>
                    </a:cubicBezTo>
                    <a:cubicBezTo>
                      <a:pt x="19" y="0"/>
                      <a:pt x="25" y="3"/>
                      <a:pt x="2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effectLst/>
                  <a:uLnTx/>
                  <a:uFillTx/>
                  <a:latin typeface="Segoe UI"/>
                  <a:ea typeface="+mn-ea"/>
                  <a:cs typeface="+mn-cs"/>
                </a:endParaRPr>
              </a:p>
            </p:txBody>
          </p:sp>
        </p:grpSp>
      </p:grpSp>
      <p:pic>
        <p:nvPicPr>
          <p:cNvPr id="181" name="Picture 6">
            <a:extLst>
              <a:ext uri="{FF2B5EF4-FFF2-40B4-BE49-F238E27FC236}">
                <a16:creationId xmlns:a16="http://schemas.microsoft.com/office/drawing/2014/main" id="{A66EFF83-48E5-462B-8E01-17AFAC06650F}"/>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73366" y="2319423"/>
            <a:ext cx="532944" cy="536546"/>
          </a:xfrm>
          <a:prstGeom prst="rect">
            <a:avLst/>
          </a:prstGeom>
          <a:noFill/>
          <a:ln w="10795" cap="flat" cmpd="sng" algn="ctr">
            <a:noFill/>
            <a:prstDash val="solid"/>
          </a:ln>
          <a:effectLst>
            <a:outerShdw blurRad="190500" dist="38100" dir="2700000" algn="tl" rotWithShape="0">
              <a:prstClr val="black">
                <a:alpha val="25000"/>
              </a:prstClr>
            </a:outerShdw>
          </a:effectLst>
        </p:spPr>
      </p:pic>
      <p:pic>
        <p:nvPicPr>
          <p:cNvPr id="182" name="Picture 12">
            <a:extLst>
              <a:ext uri="{FF2B5EF4-FFF2-40B4-BE49-F238E27FC236}">
                <a16:creationId xmlns:a16="http://schemas.microsoft.com/office/drawing/2014/main" id="{2128983E-71F3-43D9-AC8A-EADC6F53B3A5}"/>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64245" y="2322523"/>
            <a:ext cx="530346" cy="530346"/>
          </a:xfrm>
          <a:prstGeom prst="rect">
            <a:avLst/>
          </a:prstGeom>
          <a:noFill/>
          <a:ln w="10795" cap="flat" cmpd="sng" algn="ctr">
            <a:noFill/>
            <a:prstDash val="solid"/>
          </a:ln>
          <a:effectLst>
            <a:outerShdw blurRad="190500" dist="38100" dir="2700000" algn="tl" rotWithShape="0">
              <a:prstClr val="black">
                <a:alpha val="25000"/>
              </a:prstClr>
            </a:outerShdw>
          </a:effectLst>
        </p:spPr>
      </p:pic>
      <p:pic>
        <p:nvPicPr>
          <p:cNvPr id="183" name="Graphic 182">
            <a:extLst>
              <a:ext uri="{FF2B5EF4-FFF2-40B4-BE49-F238E27FC236}">
                <a16:creationId xmlns:a16="http://schemas.microsoft.com/office/drawing/2014/main" id="{012539CE-F031-4EA6-9F3D-C81100B71CA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97814" y="2315809"/>
            <a:ext cx="536546" cy="536546"/>
          </a:xfrm>
          <a:prstGeom prst="rect">
            <a:avLst/>
          </a:prstGeom>
          <a:effectLst>
            <a:outerShdw blurRad="190500" dist="38100" dir="2700000" algn="ctr" rotWithShape="0">
              <a:prstClr val="black">
                <a:alpha val="25000"/>
              </a:prstClr>
            </a:outerShdw>
          </a:effectLst>
        </p:spPr>
      </p:pic>
      <p:grpSp>
        <p:nvGrpSpPr>
          <p:cNvPr id="184" name="Group 183">
            <a:extLst>
              <a:ext uri="{FF2B5EF4-FFF2-40B4-BE49-F238E27FC236}">
                <a16:creationId xmlns:a16="http://schemas.microsoft.com/office/drawing/2014/main" id="{97A2C594-7216-4251-97F2-9F92D0E1027A}"/>
              </a:ext>
            </a:extLst>
          </p:cNvPr>
          <p:cNvGrpSpPr/>
          <p:nvPr/>
        </p:nvGrpSpPr>
        <p:grpSpPr>
          <a:xfrm>
            <a:off x="10208041" y="2264566"/>
            <a:ext cx="646260" cy="646260"/>
            <a:chOff x="9897614" y="3471418"/>
            <a:chExt cx="1414462" cy="1414463"/>
          </a:xfrm>
        </p:grpSpPr>
        <p:sp>
          <p:nvSpPr>
            <p:cNvPr id="185" name="Donut 67">
              <a:extLst>
                <a:ext uri="{FF2B5EF4-FFF2-40B4-BE49-F238E27FC236}">
                  <a16:creationId xmlns:a16="http://schemas.microsoft.com/office/drawing/2014/main" id="{B9ED4CF7-1C60-460B-9A24-1B7F81A1B2F0}"/>
                </a:ext>
              </a:extLst>
            </p:cNvPr>
            <p:cNvSpPr/>
            <p:nvPr/>
          </p:nvSpPr>
          <p:spPr bwMode="auto">
            <a:xfrm>
              <a:off x="9951778" y="3525582"/>
              <a:ext cx="1306134" cy="1306134"/>
            </a:xfrm>
            <a:prstGeom prst="ellipse">
              <a:avLst/>
            </a:prstGeom>
            <a:solidFill>
              <a:schemeClr val="tx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endParaRPr kumimoji="0" lang="en-IN" sz="2000" b="0" i="0" u="none" strike="noStrike" kern="0" cap="none" spc="0" normalizeH="0" baseline="0" noProof="0">
                <a:ln>
                  <a:noFill/>
                </a:ln>
                <a:effectLst/>
                <a:uLnTx/>
                <a:uFillTx/>
                <a:latin typeface="Segoe UI Semilight"/>
                <a:ea typeface="+mn-ea"/>
                <a:cs typeface="+mn-cs"/>
              </a:endParaRPr>
            </a:p>
          </p:txBody>
        </p:sp>
        <p:sp>
          <p:nvSpPr>
            <p:cNvPr id="186" name="Donut 67">
              <a:extLst>
                <a:ext uri="{FF2B5EF4-FFF2-40B4-BE49-F238E27FC236}">
                  <a16:creationId xmlns:a16="http://schemas.microsoft.com/office/drawing/2014/main" id="{5B417BF3-519A-4B60-AC36-57D98DE56B44}"/>
                </a:ext>
              </a:extLst>
            </p:cNvPr>
            <p:cNvSpPr/>
            <p:nvPr/>
          </p:nvSpPr>
          <p:spPr bwMode="auto">
            <a:xfrm>
              <a:off x="9897614" y="3471418"/>
              <a:ext cx="1414462" cy="1414462"/>
            </a:xfrm>
            <a:prstGeom prst="donut">
              <a:avLst>
                <a:gd name="adj" fmla="val 7423"/>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IN" sz="2000" b="1" i="0" u="none" strike="noStrike" kern="0" cap="none" spc="0" normalizeH="0" baseline="0" noProof="0">
                <a:ln>
                  <a:noFill/>
                </a:ln>
                <a:effectLst/>
                <a:uLnTx/>
                <a:uFillTx/>
                <a:latin typeface="Segoe UI Light"/>
                <a:ea typeface="Segoe UI" pitchFamily="34" charset="0"/>
                <a:cs typeface="Segoe UI" pitchFamily="34" charset="0"/>
              </a:endParaRPr>
            </a:p>
          </p:txBody>
        </p:sp>
        <p:sp>
          <p:nvSpPr>
            <p:cNvPr id="187" name="Freeform 69">
              <a:extLst>
                <a:ext uri="{FF2B5EF4-FFF2-40B4-BE49-F238E27FC236}">
                  <a16:creationId xmlns:a16="http://schemas.microsoft.com/office/drawing/2014/main" id="{A6475118-B8C2-4233-B6E7-7F6CC30B8A23}"/>
                </a:ext>
              </a:extLst>
            </p:cNvPr>
            <p:cNvSpPr/>
            <p:nvPr/>
          </p:nvSpPr>
          <p:spPr bwMode="auto">
            <a:xfrm>
              <a:off x="10260852" y="3529492"/>
              <a:ext cx="1051224" cy="1356389"/>
            </a:xfrm>
            <a:custGeom>
              <a:avLst/>
              <a:gdLst>
                <a:gd name="connsiteX0" fmla="*/ 623876 w 1051224"/>
                <a:gd name="connsiteY0" fmla="*/ 0 h 1356389"/>
                <a:gd name="connsiteX1" fmla="*/ 739413 w 1051224"/>
                <a:gd name="connsiteY1" fmla="*/ 62711 h 1356389"/>
                <a:gd name="connsiteX2" fmla="*/ 1051224 w 1051224"/>
                <a:gd name="connsiteY2" fmla="*/ 649158 h 1356389"/>
                <a:gd name="connsiteX3" fmla="*/ 343993 w 1051224"/>
                <a:gd name="connsiteY3" fmla="*/ 1356389 h 1356389"/>
                <a:gd name="connsiteX4" fmla="*/ 68707 w 1051224"/>
                <a:gd name="connsiteY4" fmla="*/ 1300812 h 1356389"/>
                <a:gd name="connsiteX5" fmla="*/ 0 w 1051224"/>
                <a:gd name="connsiteY5" fmla="*/ 1263518 h 1356389"/>
                <a:gd name="connsiteX6" fmla="*/ 46310 w 1051224"/>
                <a:gd name="connsiteY6" fmla="*/ 1169727 h 1356389"/>
                <a:gd name="connsiteX7" fmla="*/ 109576 w 1051224"/>
                <a:gd name="connsiteY7" fmla="*/ 1204067 h 1356389"/>
                <a:gd name="connsiteX8" fmla="*/ 343993 w 1051224"/>
                <a:gd name="connsiteY8" fmla="*/ 1251393 h 1356389"/>
                <a:gd name="connsiteX9" fmla="*/ 946228 w 1051224"/>
                <a:gd name="connsiteY9" fmla="*/ 649158 h 1356389"/>
                <a:gd name="connsiteX10" fmla="*/ 578410 w 1051224"/>
                <a:gd name="connsiteY10" fmla="*/ 94250 h 1356389"/>
                <a:gd name="connsiteX11" fmla="*/ 577481 w 1051224"/>
                <a:gd name="connsiteY11" fmla="*/ 93961 h 135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1224" h="1356389">
                  <a:moveTo>
                    <a:pt x="623876" y="0"/>
                  </a:moveTo>
                  <a:lnTo>
                    <a:pt x="739413" y="62711"/>
                  </a:lnTo>
                  <a:cubicBezTo>
                    <a:pt x="927537" y="189806"/>
                    <a:pt x="1051224" y="405038"/>
                    <a:pt x="1051224" y="649158"/>
                  </a:cubicBezTo>
                  <a:cubicBezTo>
                    <a:pt x="1051224" y="1039751"/>
                    <a:pt x="734586" y="1356389"/>
                    <a:pt x="343993" y="1356389"/>
                  </a:cubicBezTo>
                  <a:cubicBezTo>
                    <a:pt x="246345" y="1356389"/>
                    <a:pt x="153319" y="1336599"/>
                    <a:pt x="68707" y="1300812"/>
                  </a:cubicBezTo>
                  <a:lnTo>
                    <a:pt x="0" y="1263518"/>
                  </a:lnTo>
                  <a:lnTo>
                    <a:pt x="46310" y="1169727"/>
                  </a:lnTo>
                  <a:lnTo>
                    <a:pt x="109576" y="1204067"/>
                  </a:lnTo>
                  <a:cubicBezTo>
                    <a:pt x="181627" y="1234541"/>
                    <a:pt x="260842" y="1251393"/>
                    <a:pt x="343993" y="1251393"/>
                  </a:cubicBezTo>
                  <a:cubicBezTo>
                    <a:pt x="676598" y="1251393"/>
                    <a:pt x="946228" y="981763"/>
                    <a:pt x="946228" y="649158"/>
                  </a:cubicBezTo>
                  <a:cubicBezTo>
                    <a:pt x="946228" y="399705"/>
                    <a:pt x="794561" y="185674"/>
                    <a:pt x="578410" y="94250"/>
                  </a:cubicBezTo>
                  <a:lnTo>
                    <a:pt x="577481" y="93961"/>
                  </a:lnTo>
                  <a:close/>
                </a:path>
              </a:pathLst>
            </a:cu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IN" sz="2000" b="1" i="0" u="none" strike="noStrike" kern="0" cap="none" spc="0" normalizeH="0" baseline="0" noProof="0">
                <a:ln>
                  <a:noFill/>
                </a:ln>
                <a:effectLst/>
                <a:uLnTx/>
                <a:uFillTx/>
                <a:latin typeface="Segoe UI Light"/>
                <a:ea typeface="Segoe UI" pitchFamily="34" charset="0"/>
                <a:cs typeface="Segoe UI" pitchFamily="34" charset="0"/>
              </a:endParaRPr>
            </a:p>
          </p:txBody>
        </p:sp>
        <p:sp>
          <p:nvSpPr>
            <p:cNvPr id="188" name="Freeform: Shape 187">
              <a:extLst>
                <a:ext uri="{FF2B5EF4-FFF2-40B4-BE49-F238E27FC236}">
                  <a16:creationId xmlns:a16="http://schemas.microsoft.com/office/drawing/2014/main" id="{5E961D49-E6AB-4B16-A1C1-2CB096F0116E}"/>
                </a:ext>
              </a:extLst>
            </p:cNvPr>
            <p:cNvSpPr>
              <a:spLocks/>
            </p:cNvSpPr>
            <p:nvPr/>
          </p:nvSpPr>
          <p:spPr bwMode="auto">
            <a:xfrm>
              <a:off x="10519812" y="4086900"/>
              <a:ext cx="624392" cy="170675"/>
            </a:xfrm>
            <a:custGeom>
              <a:avLst/>
              <a:gdLst>
                <a:gd name="connsiteX0" fmla="*/ 87395 w 624392"/>
                <a:gd name="connsiteY0" fmla="*/ 41 h 170675"/>
                <a:gd name="connsiteX1" fmla="*/ 146987 w 624392"/>
                <a:gd name="connsiteY1" fmla="*/ 25995 h 170675"/>
                <a:gd name="connsiteX2" fmla="*/ 590585 w 624392"/>
                <a:gd name="connsiteY2" fmla="*/ 34373 h 170675"/>
                <a:gd name="connsiteX3" fmla="*/ 624362 w 624392"/>
                <a:gd name="connsiteY3" fmla="*/ 92614 h 170675"/>
                <a:gd name="connsiteX4" fmla="*/ 561973 w 624392"/>
                <a:gd name="connsiteY4" fmla="*/ 151199 h 170675"/>
                <a:gd name="connsiteX5" fmla="*/ 142992 w 624392"/>
                <a:gd name="connsiteY5" fmla="*/ 146765 h 170675"/>
                <a:gd name="connsiteX6" fmla="*/ 22209 w 624392"/>
                <a:gd name="connsiteY6" fmla="*/ 143164 h 170675"/>
                <a:gd name="connsiteX7" fmla="*/ 26205 w 624392"/>
                <a:gd name="connsiteY7" fmla="*/ 22394 h 170675"/>
                <a:gd name="connsiteX8" fmla="*/ 87395 w 624392"/>
                <a:gd name="connsiteY8" fmla="*/ 41 h 17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392" h="170675">
                  <a:moveTo>
                    <a:pt x="87395" y="41"/>
                  </a:moveTo>
                  <a:cubicBezTo>
                    <a:pt x="109539" y="700"/>
                    <a:pt x="131415" y="9412"/>
                    <a:pt x="146987" y="25995"/>
                  </a:cubicBezTo>
                  <a:lnTo>
                    <a:pt x="590585" y="34373"/>
                  </a:lnTo>
                  <a:cubicBezTo>
                    <a:pt x="610032" y="46097"/>
                    <a:pt x="625161" y="68460"/>
                    <a:pt x="624362" y="92614"/>
                  </a:cubicBezTo>
                  <a:cubicBezTo>
                    <a:pt x="623296" y="124820"/>
                    <a:pt x="594181" y="152159"/>
                    <a:pt x="561973" y="151199"/>
                  </a:cubicBezTo>
                  <a:lnTo>
                    <a:pt x="142992" y="146765"/>
                  </a:lnTo>
                  <a:cubicBezTo>
                    <a:pt x="109718" y="178011"/>
                    <a:pt x="57246" y="180476"/>
                    <a:pt x="22209" y="143164"/>
                  </a:cubicBezTo>
                  <a:cubicBezTo>
                    <a:pt x="-8934" y="109999"/>
                    <a:pt x="-7070" y="53639"/>
                    <a:pt x="26205" y="22394"/>
                  </a:cubicBezTo>
                  <a:cubicBezTo>
                    <a:pt x="42841" y="6771"/>
                    <a:pt x="65251" y="-620"/>
                    <a:pt x="87395" y="41"/>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effectLst/>
                <a:uLnTx/>
                <a:uFillTx/>
                <a:latin typeface="Segoe UI"/>
                <a:ea typeface="+mn-ea"/>
                <a:cs typeface="+mn-cs"/>
              </a:endParaRPr>
            </a:p>
          </p:txBody>
        </p:sp>
        <p:sp>
          <p:nvSpPr>
            <p:cNvPr id="189" name="Freeform: Shape 188">
              <a:extLst>
                <a:ext uri="{FF2B5EF4-FFF2-40B4-BE49-F238E27FC236}">
                  <a16:creationId xmlns:a16="http://schemas.microsoft.com/office/drawing/2014/main" id="{B2A75854-2F03-4B93-BEC7-231C1BF11371}"/>
                </a:ext>
              </a:extLst>
            </p:cNvPr>
            <p:cNvSpPr>
              <a:spLocks/>
            </p:cNvSpPr>
            <p:nvPr/>
          </p:nvSpPr>
          <p:spPr bwMode="auto">
            <a:xfrm>
              <a:off x="10286195" y="3695702"/>
              <a:ext cx="290637" cy="267449"/>
            </a:xfrm>
            <a:custGeom>
              <a:avLst/>
              <a:gdLst>
                <a:gd name="connsiteX0" fmla="*/ 290637 w 290637"/>
                <a:gd name="connsiteY0" fmla="*/ 0 h 267449"/>
                <a:gd name="connsiteX1" fmla="*/ 290637 w 290637"/>
                <a:gd name="connsiteY1" fmla="*/ 210967 h 267449"/>
                <a:gd name="connsiteX2" fmla="*/ 258366 w 290637"/>
                <a:gd name="connsiteY2" fmla="*/ 215609 h 267449"/>
                <a:gd name="connsiteX3" fmla="*/ 216275 w 290637"/>
                <a:gd name="connsiteY3" fmla="*/ 228809 h 267449"/>
                <a:gd name="connsiteX4" fmla="*/ 150830 w 290637"/>
                <a:gd name="connsiteY4" fmla="*/ 267449 h 267449"/>
                <a:gd name="connsiteX5" fmla="*/ 17811 w 290637"/>
                <a:gd name="connsiteY5" fmla="*/ 134430 h 267449"/>
                <a:gd name="connsiteX6" fmla="*/ 0 w 290637"/>
                <a:gd name="connsiteY6" fmla="*/ 114611 h 267449"/>
                <a:gd name="connsiteX7" fmla="*/ 213477 w 290637"/>
                <a:gd name="connsiteY7" fmla="*/ 9475 h 267449"/>
                <a:gd name="connsiteX8" fmla="*/ 290637 w 290637"/>
                <a:gd name="connsiteY8" fmla="*/ 0 h 26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637" h="267449">
                  <a:moveTo>
                    <a:pt x="290637" y="0"/>
                  </a:moveTo>
                  <a:lnTo>
                    <a:pt x="290637" y="210967"/>
                  </a:lnTo>
                  <a:lnTo>
                    <a:pt x="258366" y="215609"/>
                  </a:lnTo>
                  <a:cubicBezTo>
                    <a:pt x="243909" y="218915"/>
                    <a:pt x="229837" y="223357"/>
                    <a:pt x="216275" y="228809"/>
                  </a:cubicBezTo>
                  <a:lnTo>
                    <a:pt x="150830" y="267449"/>
                  </a:lnTo>
                  <a:lnTo>
                    <a:pt x="17811" y="134430"/>
                  </a:lnTo>
                  <a:lnTo>
                    <a:pt x="0" y="114611"/>
                  </a:lnTo>
                  <a:cubicBezTo>
                    <a:pt x="63125" y="63651"/>
                    <a:pt x="135403" y="26346"/>
                    <a:pt x="213477" y="9475"/>
                  </a:cubicBezTo>
                  <a:lnTo>
                    <a:pt x="290637" y="0"/>
                  </a:lnTo>
                  <a:close/>
                </a:path>
              </a:pathLst>
            </a:custGeom>
            <a:solidFill>
              <a:srgbClr val="BBDA7D"/>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effectLst/>
                <a:uLnTx/>
                <a:uFillTx/>
                <a:latin typeface="Segoe UI"/>
                <a:ea typeface="+mn-ea"/>
                <a:cs typeface="+mn-cs"/>
              </a:endParaRPr>
            </a:p>
          </p:txBody>
        </p:sp>
        <p:sp>
          <p:nvSpPr>
            <p:cNvPr id="190" name="Freeform: Shape 189">
              <a:extLst>
                <a:ext uri="{FF2B5EF4-FFF2-40B4-BE49-F238E27FC236}">
                  <a16:creationId xmlns:a16="http://schemas.microsoft.com/office/drawing/2014/main" id="{37D951D5-0F8C-448C-9A72-CD21DEB4A8A7}"/>
                </a:ext>
              </a:extLst>
            </p:cNvPr>
            <p:cNvSpPr>
              <a:spLocks/>
            </p:cNvSpPr>
            <p:nvPr/>
          </p:nvSpPr>
          <p:spPr bwMode="auto">
            <a:xfrm>
              <a:off x="10642307" y="3696054"/>
              <a:ext cx="287959" cy="266888"/>
            </a:xfrm>
            <a:custGeom>
              <a:avLst/>
              <a:gdLst>
                <a:gd name="connsiteX0" fmla="*/ 0 w 287959"/>
                <a:gd name="connsiteY0" fmla="*/ 0 h 266888"/>
                <a:gd name="connsiteX1" fmla="*/ 74803 w 287959"/>
                <a:gd name="connsiteY1" fmla="*/ 9477 h 266888"/>
                <a:gd name="connsiteX2" fmla="*/ 223047 w 287959"/>
                <a:gd name="connsiteY2" fmla="*/ 69275 h 266888"/>
                <a:gd name="connsiteX3" fmla="*/ 287959 w 287959"/>
                <a:gd name="connsiteY3" fmla="*/ 114767 h 266888"/>
                <a:gd name="connsiteX4" fmla="*/ 135839 w 287959"/>
                <a:gd name="connsiteY4" fmla="*/ 266888 h 266888"/>
                <a:gd name="connsiteX5" fmla="*/ 70848 w 287959"/>
                <a:gd name="connsiteY5" fmla="*/ 227653 h 266888"/>
                <a:gd name="connsiteX6" fmla="*/ 27150 w 287959"/>
                <a:gd name="connsiteY6" fmla="*/ 212846 h 266888"/>
                <a:gd name="connsiteX7" fmla="*/ 0 w 287959"/>
                <a:gd name="connsiteY7" fmla="*/ 208513 h 266888"/>
                <a:gd name="connsiteX8" fmla="*/ 0 w 287959"/>
                <a:gd name="connsiteY8" fmla="*/ 0 h 26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959" h="266888">
                  <a:moveTo>
                    <a:pt x="0" y="0"/>
                  </a:moveTo>
                  <a:lnTo>
                    <a:pt x="74803" y="9477"/>
                  </a:lnTo>
                  <a:cubicBezTo>
                    <a:pt x="127104" y="20976"/>
                    <a:pt x="176854" y="41582"/>
                    <a:pt x="223047" y="69275"/>
                  </a:cubicBezTo>
                  <a:lnTo>
                    <a:pt x="287959" y="114767"/>
                  </a:lnTo>
                  <a:lnTo>
                    <a:pt x="135839" y="266888"/>
                  </a:lnTo>
                  <a:lnTo>
                    <a:pt x="70848" y="227653"/>
                  </a:lnTo>
                  <a:cubicBezTo>
                    <a:pt x="56706" y="221621"/>
                    <a:pt x="42056" y="216602"/>
                    <a:pt x="27150" y="212846"/>
                  </a:cubicBezTo>
                  <a:lnTo>
                    <a:pt x="0" y="208513"/>
                  </a:lnTo>
                  <a:lnTo>
                    <a:pt x="0" y="0"/>
                  </a:lnTo>
                  <a:close/>
                </a:path>
              </a:pathLst>
            </a:custGeom>
            <a:solidFill>
              <a:srgbClr val="A5CA54"/>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effectLst/>
                <a:uLnTx/>
                <a:uFillTx/>
                <a:latin typeface="Segoe UI"/>
                <a:ea typeface="+mn-ea"/>
                <a:cs typeface="+mn-cs"/>
              </a:endParaRPr>
            </a:p>
          </p:txBody>
        </p:sp>
        <p:sp>
          <p:nvSpPr>
            <p:cNvPr id="191" name="Freeform: Shape 190">
              <a:extLst>
                <a:ext uri="{FF2B5EF4-FFF2-40B4-BE49-F238E27FC236}">
                  <a16:creationId xmlns:a16="http://schemas.microsoft.com/office/drawing/2014/main" id="{5F51D291-FA3B-4B45-8942-36B0F23C3858}"/>
                </a:ext>
              </a:extLst>
            </p:cNvPr>
            <p:cNvSpPr>
              <a:spLocks/>
            </p:cNvSpPr>
            <p:nvPr/>
          </p:nvSpPr>
          <p:spPr bwMode="auto">
            <a:xfrm>
              <a:off x="10122399" y="3857990"/>
              <a:ext cx="269161" cy="277918"/>
            </a:xfrm>
            <a:custGeom>
              <a:avLst/>
              <a:gdLst>
                <a:gd name="connsiteX0" fmla="*/ 116870 w 269161"/>
                <a:gd name="connsiteY0" fmla="*/ 0 h 277918"/>
                <a:gd name="connsiteX1" fmla="*/ 269161 w 269161"/>
                <a:gd name="connsiteY1" fmla="*/ 152291 h 277918"/>
                <a:gd name="connsiteX2" fmla="*/ 230871 w 269161"/>
                <a:gd name="connsiteY2" fmla="*/ 215717 h 277918"/>
                <a:gd name="connsiteX3" fmla="*/ 216064 w 269161"/>
                <a:gd name="connsiteY3" fmla="*/ 259415 h 277918"/>
                <a:gd name="connsiteX4" fmla="*/ 213111 w 269161"/>
                <a:gd name="connsiteY4" fmla="*/ 277918 h 277918"/>
                <a:gd name="connsiteX5" fmla="*/ 0 w 269161"/>
                <a:gd name="connsiteY5" fmla="*/ 277918 h 277918"/>
                <a:gd name="connsiteX6" fmla="*/ 10414 w 269161"/>
                <a:gd name="connsiteY6" fmla="*/ 209482 h 277918"/>
                <a:gd name="connsiteX7" fmla="*/ 70719 w 269161"/>
                <a:gd name="connsiteY7" fmla="*/ 61744 h 277918"/>
                <a:gd name="connsiteX8" fmla="*/ 116870 w 269161"/>
                <a:gd name="connsiteY8" fmla="*/ 0 h 27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161" h="277918">
                  <a:moveTo>
                    <a:pt x="116870" y="0"/>
                  </a:moveTo>
                  <a:lnTo>
                    <a:pt x="269161" y="152291"/>
                  </a:lnTo>
                  <a:lnTo>
                    <a:pt x="230871" y="215717"/>
                  </a:lnTo>
                  <a:cubicBezTo>
                    <a:pt x="224839" y="229859"/>
                    <a:pt x="219819" y="244509"/>
                    <a:pt x="216064" y="259415"/>
                  </a:cubicBezTo>
                  <a:lnTo>
                    <a:pt x="213111" y="277918"/>
                  </a:lnTo>
                  <a:lnTo>
                    <a:pt x="0" y="277918"/>
                  </a:lnTo>
                  <a:lnTo>
                    <a:pt x="10414" y="209482"/>
                  </a:lnTo>
                  <a:cubicBezTo>
                    <a:pt x="22420" y="157688"/>
                    <a:pt x="42519" y="107430"/>
                    <a:pt x="70719" y="61744"/>
                  </a:cubicBezTo>
                  <a:lnTo>
                    <a:pt x="116870" y="0"/>
                  </a:lnTo>
                  <a:close/>
                </a:path>
              </a:pathLst>
            </a:custGeom>
            <a:solidFill>
              <a:srgbClr val="D2E7A9"/>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effectLst/>
                <a:uLnTx/>
                <a:uFillTx/>
                <a:latin typeface="Segoe UI"/>
                <a:ea typeface="+mn-ea"/>
                <a:cs typeface="+mn-cs"/>
              </a:endParaRPr>
            </a:p>
          </p:txBody>
        </p:sp>
        <p:sp>
          <p:nvSpPr>
            <p:cNvPr id="192" name="Freeform: Shape 191">
              <a:extLst>
                <a:ext uri="{FF2B5EF4-FFF2-40B4-BE49-F238E27FC236}">
                  <a16:creationId xmlns:a16="http://schemas.microsoft.com/office/drawing/2014/main" id="{849E8AB2-829A-4035-B2B2-EEE08B1D248C}"/>
                </a:ext>
              </a:extLst>
            </p:cNvPr>
            <p:cNvSpPr>
              <a:spLocks/>
            </p:cNvSpPr>
            <p:nvPr/>
          </p:nvSpPr>
          <p:spPr bwMode="auto">
            <a:xfrm>
              <a:off x="10824046" y="3858113"/>
              <a:ext cx="259956" cy="228787"/>
            </a:xfrm>
            <a:custGeom>
              <a:avLst/>
              <a:gdLst>
                <a:gd name="connsiteX0" fmla="*/ 151525 w 259956"/>
                <a:gd name="connsiteY0" fmla="*/ 0 h 228787"/>
                <a:gd name="connsiteX1" fmla="*/ 187726 w 259956"/>
                <a:gd name="connsiteY1" fmla="*/ 47229 h 228787"/>
                <a:gd name="connsiteX2" fmla="*/ 249063 w 259956"/>
                <a:gd name="connsiteY2" fmla="*/ 177909 h 228787"/>
                <a:gd name="connsiteX3" fmla="*/ 259956 w 259956"/>
                <a:gd name="connsiteY3" fmla="*/ 228787 h 228787"/>
                <a:gd name="connsiteX4" fmla="*/ 41069 w 259956"/>
                <a:gd name="connsiteY4" fmla="*/ 228787 h 228787"/>
                <a:gd name="connsiteX5" fmla="*/ 24304 w 259956"/>
                <a:gd name="connsiteY5" fmla="*/ 188030 h 228787"/>
                <a:gd name="connsiteX6" fmla="*/ 0 w 259956"/>
                <a:gd name="connsiteY6" fmla="*/ 151525 h 228787"/>
                <a:gd name="connsiteX7" fmla="*/ 151525 w 259956"/>
                <a:gd name="connsiteY7" fmla="*/ 0 h 228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956" h="228787">
                  <a:moveTo>
                    <a:pt x="151525" y="0"/>
                  </a:moveTo>
                  <a:lnTo>
                    <a:pt x="187726" y="47229"/>
                  </a:lnTo>
                  <a:cubicBezTo>
                    <a:pt x="214470" y="87842"/>
                    <a:pt x="235418" y="132240"/>
                    <a:pt x="249063" y="177909"/>
                  </a:cubicBezTo>
                  <a:lnTo>
                    <a:pt x="259956" y="228787"/>
                  </a:lnTo>
                  <a:lnTo>
                    <a:pt x="41069" y="228787"/>
                  </a:lnTo>
                  <a:lnTo>
                    <a:pt x="24304" y="188030"/>
                  </a:lnTo>
                  <a:lnTo>
                    <a:pt x="0" y="151525"/>
                  </a:lnTo>
                  <a:lnTo>
                    <a:pt x="151525" y="0"/>
                  </a:lnTo>
                  <a:close/>
                </a:path>
              </a:pathLst>
            </a:custGeom>
            <a:solidFill>
              <a:srgbClr val="7FB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effectLst/>
                <a:uLnTx/>
                <a:uFillTx/>
                <a:latin typeface="Segoe UI"/>
                <a:ea typeface="+mn-ea"/>
                <a:cs typeface="+mn-cs"/>
              </a:endParaRPr>
            </a:p>
          </p:txBody>
        </p:sp>
        <p:sp>
          <p:nvSpPr>
            <p:cNvPr id="193" name="Freeform: Shape 192">
              <a:extLst>
                <a:ext uri="{FF2B5EF4-FFF2-40B4-BE49-F238E27FC236}">
                  <a16:creationId xmlns:a16="http://schemas.microsoft.com/office/drawing/2014/main" id="{05E327A2-B328-4C34-9245-4632DE91E62D}"/>
                </a:ext>
              </a:extLst>
            </p:cNvPr>
            <p:cNvSpPr>
              <a:spLocks/>
            </p:cNvSpPr>
            <p:nvPr/>
          </p:nvSpPr>
          <p:spPr bwMode="auto">
            <a:xfrm>
              <a:off x="10125713" y="4217639"/>
              <a:ext cx="277662" cy="286335"/>
            </a:xfrm>
            <a:custGeom>
              <a:avLst/>
              <a:gdLst>
                <a:gd name="connsiteX0" fmla="*/ 0 w 277662"/>
                <a:gd name="connsiteY0" fmla="*/ 0 h 286335"/>
                <a:gd name="connsiteX1" fmla="*/ 211901 w 277662"/>
                <a:gd name="connsiteY1" fmla="*/ 0 h 286335"/>
                <a:gd name="connsiteX2" fmla="*/ 215712 w 277662"/>
                <a:gd name="connsiteY2" fmla="*/ 24896 h 286335"/>
                <a:gd name="connsiteX3" fmla="*/ 277662 w 277662"/>
                <a:gd name="connsiteY3" fmla="*/ 145645 h 286335"/>
                <a:gd name="connsiteX4" fmla="*/ 120833 w 277662"/>
                <a:gd name="connsiteY4" fmla="*/ 286335 h 286335"/>
                <a:gd name="connsiteX5" fmla="*/ 10016 w 277662"/>
                <a:gd name="connsiteY5" fmla="*/ 76009 h 286335"/>
                <a:gd name="connsiteX6" fmla="*/ 0 w 277662"/>
                <a:gd name="connsiteY6" fmla="*/ 0 h 28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662" h="286335">
                  <a:moveTo>
                    <a:pt x="0" y="0"/>
                  </a:moveTo>
                  <a:lnTo>
                    <a:pt x="211901" y="0"/>
                  </a:lnTo>
                  <a:lnTo>
                    <a:pt x="215712" y="24896"/>
                  </a:lnTo>
                  <a:cubicBezTo>
                    <a:pt x="226173" y="68526"/>
                    <a:pt x="247391" y="109343"/>
                    <a:pt x="277662" y="145645"/>
                  </a:cubicBezTo>
                  <a:cubicBezTo>
                    <a:pt x="277662" y="145645"/>
                    <a:pt x="277662" y="145645"/>
                    <a:pt x="120833" y="286335"/>
                  </a:cubicBezTo>
                  <a:cubicBezTo>
                    <a:pt x="66353" y="225824"/>
                    <a:pt x="27712" y="154013"/>
                    <a:pt x="10016" y="76009"/>
                  </a:cubicBezTo>
                  <a:lnTo>
                    <a:pt x="0" y="0"/>
                  </a:lnTo>
                  <a:close/>
                </a:path>
              </a:pathLst>
            </a:custGeom>
            <a:solidFill>
              <a:srgbClr val="E1EFCB"/>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effectLst/>
                <a:uLnTx/>
                <a:uFillTx/>
                <a:latin typeface="Segoe UI"/>
                <a:ea typeface="+mn-ea"/>
                <a:cs typeface="+mn-cs"/>
              </a:endParaRPr>
            </a:p>
          </p:txBody>
        </p:sp>
        <p:sp>
          <p:nvSpPr>
            <p:cNvPr id="194" name="Freeform: Shape 193">
              <a:extLst>
                <a:ext uri="{FF2B5EF4-FFF2-40B4-BE49-F238E27FC236}">
                  <a16:creationId xmlns:a16="http://schemas.microsoft.com/office/drawing/2014/main" id="{8DEB8ABA-AA42-4635-890D-F95B24B0926F}"/>
                </a:ext>
              </a:extLst>
            </p:cNvPr>
            <p:cNvSpPr/>
            <p:nvPr/>
          </p:nvSpPr>
          <p:spPr bwMode="auto">
            <a:xfrm>
              <a:off x="10519812" y="4168631"/>
              <a:ext cx="624362" cy="88944"/>
            </a:xfrm>
            <a:custGeom>
              <a:avLst/>
              <a:gdLst>
                <a:gd name="connsiteX0" fmla="*/ 123 w 624362"/>
                <a:gd name="connsiteY0" fmla="*/ 0 h 88944"/>
                <a:gd name="connsiteX1" fmla="*/ 621367 w 624362"/>
                <a:gd name="connsiteY1" fmla="*/ 0 h 88944"/>
                <a:gd name="connsiteX2" fmla="*/ 624362 w 624362"/>
                <a:gd name="connsiteY2" fmla="*/ 10883 h 88944"/>
                <a:gd name="connsiteX3" fmla="*/ 561973 w 624362"/>
                <a:gd name="connsiteY3" fmla="*/ 69468 h 88944"/>
                <a:gd name="connsiteX4" fmla="*/ 142992 w 624362"/>
                <a:gd name="connsiteY4" fmla="*/ 65034 h 88944"/>
                <a:gd name="connsiteX5" fmla="*/ 22209 w 624362"/>
                <a:gd name="connsiteY5" fmla="*/ 61433 h 88944"/>
                <a:gd name="connsiteX6" fmla="*/ 50 w 624362"/>
                <a:gd name="connsiteY6" fmla="*/ 328 h 88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362" h="88944">
                  <a:moveTo>
                    <a:pt x="123" y="0"/>
                  </a:moveTo>
                  <a:lnTo>
                    <a:pt x="621367" y="0"/>
                  </a:lnTo>
                  <a:lnTo>
                    <a:pt x="624362" y="10883"/>
                  </a:lnTo>
                  <a:cubicBezTo>
                    <a:pt x="623296" y="43089"/>
                    <a:pt x="594181" y="70428"/>
                    <a:pt x="561973" y="69468"/>
                  </a:cubicBezTo>
                  <a:lnTo>
                    <a:pt x="142992" y="65034"/>
                  </a:lnTo>
                  <a:cubicBezTo>
                    <a:pt x="109718" y="96280"/>
                    <a:pt x="57246" y="98745"/>
                    <a:pt x="22209" y="61433"/>
                  </a:cubicBezTo>
                  <a:cubicBezTo>
                    <a:pt x="6638" y="44851"/>
                    <a:pt x="-682" y="22469"/>
                    <a:pt x="50" y="328"/>
                  </a:cubicBezTo>
                  <a:close/>
                </a:path>
              </a:pathLst>
            </a:cu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grpSp>
        <p:nvGrpSpPr>
          <p:cNvPr id="195" name="Group 194">
            <a:extLst>
              <a:ext uri="{FF2B5EF4-FFF2-40B4-BE49-F238E27FC236}">
                <a16:creationId xmlns:a16="http://schemas.microsoft.com/office/drawing/2014/main" id="{9B22C237-1089-46C6-9012-BE7E56E2FA6E}"/>
              </a:ext>
            </a:extLst>
          </p:cNvPr>
          <p:cNvGrpSpPr/>
          <p:nvPr/>
        </p:nvGrpSpPr>
        <p:grpSpPr>
          <a:xfrm>
            <a:off x="1057501" y="2340616"/>
            <a:ext cx="485888" cy="564792"/>
            <a:chOff x="6185695" y="5061756"/>
            <a:chExt cx="742515" cy="863093"/>
          </a:xfrm>
          <a:solidFill>
            <a:schemeClr val="tx1"/>
          </a:solidFill>
        </p:grpSpPr>
        <p:sp>
          <p:nvSpPr>
            <p:cNvPr id="196" name="Oval 69">
              <a:extLst>
                <a:ext uri="{FF2B5EF4-FFF2-40B4-BE49-F238E27FC236}">
                  <a16:creationId xmlns:a16="http://schemas.microsoft.com/office/drawing/2014/main" id="{D60F0E6A-11B9-44CE-ABC6-EE5AC76FB0FC}"/>
                </a:ext>
              </a:extLst>
            </p:cNvPr>
            <p:cNvSpPr>
              <a:spLocks noChangeArrowheads="1"/>
            </p:cNvSpPr>
            <p:nvPr/>
          </p:nvSpPr>
          <p:spPr bwMode="auto">
            <a:xfrm>
              <a:off x="6369737" y="5061756"/>
              <a:ext cx="368084" cy="368084"/>
            </a:xfrm>
            <a:prstGeom prst="ellipse">
              <a:avLst/>
            </a:prstGeom>
            <a:solidFill>
              <a:srgbClr val="FFFFFF"/>
            </a:solidFill>
            <a:ln w="9525">
              <a:solidFill>
                <a:srgbClr val="0070C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97" name="Freeform 70">
              <a:extLst>
                <a:ext uri="{FF2B5EF4-FFF2-40B4-BE49-F238E27FC236}">
                  <a16:creationId xmlns:a16="http://schemas.microsoft.com/office/drawing/2014/main" id="{B733138B-ACFE-4E08-8B14-CBECE92B38A6}"/>
                </a:ext>
              </a:extLst>
            </p:cNvPr>
            <p:cNvSpPr>
              <a:spLocks/>
            </p:cNvSpPr>
            <p:nvPr/>
          </p:nvSpPr>
          <p:spPr bwMode="auto">
            <a:xfrm>
              <a:off x="6185695" y="5556765"/>
              <a:ext cx="742515" cy="368084"/>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FFFFFF"/>
            </a:solidFill>
            <a:ln w="9525">
              <a:solidFill>
                <a:srgbClr val="0070C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cxnSp>
        <p:nvCxnSpPr>
          <p:cNvPr id="198" name="Straight Arrow Connector 197">
            <a:extLst>
              <a:ext uri="{FF2B5EF4-FFF2-40B4-BE49-F238E27FC236}">
                <a16:creationId xmlns:a16="http://schemas.microsoft.com/office/drawing/2014/main" id="{3B0616D6-DC4E-41BA-B85A-55D781843366}"/>
              </a:ext>
            </a:extLst>
          </p:cNvPr>
          <p:cNvCxnSpPr>
            <a:cxnSpLocks/>
          </p:cNvCxnSpPr>
          <p:nvPr/>
        </p:nvCxnSpPr>
        <p:spPr>
          <a:xfrm>
            <a:off x="1810055" y="2520242"/>
            <a:ext cx="11055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9" name="TextBox 198">
            <a:extLst>
              <a:ext uri="{FF2B5EF4-FFF2-40B4-BE49-F238E27FC236}">
                <a16:creationId xmlns:a16="http://schemas.microsoft.com/office/drawing/2014/main" id="{11DBC2E5-F5AC-404E-8C2C-B8D9765BE705}"/>
              </a:ext>
            </a:extLst>
          </p:cNvPr>
          <p:cNvSpPr txBox="1"/>
          <p:nvPr/>
        </p:nvSpPr>
        <p:spPr>
          <a:xfrm>
            <a:off x="223875" y="4645318"/>
            <a:ext cx="2153155"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mn-cs"/>
              </a:rPr>
              <a:t>Data scientist using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mn-cs"/>
              </a:rPr>
              <a:t>Azure Machine Learning</a:t>
            </a:r>
          </a:p>
        </p:txBody>
      </p:sp>
      <p:grpSp>
        <p:nvGrpSpPr>
          <p:cNvPr id="200" name="Group 199">
            <a:extLst>
              <a:ext uri="{FF2B5EF4-FFF2-40B4-BE49-F238E27FC236}">
                <a16:creationId xmlns:a16="http://schemas.microsoft.com/office/drawing/2014/main" id="{B4DD57B6-F0EF-4360-8C81-CAB78E97722E}"/>
              </a:ext>
            </a:extLst>
          </p:cNvPr>
          <p:cNvGrpSpPr/>
          <p:nvPr/>
        </p:nvGrpSpPr>
        <p:grpSpPr>
          <a:xfrm>
            <a:off x="1057501" y="4052851"/>
            <a:ext cx="485888" cy="564792"/>
            <a:chOff x="6185695" y="5061756"/>
            <a:chExt cx="742515" cy="863093"/>
          </a:xfrm>
        </p:grpSpPr>
        <p:sp>
          <p:nvSpPr>
            <p:cNvPr id="201" name="Oval 69">
              <a:extLst>
                <a:ext uri="{FF2B5EF4-FFF2-40B4-BE49-F238E27FC236}">
                  <a16:creationId xmlns:a16="http://schemas.microsoft.com/office/drawing/2014/main" id="{E0D5050D-112C-4A1A-B815-9864BBD1BD73}"/>
                </a:ext>
              </a:extLst>
            </p:cNvPr>
            <p:cNvSpPr>
              <a:spLocks noChangeArrowheads="1"/>
            </p:cNvSpPr>
            <p:nvPr/>
          </p:nvSpPr>
          <p:spPr bwMode="auto">
            <a:xfrm>
              <a:off x="6369737" y="5061756"/>
              <a:ext cx="368084" cy="3680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02" name="Freeform 70">
              <a:extLst>
                <a:ext uri="{FF2B5EF4-FFF2-40B4-BE49-F238E27FC236}">
                  <a16:creationId xmlns:a16="http://schemas.microsoft.com/office/drawing/2014/main" id="{39A2815F-8E50-44E8-BD7D-968FFD34A0D9}"/>
                </a:ext>
              </a:extLst>
            </p:cNvPr>
            <p:cNvSpPr>
              <a:spLocks/>
            </p:cNvSpPr>
            <p:nvPr/>
          </p:nvSpPr>
          <p:spPr bwMode="auto">
            <a:xfrm>
              <a:off x="6185695" y="5556765"/>
              <a:ext cx="742515" cy="368084"/>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4" name="Group 3">
            <a:extLst>
              <a:ext uri="{FF2B5EF4-FFF2-40B4-BE49-F238E27FC236}">
                <a16:creationId xmlns:a16="http://schemas.microsoft.com/office/drawing/2014/main" id="{34CA69F7-F322-4C4E-8470-0399289A7A7C}"/>
              </a:ext>
            </a:extLst>
          </p:cNvPr>
          <p:cNvGrpSpPr/>
          <p:nvPr/>
        </p:nvGrpSpPr>
        <p:grpSpPr>
          <a:xfrm>
            <a:off x="8904725" y="5568053"/>
            <a:ext cx="3057994" cy="557566"/>
            <a:chOff x="8708472" y="4960092"/>
            <a:chExt cx="3057994" cy="557566"/>
          </a:xfrm>
        </p:grpSpPr>
        <p:pic>
          <p:nvPicPr>
            <p:cNvPr id="214" name="Graphic 213" descr="Close">
              <a:extLst>
                <a:ext uri="{FF2B5EF4-FFF2-40B4-BE49-F238E27FC236}">
                  <a16:creationId xmlns:a16="http://schemas.microsoft.com/office/drawing/2014/main" id="{AC8497A6-BDC2-4EA4-A937-4CFF73A6BF6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08472" y="4987336"/>
              <a:ext cx="240524" cy="240523"/>
            </a:xfrm>
            <a:prstGeom prst="rect">
              <a:avLst/>
            </a:prstGeom>
            <a:solidFill>
              <a:srgbClr val="FFFFFF"/>
            </a:solidFill>
          </p:spPr>
        </p:pic>
        <p:sp>
          <p:nvSpPr>
            <p:cNvPr id="225" name="Text Placeholder 4">
              <a:extLst>
                <a:ext uri="{FF2B5EF4-FFF2-40B4-BE49-F238E27FC236}">
                  <a16:creationId xmlns:a16="http://schemas.microsoft.com/office/drawing/2014/main" id="{ECF68469-D2B1-4C94-BC8F-C696C0BCE2AF}"/>
                </a:ext>
              </a:extLst>
            </p:cNvPr>
            <p:cNvSpPr txBox="1">
              <a:spLocks/>
            </p:cNvSpPr>
            <p:nvPr/>
          </p:nvSpPr>
          <p:spPr>
            <a:xfrm>
              <a:off x="8919766" y="4976981"/>
              <a:ext cx="1332744" cy="540677"/>
            </a:xfrm>
            <a:prstGeom prst="rect">
              <a:avLst/>
            </a:prstGeom>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defTabSz="913698">
                <a:spcBef>
                  <a:spcPts val="600"/>
                </a:spcBef>
                <a:defRPr/>
              </a:pPr>
              <a:r>
                <a:rPr lang="en-US" altLang="ko-KR" sz="1200" b="1" dirty="0">
                  <a:ln>
                    <a:solidFill>
                      <a:schemeClr val="bg1">
                        <a:lumMod val="85000"/>
                        <a:alpha val="0"/>
                      </a:schemeClr>
                    </a:solidFill>
                  </a:ln>
                  <a:latin typeface="+mj-ea"/>
                  <a:ea typeface="+mj-ea"/>
                </a:rPr>
                <a:t>Reproducibility</a:t>
              </a:r>
            </a:p>
            <a:p>
              <a:pPr defTabSz="913698">
                <a:spcBef>
                  <a:spcPts val="600"/>
                </a:spcBef>
                <a:defRPr/>
              </a:pPr>
              <a:r>
                <a:rPr lang="en-US" sz="1200" b="1" dirty="0">
                  <a:ln>
                    <a:solidFill>
                      <a:schemeClr val="bg1">
                        <a:lumMod val="85000"/>
                        <a:alpha val="0"/>
                      </a:schemeClr>
                    </a:solidFill>
                  </a:ln>
                  <a:latin typeface="+mj-ea"/>
                  <a:ea typeface="+mj-ea"/>
                </a:rPr>
                <a:t>Validation</a:t>
              </a:r>
            </a:p>
          </p:txBody>
        </p:sp>
        <p:pic>
          <p:nvPicPr>
            <p:cNvPr id="226" name="Graphic 225" descr="Close">
              <a:extLst>
                <a:ext uri="{FF2B5EF4-FFF2-40B4-BE49-F238E27FC236}">
                  <a16:creationId xmlns:a16="http://schemas.microsoft.com/office/drawing/2014/main" id="{97BB3916-B55D-4B50-9E4F-7EBE335DD4A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08472" y="5240315"/>
              <a:ext cx="240524" cy="240523"/>
            </a:xfrm>
            <a:prstGeom prst="rect">
              <a:avLst/>
            </a:prstGeom>
            <a:solidFill>
              <a:srgbClr val="FFFFFF"/>
            </a:solidFill>
          </p:spPr>
        </p:pic>
        <p:pic>
          <p:nvPicPr>
            <p:cNvPr id="227" name="Graphic 226" descr="Close">
              <a:extLst>
                <a:ext uri="{FF2B5EF4-FFF2-40B4-BE49-F238E27FC236}">
                  <a16:creationId xmlns:a16="http://schemas.microsoft.com/office/drawing/2014/main" id="{96C79A51-1051-4C83-8C67-F49E94C04D1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44662" y="4998177"/>
              <a:ext cx="240524" cy="240523"/>
            </a:xfrm>
            <a:prstGeom prst="rect">
              <a:avLst/>
            </a:prstGeom>
            <a:solidFill>
              <a:srgbClr val="FFFFFF"/>
            </a:solidFill>
          </p:spPr>
        </p:pic>
        <p:pic>
          <p:nvPicPr>
            <p:cNvPr id="228" name="Graphic 227" descr="Close">
              <a:extLst>
                <a:ext uri="{FF2B5EF4-FFF2-40B4-BE49-F238E27FC236}">
                  <a16:creationId xmlns:a16="http://schemas.microsoft.com/office/drawing/2014/main" id="{E51DF6EA-BA9E-4630-A7E7-9E59FE26B6D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44662" y="5251155"/>
              <a:ext cx="240524" cy="240523"/>
            </a:xfrm>
            <a:prstGeom prst="rect">
              <a:avLst/>
            </a:prstGeom>
            <a:solidFill>
              <a:srgbClr val="FFFFFF"/>
            </a:solidFill>
          </p:spPr>
        </p:pic>
        <p:sp>
          <p:nvSpPr>
            <p:cNvPr id="229" name="Text Placeholder 4">
              <a:extLst>
                <a:ext uri="{FF2B5EF4-FFF2-40B4-BE49-F238E27FC236}">
                  <a16:creationId xmlns:a16="http://schemas.microsoft.com/office/drawing/2014/main" id="{377BEEA7-E66F-482F-8950-D36ED0D3CC96}"/>
                </a:ext>
              </a:extLst>
            </p:cNvPr>
            <p:cNvSpPr txBox="1">
              <a:spLocks/>
            </p:cNvSpPr>
            <p:nvPr/>
          </p:nvSpPr>
          <p:spPr>
            <a:xfrm>
              <a:off x="10433722" y="4960092"/>
              <a:ext cx="1332744" cy="540678"/>
            </a:xfrm>
            <a:prstGeom prst="rect">
              <a:avLst/>
            </a:prstGeom>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defTabSz="913698">
                <a:spcBef>
                  <a:spcPts val="600"/>
                </a:spcBef>
                <a:defRPr/>
              </a:pPr>
              <a:r>
                <a:rPr lang="en-US" sz="1200" b="1" dirty="0">
                  <a:ln>
                    <a:solidFill>
                      <a:schemeClr val="bg1">
                        <a:lumMod val="85000"/>
                        <a:alpha val="0"/>
                      </a:schemeClr>
                    </a:solidFill>
                  </a:ln>
                  <a:latin typeface="+mj-ea"/>
                  <a:ea typeface="+mj-ea"/>
                </a:rPr>
                <a:t>Deployment</a:t>
              </a:r>
            </a:p>
            <a:p>
              <a:pPr defTabSz="913698">
                <a:spcBef>
                  <a:spcPts val="600"/>
                </a:spcBef>
                <a:defRPr/>
              </a:pPr>
              <a:r>
                <a:rPr lang="en-US" sz="1200" b="1" dirty="0">
                  <a:ln>
                    <a:solidFill>
                      <a:schemeClr val="bg1">
                        <a:lumMod val="85000"/>
                        <a:alpha val="0"/>
                      </a:schemeClr>
                    </a:solidFill>
                  </a:ln>
                  <a:latin typeface="+mj-ea"/>
                  <a:ea typeface="+mj-ea"/>
                </a:rPr>
                <a:t>Retraining</a:t>
              </a:r>
              <a:endParaRPr lang="en-US" sz="1200" dirty="0">
                <a:ln>
                  <a:solidFill>
                    <a:schemeClr val="bg1">
                      <a:lumMod val="85000"/>
                      <a:alpha val="0"/>
                    </a:schemeClr>
                  </a:solidFill>
                </a:ln>
                <a:latin typeface="+mj-ea"/>
                <a:ea typeface="+mj-ea"/>
              </a:endParaRPr>
            </a:p>
          </p:txBody>
        </p:sp>
      </p:grpSp>
      <p:sp>
        <p:nvSpPr>
          <p:cNvPr id="55" name="Title 8">
            <a:extLst>
              <a:ext uri="{FF2B5EF4-FFF2-40B4-BE49-F238E27FC236}">
                <a16:creationId xmlns:a16="http://schemas.microsoft.com/office/drawing/2014/main" id="{D46B0D06-A81F-446D-9923-36EB72FE2470}"/>
              </a:ext>
            </a:extLst>
          </p:cNvPr>
          <p:cNvSpPr>
            <a:spLocks noGrp="1"/>
          </p:cNvSpPr>
          <p:nvPr>
            <p:ph type="title"/>
          </p:nvPr>
        </p:nvSpPr>
        <p:spPr>
          <a:xfrm>
            <a:off x="426424" y="302551"/>
            <a:ext cx="11336039" cy="758022"/>
          </a:xfrm>
        </p:spPr>
        <p:txBody>
          <a:bodyPr/>
          <a:lstStyle/>
          <a:p>
            <a:r>
              <a:rPr lang="en-US" dirty="0" err="1"/>
              <a:t>MLOps</a:t>
            </a:r>
            <a:r>
              <a:rPr lang="en-US" dirty="0"/>
              <a:t> workflow</a:t>
            </a:r>
            <a:br>
              <a:rPr lang="en-US" dirty="0"/>
            </a:br>
            <a:endParaRPr lang="en-US" dirty="0"/>
          </a:p>
        </p:txBody>
      </p:sp>
    </p:spTree>
    <p:extLst>
      <p:ext uri="{BB962C8B-B14F-4D97-AF65-F5344CB8AC3E}">
        <p14:creationId xmlns:p14="http://schemas.microsoft.com/office/powerpoint/2010/main" val="42172023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Text Placeholder 4">
            <a:extLst>
              <a:ext uri="{FF2B5EF4-FFF2-40B4-BE49-F238E27FC236}">
                <a16:creationId xmlns:a16="http://schemas.microsoft.com/office/drawing/2014/main" id="{ECF68469-D2B1-4C94-BC8F-C696C0BCE2AF}"/>
              </a:ext>
            </a:extLst>
          </p:cNvPr>
          <p:cNvSpPr txBox="1">
            <a:spLocks/>
          </p:cNvSpPr>
          <p:nvPr/>
        </p:nvSpPr>
        <p:spPr>
          <a:xfrm>
            <a:off x="9116019" y="5584942"/>
            <a:ext cx="1332744" cy="540677"/>
          </a:xfrm>
          <a:prstGeom prst="rect">
            <a:avLst/>
          </a:prstGeom>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defTabSz="913698">
              <a:spcBef>
                <a:spcPts val="600"/>
              </a:spcBef>
              <a:defRPr/>
            </a:pPr>
            <a:r>
              <a:rPr lang="en-US" altLang="ko-KR" sz="1200" b="1" dirty="0">
                <a:ln>
                  <a:solidFill>
                    <a:schemeClr val="bg1">
                      <a:lumMod val="85000"/>
                      <a:alpha val="0"/>
                    </a:schemeClr>
                  </a:solidFill>
                </a:ln>
                <a:latin typeface="+mj-ea"/>
                <a:ea typeface="+mj-ea"/>
              </a:rPr>
              <a:t>Reproducibility</a:t>
            </a:r>
          </a:p>
          <a:p>
            <a:pPr defTabSz="913698">
              <a:spcBef>
                <a:spcPts val="600"/>
              </a:spcBef>
              <a:defRPr/>
            </a:pPr>
            <a:r>
              <a:rPr lang="en-US" sz="1200" b="1" dirty="0">
                <a:ln>
                  <a:solidFill>
                    <a:schemeClr val="bg1">
                      <a:lumMod val="85000"/>
                      <a:alpha val="0"/>
                    </a:schemeClr>
                  </a:solidFill>
                </a:ln>
                <a:latin typeface="+mj-ea"/>
                <a:ea typeface="+mj-ea"/>
              </a:rPr>
              <a:t>Validation</a:t>
            </a:r>
          </a:p>
        </p:txBody>
      </p:sp>
      <p:pic>
        <p:nvPicPr>
          <p:cNvPr id="226" name="Graphic 225" descr="Close">
            <a:extLst>
              <a:ext uri="{FF2B5EF4-FFF2-40B4-BE49-F238E27FC236}">
                <a16:creationId xmlns:a16="http://schemas.microsoft.com/office/drawing/2014/main" id="{97BB3916-B55D-4B50-9E4F-7EBE335DD4A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04725" y="5848276"/>
            <a:ext cx="240524" cy="240523"/>
          </a:xfrm>
          <a:prstGeom prst="rect">
            <a:avLst/>
          </a:prstGeom>
          <a:solidFill>
            <a:srgbClr val="FFFFFF"/>
          </a:solidFill>
        </p:spPr>
      </p:pic>
      <p:pic>
        <p:nvPicPr>
          <p:cNvPr id="227" name="Graphic 226" descr="Close">
            <a:extLst>
              <a:ext uri="{FF2B5EF4-FFF2-40B4-BE49-F238E27FC236}">
                <a16:creationId xmlns:a16="http://schemas.microsoft.com/office/drawing/2014/main" id="{96C79A51-1051-4C83-8C67-F49E94C04D1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40915" y="5606138"/>
            <a:ext cx="240524" cy="240523"/>
          </a:xfrm>
          <a:prstGeom prst="rect">
            <a:avLst/>
          </a:prstGeom>
          <a:solidFill>
            <a:srgbClr val="FFFFFF"/>
          </a:solidFill>
        </p:spPr>
      </p:pic>
      <p:pic>
        <p:nvPicPr>
          <p:cNvPr id="228" name="Graphic 227" descr="Close">
            <a:extLst>
              <a:ext uri="{FF2B5EF4-FFF2-40B4-BE49-F238E27FC236}">
                <a16:creationId xmlns:a16="http://schemas.microsoft.com/office/drawing/2014/main" id="{E51DF6EA-BA9E-4630-A7E7-9E59FE26B6D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40915" y="5859116"/>
            <a:ext cx="240524" cy="240523"/>
          </a:xfrm>
          <a:prstGeom prst="rect">
            <a:avLst/>
          </a:prstGeom>
          <a:solidFill>
            <a:srgbClr val="FFFFFF"/>
          </a:solidFill>
        </p:spPr>
      </p:pic>
      <p:sp>
        <p:nvSpPr>
          <p:cNvPr id="229" name="Text Placeholder 4">
            <a:extLst>
              <a:ext uri="{FF2B5EF4-FFF2-40B4-BE49-F238E27FC236}">
                <a16:creationId xmlns:a16="http://schemas.microsoft.com/office/drawing/2014/main" id="{377BEEA7-E66F-482F-8950-D36ED0D3CC96}"/>
              </a:ext>
            </a:extLst>
          </p:cNvPr>
          <p:cNvSpPr txBox="1">
            <a:spLocks/>
          </p:cNvSpPr>
          <p:nvPr/>
        </p:nvSpPr>
        <p:spPr>
          <a:xfrm>
            <a:off x="10629975" y="5568053"/>
            <a:ext cx="1332744" cy="540678"/>
          </a:xfrm>
          <a:prstGeom prst="rect">
            <a:avLst/>
          </a:prstGeom>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defTabSz="913698">
              <a:spcBef>
                <a:spcPts val="600"/>
              </a:spcBef>
              <a:defRPr/>
            </a:pPr>
            <a:r>
              <a:rPr lang="en-US" sz="1200" b="1" dirty="0">
                <a:ln>
                  <a:solidFill>
                    <a:schemeClr val="bg1">
                      <a:lumMod val="85000"/>
                      <a:alpha val="0"/>
                    </a:schemeClr>
                  </a:solidFill>
                </a:ln>
                <a:latin typeface="+mj-ea"/>
                <a:ea typeface="+mj-ea"/>
              </a:rPr>
              <a:t>Deployment</a:t>
            </a:r>
          </a:p>
          <a:p>
            <a:pPr defTabSz="913698">
              <a:spcBef>
                <a:spcPts val="600"/>
              </a:spcBef>
              <a:defRPr/>
            </a:pPr>
            <a:r>
              <a:rPr lang="en-US" sz="1200" b="1" dirty="0">
                <a:ln>
                  <a:solidFill>
                    <a:schemeClr val="bg1">
                      <a:lumMod val="85000"/>
                      <a:alpha val="0"/>
                    </a:schemeClr>
                  </a:solidFill>
                </a:ln>
                <a:latin typeface="+mj-ea"/>
                <a:ea typeface="+mj-ea"/>
              </a:rPr>
              <a:t>Retraining</a:t>
            </a:r>
            <a:endParaRPr lang="en-US" sz="1200" dirty="0">
              <a:ln>
                <a:solidFill>
                  <a:schemeClr val="bg1">
                    <a:lumMod val="85000"/>
                    <a:alpha val="0"/>
                  </a:schemeClr>
                </a:solidFill>
              </a:ln>
              <a:latin typeface="+mj-ea"/>
              <a:ea typeface="+mj-ea"/>
            </a:endParaRPr>
          </a:p>
        </p:txBody>
      </p:sp>
      <p:pic>
        <p:nvPicPr>
          <p:cNvPr id="102" name="Graphic 101" descr="Checkmark">
            <a:extLst>
              <a:ext uri="{FF2B5EF4-FFF2-40B4-BE49-F238E27FC236}">
                <a16:creationId xmlns:a16="http://schemas.microsoft.com/office/drawing/2014/main" id="{5864E8B5-9441-48C2-A7A8-FF97DA80C27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03838" y="5601380"/>
            <a:ext cx="241200" cy="241200"/>
          </a:xfrm>
          <a:prstGeom prst="rect">
            <a:avLst/>
          </a:prstGeom>
          <a:solidFill>
            <a:srgbClr val="FFFFFF"/>
          </a:solidFill>
        </p:spPr>
      </p:pic>
      <p:sp>
        <p:nvSpPr>
          <p:cNvPr id="149" name="Rectangle 148">
            <a:extLst>
              <a:ext uri="{FF2B5EF4-FFF2-40B4-BE49-F238E27FC236}">
                <a16:creationId xmlns:a16="http://schemas.microsoft.com/office/drawing/2014/main" id="{C35951D3-69DB-4913-83BC-8A6A1C10518E}"/>
              </a:ext>
            </a:extLst>
          </p:cNvPr>
          <p:cNvSpPr/>
          <p:nvPr/>
        </p:nvSpPr>
        <p:spPr>
          <a:xfrm>
            <a:off x="3933760" y="3511461"/>
            <a:ext cx="2071230" cy="480131"/>
          </a:xfrm>
          <a:prstGeom prst="rect">
            <a:avLst/>
          </a:prstGeom>
        </p:spPr>
        <p:txBody>
          <a:bodyPr wrap="square">
            <a:spAutoFit/>
          </a:bodyPr>
          <a:lstStyle/>
          <a:p>
            <a:pPr latinLnBrk="0">
              <a:lnSpc>
                <a:spcPct val="90000"/>
              </a:lnSpc>
              <a:spcAft>
                <a:spcPts val="600"/>
              </a:spcAft>
              <a:defRPr/>
            </a:pPr>
            <a:r>
              <a:rPr lang="en-US" sz="1400">
                <a:latin typeface="Segoe UI"/>
                <a:cs typeface="Courier New" panose="02070309020205020404" pitchFamily="49" charset="0"/>
              </a:rPr>
              <a:t>Code, dataset, and environment versioning</a:t>
            </a:r>
          </a:p>
        </p:txBody>
      </p:sp>
      <p:pic>
        <p:nvPicPr>
          <p:cNvPr id="150" name="Picture 2" descr="https://azure.microsoft.com/images/page/services/machine-learning-service/machine-learning-service.png">
            <a:extLst>
              <a:ext uri="{FF2B5EF4-FFF2-40B4-BE49-F238E27FC236}">
                <a16:creationId xmlns:a16="http://schemas.microsoft.com/office/drawing/2014/main" id="{36570DA1-D021-4B01-8557-13CF68C9A51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88446" y="3537034"/>
            <a:ext cx="428985" cy="428985"/>
          </a:xfrm>
          <a:prstGeom prst="rect">
            <a:avLst/>
          </a:prstGeom>
          <a:noFill/>
          <a:extLst>
            <a:ext uri="{909E8E84-426E-40DD-AFC4-6F175D3DCCD1}">
              <a14:hiddenFill xmlns:a14="http://schemas.microsoft.com/office/drawing/2010/main">
                <a:solidFill>
                  <a:srgbClr val="FFFFFF"/>
                </a:solidFill>
              </a14:hiddenFill>
            </a:ext>
          </a:extLst>
        </p:spPr>
      </p:pic>
      <p:sp>
        <p:nvSpPr>
          <p:cNvPr id="151" name="Rectangle 1">
            <a:extLst>
              <a:ext uri="{FF2B5EF4-FFF2-40B4-BE49-F238E27FC236}">
                <a16:creationId xmlns:a16="http://schemas.microsoft.com/office/drawing/2014/main" id="{D8AFC9EB-2604-449D-A398-FA8E016422F7}"/>
              </a:ext>
            </a:extLst>
          </p:cNvPr>
          <p:cNvSpPr/>
          <p:nvPr/>
        </p:nvSpPr>
        <p:spPr bwMode="auto">
          <a:xfrm>
            <a:off x="1750229" y="3100477"/>
            <a:ext cx="1602571" cy="1201454"/>
          </a:xfrm>
          <a:custGeom>
            <a:avLst/>
            <a:gdLst>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4" fmla="*/ 0 w 1471327"/>
              <a:gd name="connsiteY4" fmla="*/ 0 h 1520291"/>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4" fmla="*/ 91440 w 1471327"/>
              <a:gd name="connsiteY4" fmla="*/ 91440 h 1520291"/>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0" fmla="*/ 1471327 w 1471327"/>
              <a:gd name="connsiteY0" fmla="*/ 0 h 1520291"/>
              <a:gd name="connsiteX1" fmla="*/ 1471327 w 1471327"/>
              <a:gd name="connsiteY1" fmla="*/ 1520291 h 1520291"/>
              <a:gd name="connsiteX2" fmla="*/ 0 w 1471327"/>
              <a:gd name="connsiteY2" fmla="*/ 1520291 h 1520291"/>
            </a:gdLst>
            <a:ahLst/>
            <a:cxnLst>
              <a:cxn ang="0">
                <a:pos x="connsiteX0" y="connsiteY0"/>
              </a:cxn>
              <a:cxn ang="0">
                <a:pos x="connsiteX1" y="connsiteY1"/>
              </a:cxn>
              <a:cxn ang="0">
                <a:pos x="connsiteX2" y="connsiteY2"/>
              </a:cxn>
            </a:cxnLst>
            <a:rect l="l" t="t" r="r" b="b"/>
            <a:pathLst>
              <a:path w="1471327" h="1520291">
                <a:moveTo>
                  <a:pt x="1471327" y="0"/>
                </a:moveTo>
                <a:lnTo>
                  <a:pt x="1471327" y="1520291"/>
                </a:lnTo>
                <a:lnTo>
                  <a:pt x="0" y="1520291"/>
                </a:lnTo>
              </a:path>
            </a:pathLst>
          </a:custGeom>
          <a:noFill/>
          <a:ln w="19050" cap="flat" cmpd="sng" algn="ctr">
            <a:solidFill>
              <a:schemeClr val="tx1"/>
            </a:solidFill>
            <a:prstDash val="solid"/>
            <a:headEnd type="triangl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effectLst/>
              <a:uLnTx/>
              <a:uFillTx/>
              <a:latin typeface="Segoe UI"/>
              <a:ea typeface="Segoe UI" pitchFamily="34" charset="0"/>
              <a:cs typeface="Segoe UI" pitchFamily="34" charset="0"/>
            </a:endParaRPr>
          </a:p>
        </p:txBody>
      </p:sp>
      <p:sp>
        <p:nvSpPr>
          <p:cNvPr id="152" name="TextBox 151">
            <a:extLst>
              <a:ext uri="{FF2B5EF4-FFF2-40B4-BE49-F238E27FC236}">
                <a16:creationId xmlns:a16="http://schemas.microsoft.com/office/drawing/2014/main" id="{4A882D94-A400-40F8-8AB0-F657802E2F9A}"/>
              </a:ext>
            </a:extLst>
          </p:cNvPr>
          <p:cNvSpPr txBox="1"/>
          <p:nvPr/>
        </p:nvSpPr>
        <p:spPr>
          <a:xfrm>
            <a:off x="4393647" y="1832444"/>
            <a:ext cx="1344880" cy="313932"/>
          </a:xfrm>
          <a:prstGeom prst="rect">
            <a:avLst/>
          </a:prstGeom>
          <a:noFill/>
        </p:spPr>
        <p:txBody>
          <a:bodyPr wrap="square" lIns="91440" tIns="45720" rIns="91440" bIns="45720" rtlCol="0">
            <a:spAutoFit/>
          </a:bodyPr>
          <a:lstStyle/>
          <a:p>
            <a:pPr algn="ctr" latinLnBrk="0">
              <a:lnSpc>
                <a:spcPct val="90000"/>
              </a:lnSpc>
              <a:spcAft>
                <a:spcPts val="600"/>
              </a:spcAft>
              <a:defRPr/>
            </a:pPr>
            <a:r>
              <a:rPr lang="en-US" sz="1600">
                <a:latin typeface="Segoe UI Semibold"/>
                <a:cs typeface="Courier New" panose="02070309020205020404" pitchFamily="49" charset="0"/>
              </a:rPr>
              <a:t>Build app</a:t>
            </a:r>
          </a:p>
        </p:txBody>
      </p:sp>
      <p:sp>
        <p:nvSpPr>
          <p:cNvPr id="153" name="TextBox 152">
            <a:extLst>
              <a:ext uri="{FF2B5EF4-FFF2-40B4-BE49-F238E27FC236}">
                <a16:creationId xmlns:a16="http://schemas.microsoft.com/office/drawing/2014/main" id="{8A2F2C39-4C4A-4356-8F8A-126326DF8F6D}"/>
              </a:ext>
            </a:extLst>
          </p:cNvPr>
          <p:cNvSpPr txBox="1"/>
          <p:nvPr/>
        </p:nvSpPr>
        <p:spPr>
          <a:xfrm>
            <a:off x="2683329" y="1832444"/>
            <a:ext cx="1344880" cy="313932"/>
          </a:xfrm>
          <a:prstGeom prst="rect">
            <a:avLst/>
          </a:prstGeom>
          <a:noFill/>
        </p:spPr>
        <p:txBody>
          <a:bodyPr wrap="square" lIns="91440" tIns="45720" rIns="91440" bIns="45720" rtlCol="0">
            <a:spAutoFit/>
          </a:bodyPr>
          <a:lstStyle/>
          <a:p>
            <a:pPr algn="ctr" latinLnBrk="0">
              <a:lnSpc>
                <a:spcPct val="90000"/>
              </a:lnSpc>
              <a:spcAft>
                <a:spcPts val="600"/>
              </a:spcAft>
              <a:defRPr/>
            </a:pPr>
            <a:r>
              <a:rPr lang="en-US" sz="1600" dirty="0">
                <a:latin typeface="Segoe UI Semibold"/>
                <a:cs typeface="Courier New" panose="02070309020205020404" pitchFamily="49" charset="0"/>
              </a:rPr>
              <a:t>Collaborate</a:t>
            </a:r>
          </a:p>
        </p:txBody>
      </p:sp>
      <p:sp>
        <p:nvSpPr>
          <p:cNvPr id="154" name="TextBox 153">
            <a:extLst>
              <a:ext uri="{FF2B5EF4-FFF2-40B4-BE49-F238E27FC236}">
                <a16:creationId xmlns:a16="http://schemas.microsoft.com/office/drawing/2014/main" id="{182E4BFC-97B8-4CEA-9364-8A62D1579F3E}"/>
              </a:ext>
            </a:extLst>
          </p:cNvPr>
          <p:cNvSpPr txBox="1"/>
          <p:nvPr/>
        </p:nvSpPr>
        <p:spPr>
          <a:xfrm>
            <a:off x="6156978" y="1832444"/>
            <a:ext cx="1344880" cy="313932"/>
          </a:xfrm>
          <a:prstGeom prst="rect">
            <a:avLst/>
          </a:prstGeom>
          <a:noFill/>
        </p:spPr>
        <p:txBody>
          <a:bodyPr wrap="square" lIns="91440" tIns="45720" rIns="91440" bIns="45720" rtlCol="0">
            <a:spAutoFit/>
          </a:bodyPr>
          <a:lstStyle/>
          <a:p>
            <a:pPr algn="ctr" latinLnBrk="0">
              <a:lnSpc>
                <a:spcPct val="90000"/>
              </a:lnSpc>
              <a:spcAft>
                <a:spcPts val="600"/>
              </a:spcAft>
              <a:defRPr/>
            </a:pPr>
            <a:r>
              <a:rPr lang="en-US" sz="1600">
                <a:latin typeface="Segoe UI Semibold"/>
                <a:cs typeface="Courier New" panose="02070309020205020404" pitchFamily="49" charset="0"/>
              </a:rPr>
              <a:t>Test app</a:t>
            </a:r>
          </a:p>
        </p:txBody>
      </p:sp>
      <p:sp>
        <p:nvSpPr>
          <p:cNvPr id="155" name="TextBox 154">
            <a:extLst>
              <a:ext uri="{FF2B5EF4-FFF2-40B4-BE49-F238E27FC236}">
                <a16:creationId xmlns:a16="http://schemas.microsoft.com/office/drawing/2014/main" id="{440D5F17-812E-4C42-994F-05FBB1D616E9}"/>
              </a:ext>
            </a:extLst>
          </p:cNvPr>
          <p:cNvSpPr txBox="1"/>
          <p:nvPr/>
        </p:nvSpPr>
        <p:spPr>
          <a:xfrm>
            <a:off x="8067398" y="1832444"/>
            <a:ext cx="1344880" cy="313932"/>
          </a:xfrm>
          <a:prstGeom prst="rect">
            <a:avLst/>
          </a:prstGeom>
          <a:noFill/>
        </p:spPr>
        <p:txBody>
          <a:bodyPr wrap="square" lIns="91440" tIns="45720" rIns="91440" bIns="45720" rtlCol="0">
            <a:spAutoFit/>
          </a:bodyPr>
          <a:lstStyle/>
          <a:p>
            <a:pPr algn="ctr" latinLnBrk="0">
              <a:lnSpc>
                <a:spcPct val="90000"/>
              </a:lnSpc>
              <a:spcAft>
                <a:spcPts val="600"/>
              </a:spcAft>
              <a:defRPr/>
            </a:pPr>
            <a:r>
              <a:rPr lang="en-US" sz="1600">
                <a:latin typeface="Segoe UI Semibold"/>
                <a:cs typeface="Courier New" panose="02070309020205020404" pitchFamily="49" charset="0"/>
              </a:rPr>
              <a:t>Release app</a:t>
            </a:r>
          </a:p>
        </p:txBody>
      </p:sp>
      <p:sp>
        <p:nvSpPr>
          <p:cNvPr id="156" name="TextBox 155">
            <a:extLst>
              <a:ext uri="{FF2B5EF4-FFF2-40B4-BE49-F238E27FC236}">
                <a16:creationId xmlns:a16="http://schemas.microsoft.com/office/drawing/2014/main" id="{3B5AB028-4FCD-4BDC-A8DE-499D5EA83DB1}"/>
              </a:ext>
            </a:extLst>
          </p:cNvPr>
          <p:cNvSpPr txBox="1"/>
          <p:nvPr/>
        </p:nvSpPr>
        <p:spPr>
          <a:xfrm>
            <a:off x="9858731" y="1832444"/>
            <a:ext cx="1344880" cy="313932"/>
          </a:xfrm>
          <a:prstGeom prst="rect">
            <a:avLst/>
          </a:prstGeom>
          <a:noFill/>
        </p:spPr>
        <p:txBody>
          <a:bodyPr wrap="square" lIns="91440" tIns="45720" rIns="91440" bIns="45720" rtlCol="0">
            <a:spAutoFit/>
          </a:bodyPr>
          <a:lstStyle/>
          <a:p>
            <a:pPr algn="ctr" latinLnBrk="0">
              <a:lnSpc>
                <a:spcPct val="90000"/>
              </a:lnSpc>
              <a:spcAft>
                <a:spcPts val="600"/>
              </a:spcAft>
              <a:defRPr/>
            </a:pPr>
            <a:r>
              <a:rPr lang="en-US" sz="1600">
                <a:latin typeface="Segoe UI Semibold"/>
                <a:cs typeface="Courier New" panose="02070309020205020404" pitchFamily="49" charset="0"/>
              </a:rPr>
              <a:t>Monitor app</a:t>
            </a:r>
          </a:p>
        </p:txBody>
      </p:sp>
      <p:cxnSp>
        <p:nvCxnSpPr>
          <p:cNvPr id="157" name="Straight Arrow Connector 156">
            <a:extLst>
              <a:ext uri="{FF2B5EF4-FFF2-40B4-BE49-F238E27FC236}">
                <a16:creationId xmlns:a16="http://schemas.microsoft.com/office/drawing/2014/main" id="{FA3C19EB-B73C-4D54-A305-38B3DBF6DF04}"/>
              </a:ext>
            </a:extLst>
          </p:cNvPr>
          <p:cNvCxnSpPr>
            <a:cxnSpLocks/>
          </p:cNvCxnSpPr>
          <p:nvPr/>
        </p:nvCxnSpPr>
        <p:spPr>
          <a:xfrm flipV="1">
            <a:off x="3850223" y="2520242"/>
            <a:ext cx="774497" cy="0"/>
          </a:xfrm>
          <a:prstGeom prst="straightConnector1">
            <a:avLst/>
          </a:prstGeom>
          <a:noFill/>
          <a:ln w="19050" cap="flat" cmpd="sng" algn="ctr">
            <a:solidFill>
              <a:schemeClr val="tx1"/>
            </a:solidFill>
            <a:prstDash val="solid"/>
            <a:tailEnd type="triangle"/>
          </a:ln>
          <a:effectLst/>
        </p:spPr>
      </p:cxnSp>
      <p:cxnSp>
        <p:nvCxnSpPr>
          <p:cNvPr id="158" name="Straight Arrow Connector 157">
            <a:extLst>
              <a:ext uri="{FF2B5EF4-FFF2-40B4-BE49-F238E27FC236}">
                <a16:creationId xmlns:a16="http://schemas.microsoft.com/office/drawing/2014/main" id="{F06EB8A9-C329-4979-8CD3-B339D7DF886F}"/>
              </a:ext>
            </a:extLst>
          </p:cNvPr>
          <p:cNvCxnSpPr>
            <a:cxnSpLocks/>
          </p:cNvCxnSpPr>
          <p:nvPr/>
        </p:nvCxnSpPr>
        <p:spPr>
          <a:xfrm>
            <a:off x="5570644" y="2520242"/>
            <a:ext cx="946286" cy="0"/>
          </a:xfrm>
          <a:prstGeom prst="straightConnector1">
            <a:avLst/>
          </a:prstGeom>
          <a:noFill/>
          <a:ln w="19050" cap="flat" cmpd="sng" algn="ctr">
            <a:solidFill>
              <a:schemeClr val="tx1"/>
            </a:solidFill>
            <a:prstDash val="solid"/>
            <a:tailEnd type="triangle"/>
          </a:ln>
          <a:effectLst/>
        </p:spPr>
      </p:cxnSp>
      <p:cxnSp>
        <p:nvCxnSpPr>
          <p:cNvPr id="159" name="Straight Arrow Connector 158">
            <a:extLst>
              <a:ext uri="{FF2B5EF4-FFF2-40B4-BE49-F238E27FC236}">
                <a16:creationId xmlns:a16="http://schemas.microsoft.com/office/drawing/2014/main" id="{DC1401B1-D714-4ABD-A739-0E87E62A0F70}"/>
              </a:ext>
            </a:extLst>
          </p:cNvPr>
          <p:cNvCxnSpPr>
            <a:cxnSpLocks/>
          </p:cNvCxnSpPr>
          <p:nvPr/>
        </p:nvCxnSpPr>
        <p:spPr>
          <a:xfrm>
            <a:off x="7196682" y="2520242"/>
            <a:ext cx="1099302" cy="0"/>
          </a:xfrm>
          <a:prstGeom prst="straightConnector1">
            <a:avLst/>
          </a:prstGeom>
          <a:noFill/>
          <a:ln w="19050" cap="flat" cmpd="sng" algn="ctr">
            <a:solidFill>
              <a:schemeClr val="tx1"/>
            </a:solidFill>
            <a:prstDash val="solid"/>
            <a:tailEnd type="triangle"/>
          </a:ln>
          <a:effectLst/>
        </p:spPr>
      </p:cxnSp>
      <p:cxnSp>
        <p:nvCxnSpPr>
          <p:cNvPr id="203" name="Straight Arrow Connector 202">
            <a:extLst>
              <a:ext uri="{FF2B5EF4-FFF2-40B4-BE49-F238E27FC236}">
                <a16:creationId xmlns:a16="http://schemas.microsoft.com/office/drawing/2014/main" id="{91098485-351D-4233-82A8-087CBA12BBA5}"/>
              </a:ext>
            </a:extLst>
          </p:cNvPr>
          <p:cNvCxnSpPr>
            <a:cxnSpLocks/>
          </p:cNvCxnSpPr>
          <p:nvPr/>
        </p:nvCxnSpPr>
        <p:spPr>
          <a:xfrm>
            <a:off x="9112622" y="2520242"/>
            <a:ext cx="962699" cy="0"/>
          </a:xfrm>
          <a:prstGeom prst="straightConnector1">
            <a:avLst/>
          </a:prstGeom>
          <a:noFill/>
          <a:ln w="19050" cap="flat" cmpd="sng" algn="ctr">
            <a:solidFill>
              <a:schemeClr val="tx1"/>
            </a:solidFill>
            <a:prstDash val="solid"/>
            <a:tailEnd type="triangle"/>
          </a:ln>
          <a:effectLst/>
        </p:spPr>
      </p:cxnSp>
      <p:grpSp>
        <p:nvGrpSpPr>
          <p:cNvPr id="204" name="Group 203">
            <a:extLst>
              <a:ext uri="{FF2B5EF4-FFF2-40B4-BE49-F238E27FC236}">
                <a16:creationId xmlns:a16="http://schemas.microsoft.com/office/drawing/2014/main" id="{EFF196C9-D87E-4D02-9FF2-CF0E0466ED06}"/>
              </a:ext>
            </a:extLst>
          </p:cNvPr>
          <p:cNvGrpSpPr/>
          <p:nvPr/>
        </p:nvGrpSpPr>
        <p:grpSpPr>
          <a:xfrm>
            <a:off x="3034411" y="2271607"/>
            <a:ext cx="642716" cy="643947"/>
            <a:chOff x="3034411" y="2271607"/>
            <a:chExt cx="642716" cy="643947"/>
          </a:xfrm>
        </p:grpSpPr>
        <p:sp useBgFill="1">
          <p:nvSpPr>
            <p:cNvPr id="205" name="Freeform 5">
              <a:extLst>
                <a:ext uri="{FF2B5EF4-FFF2-40B4-BE49-F238E27FC236}">
                  <a16:creationId xmlns:a16="http://schemas.microsoft.com/office/drawing/2014/main" id="{759FE86C-034C-405B-842B-706360615A50}"/>
                </a:ext>
              </a:extLst>
            </p:cNvPr>
            <p:cNvSpPr>
              <a:spLocks/>
            </p:cNvSpPr>
            <p:nvPr userDrawn="1"/>
          </p:nvSpPr>
          <p:spPr bwMode="auto">
            <a:xfrm>
              <a:off x="3034411" y="2271607"/>
              <a:ext cx="642716" cy="64394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a:ln>
                  <a:noFill/>
                </a:ln>
                <a:effectLst/>
                <a:uLnTx/>
                <a:uFillTx/>
                <a:latin typeface="Segoe UI Semilight"/>
              </a:endParaRPr>
            </a:p>
          </p:txBody>
        </p:sp>
        <p:grpSp>
          <p:nvGrpSpPr>
            <p:cNvPr id="206" name="Group 205">
              <a:extLst>
                <a:ext uri="{FF2B5EF4-FFF2-40B4-BE49-F238E27FC236}">
                  <a16:creationId xmlns:a16="http://schemas.microsoft.com/office/drawing/2014/main" id="{7967726B-8BE8-4AA8-AB93-949AEFFE4E70}"/>
                </a:ext>
              </a:extLst>
            </p:cNvPr>
            <p:cNvGrpSpPr>
              <a:grpSpLocks noChangeAspect="1"/>
            </p:cNvGrpSpPr>
            <p:nvPr/>
          </p:nvGrpSpPr>
          <p:grpSpPr bwMode="auto">
            <a:xfrm>
              <a:off x="3034411" y="2273421"/>
              <a:ext cx="642716" cy="628550"/>
              <a:chOff x="6634" y="3297"/>
              <a:chExt cx="2092" cy="2046"/>
            </a:xfrm>
            <a:solidFill>
              <a:srgbClr val="1A1A1A"/>
            </a:solidFill>
          </p:grpSpPr>
          <p:sp>
            <p:nvSpPr>
              <p:cNvPr id="207" name="Freeform 5">
                <a:extLst>
                  <a:ext uri="{FF2B5EF4-FFF2-40B4-BE49-F238E27FC236}">
                    <a16:creationId xmlns:a16="http://schemas.microsoft.com/office/drawing/2014/main" id="{A553EE5B-3922-44F0-BDC0-A9C95D3BB96B}"/>
                  </a:ext>
                </a:extLst>
              </p:cNvPr>
              <p:cNvSpPr>
                <a:spLocks/>
              </p:cNvSpPr>
              <p:nvPr userDrawn="1"/>
            </p:nvSpPr>
            <p:spPr bwMode="auto">
              <a:xfrm>
                <a:off x="6634" y="3297"/>
                <a:ext cx="2092" cy="2046"/>
              </a:xfrm>
              <a:custGeom>
                <a:avLst/>
                <a:gdLst>
                  <a:gd name="T0" fmla="*/ 594 w 1187"/>
                  <a:gd name="T1" fmla="*/ 0 h 1161"/>
                  <a:gd name="T2" fmla="*/ 594 w 1187"/>
                  <a:gd name="T3" fmla="*/ 0 h 1161"/>
                  <a:gd name="T4" fmla="*/ 0 w 1187"/>
                  <a:gd name="T5" fmla="*/ 592 h 1161"/>
                  <a:gd name="T6" fmla="*/ 406 w 1187"/>
                  <a:gd name="T7" fmla="*/ 1155 h 1161"/>
                  <a:gd name="T8" fmla="*/ 446 w 1187"/>
                  <a:gd name="T9" fmla="*/ 1126 h 1161"/>
                  <a:gd name="T10" fmla="*/ 445 w 1187"/>
                  <a:gd name="T11" fmla="*/ 1016 h 1161"/>
                  <a:gd name="T12" fmla="*/ 246 w 1187"/>
                  <a:gd name="T13" fmla="*/ 946 h 1161"/>
                  <a:gd name="T14" fmla="*/ 179 w 1187"/>
                  <a:gd name="T15" fmla="*/ 859 h 1161"/>
                  <a:gd name="T16" fmla="*/ 184 w 1187"/>
                  <a:gd name="T17" fmla="*/ 823 h 1161"/>
                  <a:gd name="T18" fmla="*/ 274 w 1187"/>
                  <a:gd name="T19" fmla="*/ 884 h 1161"/>
                  <a:gd name="T20" fmla="*/ 448 w 1187"/>
                  <a:gd name="T21" fmla="*/ 934 h 1161"/>
                  <a:gd name="T22" fmla="*/ 485 w 1187"/>
                  <a:gd name="T23" fmla="*/ 854 h 1161"/>
                  <a:gd name="T24" fmla="*/ 215 w 1187"/>
                  <a:gd name="T25" fmla="*/ 561 h 1161"/>
                  <a:gd name="T26" fmla="*/ 276 w 1187"/>
                  <a:gd name="T27" fmla="*/ 402 h 1161"/>
                  <a:gd name="T28" fmla="*/ 282 w 1187"/>
                  <a:gd name="T29" fmla="*/ 245 h 1161"/>
                  <a:gd name="T30" fmla="*/ 445 w 1187"/>
                  <a:gd name="T31" fmla="*/ 305 h 1161"/>
                  <a:gd name="T32" fmla="*/ 594 w 1187"/>
                  <a:gd name="T33" fmla="*/ 285 h 1161"/>
                  <a:gd name="T34" fmla="*/ 742 w 1187"/>
                  <a:gd name="T35" fmla="*/ 305 h 1161"/>
                  <a:gd name="T36" fmla="*/ 906 w 1187"/>
                  <a:gd name="T37" fmla="*/ 245 h 1161"/>
                  <a:gd name="T38" fmla="*/ 911 w 1187"/>
                  <a:gd name="T39" fmla="*/ 402 h 1161"/>
                  <a:gd name="T40" fmla="*/ 972 w 1187"/>
                  <a:gd name="T41" fmla="*/ 561 h 1161"/>
                  <a:gd name="T42" fmla="*/ 701 w 1187"/>
                  <a:gd name="T43" fmla="*/ 853 h 1161"/>
                  <a:gd name="T44" fmla="*/ 741 w 1187"/>
                  <a:gd name="T45" fmla="*/ 963 h 1161"/>
                  <a:gd name="T46" fmla="*/ 740 w 1187"/>
                  <a:gd name="T47" fmla="*/ 1126 h 1161"/>
                  <a:gd name="T48" fmla="*/ 782 w 1187"/>
                  <a:gd name="T49" fmla="*/ 1155 h 1161"/>
                  <a:gd name="T50" fmla="*/ 1187 w 1187"/>
                  <a:gd name="T51" fmla="*/ 592 h 1161"/>
                  <a:gd name="T52" fmla="*/ 594 w 1187"/>
                  <a:gd name="T53" fmla="*/ 0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7" h="1161">
                    <a:moveTo>
                      <a:pt x="594" y="0"/>
                    </a:moveTo>
                    <a:cubicBezTo>
                      <a:pt x="594" y="0"/>
                      <a:pt x="594" y="0"/>
                      <a:pt x="594" y="0"/>
                    </a:cubicBezTo>
                    <a:cubicBezTo>
                      <a:pt x="265" y="0"/>
                      <a:pt x="0" y="264"/>
                      <a:pt x="0" y="592"/>
                    </a:cubicBezTo>
                    <a:cubicBezTo>
                      <a:pt x="0" y="854"/>
                      <a:pt x="170" y="1077"/>
                      <a:pt x="406" y="1155"/>
                    </a:cubicBezTo>
                    <a:cubicBezTo>
                      <a:pt x="435" y="1161"/>
                      <a:pt x="446" y="1142"/>
                      <a:pt x="446" y="1126"/>
                    </a:cubicBezTo>
                    <a:cubicBezTo>
                      <a:pt x="446" y="1112"/>
                      <a:pt x="445" y="1066"/>
                      <a:pt x="445" y="1016"/>
                    </a:cubicBezTo>
                    <a:cubicBezTo>
                      <a:pt x="280" y="1052"/>
                      <a:pt x="246" y="946"/>
                      <a:pt x="246" y="946"/>
                    </a:cubicBezTo>
                    <a:cubicBezTo>
                      <a:pt x="218" y="877"/>
                      <a:pt x="179" y="859"/>
                      <a:pt x="179" y="859"/>
                    </a:cubicBezTo>
                    <a:cubicBezTo>
                      <a:pt x="125" y="822"/>
                      <a:pt x="184" y="823"/>
                      <a:pt x="184" y="823"/>
                    </a:cubicBezTo>
                    <a:cubicBezTo>
                      <a:pt x="243" y="827"/>
                      <a:pt x="274" y="884"/>
                      <a:pt x="274" y="884"/>
                    </a:cubicBezTo>
                    <a:cubicBezTo>
                      <a:pt x="327" y="975"/>
                      <a:pt x="414" y="948"/>
                      <a:pt x="448" y="934"/>
                    </a:cubicBezTo>
                    <a:cubicBezTo>
                      <a:pt x="453" y="895"/>
                      <a:pt x="468" y="869"/>
                      <a:pt x="485" y="854"/>
                    </a:cubicBezTo>
                    <a:cubicBezTo>
                      <a:pt x="353" y="839"/>
                      <a:pt x="215" y="789"/>
                      <a:pt x="215" y="561"/>
                    </a:cubicBezTo>
                    <a:cubicBezTo>
                      <a:pt x="215" y="496"/>
                      <a:pt x="237" y="443"/>
                      <a:pt x="276" y="402"/>
                    </a:cubicBezTo>
                    <a:cubicBezTo>
                      <a:pt x="269" y="387"/>
                      <a:pt x="249" y="327"/>
                      <a:pt x="282" y="245"/>
                    </a:cubicBezTo>
                    <a:cubicBezTo>
                      <a:pt x="282" y="245"/>
                      <a:pt x="331" y="229"/>
                      <a:pt x="445" y="305"/>
                    </a:cubicBezTo>
                    <a:cubicBezTo>
                      <a:pt x="492" y="293"/>
                      <a:pt x="543" y="286"/>
                      <a:pt x="594" y="285"/>
                    </a:cubicBezTo>
                    <a:cubicBezTo>
                      <a:pt x="644" y="286"/>
                      <a:pt x="695" y="293"/>
                      <a:pt x="742" y="305"/>
                    </a:cubicBezTo>
                    <a:cubicBezTo>
                      <a:pt x="855" y="229"/>
                      <a:pt x="906" y="245"/>
                      <a:pt x="906" y="245"/>
                    </a:cubicBezTo>
                    <a:cubicBezTo>
                      <a:pt x="937" y="327"/>
                      <a:pt x="917" y="387"/>
                      <a:pt x="911" y="402"/>
                    </a:cubicBezTo>
                    <a:cubicBezTo>
                      <a:pt x="949" y="443"/>
                      <a:pt x="972" y="496"/>
                      <a:pt x="972" y="561"/>
                    </a:cubicBezTo>
                    <a:cubicBezTo>
                      <a:pt x="972" y="789"/>
                      <a:pt x="833" y="839"/>
                      <a:pt x="701" y="853"/>
                    </a:cubicBezTo>
                    <a:cubicBezTo>
                      <a:pt x="723" y="872"/>
                      <a:pt x="741" y="908"/>
                      <a:pt x="741" y="963"/>
                    </a:cubicBezTo>
                    <a:cubicBezTo>
                      <a:pt x="741" y="1043"/>
                      <a:pt x="740" y="1107"/>
                      <a:pt x="740" y="1126"/>
                    </a:cubicBezTo>
                    <a:cubicBezTo>
                      <a:pt x="740" y="1142"/>
                      <a:pt x="751" y="1161"/>
                      <a:pt x="782" y="1155"/>
                    </a:cubicBezTo>
                    <a:cubicBezTo>
                      <a:pt x="1017" y="1076"/>
                      <a:pt x="1187" y="854"/>
                      <a:pt x="1187" y="592"/>
                    </a:cubicBezTo>
                    <a:cubicBezTo>
                      <a:pt x="1187" y="264"/>
                      <a:pt x="921" y="0"/>
                      <a:pt x="5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effectLst/>
                  <a:uLnTx/>
                  <a:uFillTx/>
                  <a:latin typeface="Segoe UI"/>
                </a:endParaRPr>
              </a:p>
            </p:txBody>
          </p:sp>
          <p:sp>
            <p:nvSpPr>
              <p:cNvPr id="208" name="Freeform 6">
                <a:extLst>
                  <a:ext uri="{FF2B5EF4-FFF2-40B4-BE49-F238E27FC236}">
                    <a16:creationId xmlns:a16="http://schemas.microsoft.com/office/drawing/2014/main" id="{C5FC6511-50D7-4B36-9A99-52E2B15BD575}"/>
                  </a:ext>
                </a:extLst>
              </p:cNvPr>
              <p:cNvSpPr>
                <a:spLocks/>
              </p:cNvSpPr>
              <p:nvPr userDrawn="1"/>
            </p:nvSpPr>
            <p:spPr bwMode="auto">
              <a:xfrm>
                <a:off x="7001" y="4776"/>
                <a:ext cx="31" cy="26"/>
              </a:xfrm>
              <a:custGeom>
                <a:avLst/>
                <a:gdLst>
                  <a:gd name="T0" fmla="*/ 16 w 18"/>
                  <a:gd name="T1" fmla="*/ 11 h 15"/>
                  <a:gd name="T2" fmla="*/ 16 w 18"/>
                  <a:gd name="T3" fmla="*/ 11 h 15"/>
                  <a:gd name="T4" fmla="*/ 7 w 18"/>
                  <a:gd name="T5" fmla="*/ 13 h 15"/>
                  <a:gd name="T6" fmla="*/ 1 w 18"/>
                  <a:gd name="T7" fmla="*/ 4 h 15"/>
                  <a:gd name="T8" fmla="*/ 11 w 18"/>
                  <a:gd name="T9" fmla="*/ 3 h 15"/>
                  <a:gd name="T10" fmla="*/ 16 w 18"/>
                  <a:gd name="T11" fmla="*/ 11 h 15"/>
                </a:gdLst>
                <a:ahLst/>
                <a:cxnLst>
                  <a:cxn ang="0">
                    <a:pos x="T0" y="T1"/>
                  </a:cxn>
                  <a:cxn ang="0">
                    <a:pos x="T2" y="T3"/>
                  </a:cxn>
                  <a:cxn ang="0">
                    <a:pos x="T4" y="T5"/>
                  </a:cxn>
                  <a:cxn ang="0">
                    <a:pos x="T6" y="T7"/>
                  </a:cxn>
                  <a:cxn ang="0">
                    <a:pos x="T8" y="T9"/>
                  </a:cxn>
                  <a:cxn ang="0">
                    <a:pos x="T10" y="T11"/>
                  </a:cxn>
                </a:cxnLst>
                <a:rect l="0" t="0" r="r" b="b"/>
                <a:pathLst>
                  <a:path w="18" h="15">
                    <a:moveTo>
                      <a:pt x="16" y="11"/>
                    </a:moveTo>
                    <a:cubicBezTo>
                      <a:pt x="16" y="11"/>
                      <a:pt x="16" y="11"/>
                      <a:pt x="16" y="11"/>
                    </a:cubicBezTo>
                    <a:cubicBezTo>
                      <a:pt x="15" y="14"/>
                      <a:pt x="10" y="15"/>
                      <a:pt x="7" y="13"/>
                    </a:cubicBezTo>
                    <a:cubicBezTo>
                      <a:pt x="2" y="11"/>
                      <a:pt x="0" y="7"/>
                      <a:pt x="1" y="4"/>
                    </a:cubicBezTo>
                    <a:cubicBezTo>
                      <a:pt x="2" y="1"/>
                      <a:pt x="7" y="0"/>
                      <a:pt x="11" y="3"/>
                    </a:cubicBezTo>
                    <a:cubicBezTo>
                      <a:pt x="15" y="4"/>
                      <a:pt x="18" y="9"/>
                      <a:pt x="1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effectLst/>
                  <a:uLnTx/>
                  <a:uFillTx/>
                  <a:latin typeface="Segoe UI"/>
                </a:endParaRPr>
              </a:p>
            </p:txBody>
          </p:sp>
          <p:sp>
            <p:nvSpPr>
              <p:cNvPr id="209" name="Freeform 7">
                <a:extLst>
                  <a:ext uri="{FF2B5EF4-FFF2-40B4-BE49-F238E27FC236}">
                    <a16:creationId xmlns:a16="http://schemas.microsoft.com/office/drawing/2014/main" id="{0ECF9CCC-E0D4-4A14-9455-A26129667514}"/>
                  </a:ext>
                </a:extLst>
              </p:cNvPr>
              <p:cNvSpPr>
                <a:spLocks/>
              </p:cNvSpPr>
              <p:nvPr userDrawn="1"/>
            </p:nvSpPr>
            <p:spPr bwMode="auto">
              <a:xfrm>
                <a:off x="7043" y="4811"/>
                <a:ext cx="33" cy="37"/>
              </a:xfrm>
              <a:custGeom>
                <a:avLst/>
                <a:gdLst>
                  <a:gd name="T0" fmla="*/ 17 w 19"/>
                  <a:gd name="T1" fmla="*/ 18 h 21"/>
                  <a:gd name="T2" fmla="*/ 17 w 19"/>
                  <a:gd name="T3" fmla="*/ 18 h 21"/>
                  <a:gd name="T4" fmla="*/ 5 w 19"/>
                  <a:gd name="T5" fmla="*/ 16 h 21"/>
                  <a:gd name="T6" fmla="*/ 3 w 19"/>
                  <a:gd name="T7" fmla="*/ 3 h 21"/>
                  <a:gd name="T8" fmla="*/ 15 w 19"/>
                  <a:gd name="T9" fmla="*/ 6 h 21"/>
                  <a:gd name="T10" fmla="*/ 17 w 19"/>
                  <a:gd name="T11" fmla="*/ 18 h 21"/>
                </a:gdLst>
                <a:ahLst/>
                <a:cxnLst>
                  <a:cxn ang="0">
                    <a:pos x="T0" y="T1"/>
                  </a:cxn>
                  <a:cxn ang="0">
                    <a:pos x="T2" y="T3"/>
                  </a:cxn>
                  <a:cxn ang="0">
                    <a:pos x="T4" y="T5"/>
                  </a:cxn>
                  <a:cxn ang="0">
                    <a:pos x="T6" y="T7"/>
                  </a:cxn>
                  <a:cxn ang="0">
                    <a:pos x="T8" y="T9"/>
                  </a:cxn>
                  <a:cxn ang="0">
                    <a:pos x="T10" y="T11"/>
                  </a:cxn>
                </a:cxnLst>
                <a:rect l="0" t="0" r="r" b="b"/>
                <a:pathLst>
                  <a:path w="19" h="21">
                    <a:moveTo>
                      <a:pt x="17" y="18"/>
                    </a:moveTo>
                    <a:cubicBezTo>
                      <a:pt x="17" y="18"/>
                      <a:pt x="17" y="18"/>
                      <a:pt x="17" y="18"/>
                    </a:cubicBezTo>
                    <a:cubicBezTo>
                      <a:pt x="14" y="21"/>
                      <a:pt x="8" y="19"/>
                      <a:pt x="5" y="16"/>
                    </a:cubicBezTo>
                    <a:cubicBezTo>
                      <a:pt x="0" y="11"/>
                      <a:pt x="0" y="5"/>
                      <a:pt x="3" y="3"/>
                    </a:cubicBezTo>
                    <a:cubicBezTo>
                      <a:pt x="5" y="0"/>
                      <a:pt x="11" y="2"/>
                      <a:pt x="15" y="6"/>
                    </a:cubicBezTo>
                    <a:cubicBezTo>
                      <a:pt x="19" y="10"/>
                      <a:pt x="19" y="16"/>
                      <a:pt x="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effectLst/>
                  <a:uLnTx/>
                  <a:uFillTx/>
                  <a:latin typeface="Segoe UI"/>
                </a:endParaRPr>
              </a:p>
            </p:txBody>
          </p:sp>
          <p:sp>
            <p:nvSpPr>
              <p:cNvPr id="210" name="Freeform 8">
                <a:extLst>
                  <a:ext uri="{FF2B5EF4-FFF2-40B4-BE49-F238E27FC236}">
                    <a16:creationId xmlns:a16="http://schemas.microsoft.com/office/drawing/2014/main" id="{1AC6E5D2-002C-454E-8F3C-C1C0B7C854BA}"/>
                  </a:ext>
                </a:extLst>
              </p:cNvPr>
              <p:cNvSpPr>
                <a:spLocks/>
              </p:cNvSpPr>
              <p:nvPr userDrawn="1"/>
            </p:nvSpPr>
            <p:spPr bwMode="auto">
              <a:xfrm>
                <a:off x="7084" y="4865"/>
                <a:ext cx="37" cy="43"/>
              </a:xfrm>
              <a:custGeom>
                <a:avLst/>
                <a:gdLst>
                  <a:gd name="T0" fmla="*/ 17 w 21"/>
                  <a:gd name="T1" fmla="*/ 22 h 24"/>
                  <a:gd name="T2" fmla="*/ 17 w 21"/>
                  <a:gd name="T3" fmla="*/ 22 h 24"/>
                  <a:gd name="T4" fmla="*/ 4 w 21"/>
                  <a:gd name="T5" fmla="*/ 16 h 24"/>
                  <a:gd name="T6" fmla="*/ 4 w 21"/>
                  <a:gd name="T7" fmla="*/ 2 h 24"/>
                  <a:gd name="T8" fmla="*/ 17 w 21"/>
                  <a:gd name="T9" fmla="*/ 7 h 24"/>
                  <a:gd name="T10" fmla="*/ 17 w 21"/>
                  <a:gd name="T11" fmla="*/ 22 h 24"/>
                </a:gdLst>
                <a:ahLst/>
                <a:cxnLst>
                  <a:cxn ang="0">
                    <a:pos x="T0" y="T1"/>
                  </a:cxn>
                  <a:cxn ang="0">
                    <a:pos x="T2" y="T3"/>
                  </a:cxn>
                  <a:cxn ang="0">
                    <a:pos x="T4" y="T5"/>
                  </a:cxn>
                  <a:cxn ang="0">
                    <a:pos x="T6" y="T7"/>
                  </a:cxn>
                  <a:cxn ang="0">
                    <a:pos x="T8" y="T9"/>
                  </a:cxn>
                  <a:cxn ang="0">
                    <a:pos x="T10" y="T11"/>
                  </a:cxn>
                </a:cxnLst>
                <a:rect l="0" t="0" r="r" b="b"/>
                <a:pathLst>
                  <a:path w="21" h="24">
                    <a:moveTo>
                      <a:pt x="17" y="22"/>
                    </a:moveTo>
                    <a:cubicBezTo>
                      <a:pt x="17" y="22"/>
                      <a:pt x="17" y="22"/>
                      <a:pt x="17" y="22"/>
                    </a:cubicBezTo>
                    <a:cubicBezTo>
                      <a:pt x="13" y="24"/>
                      <a:pt x="8" y="22"/>
                      <a:pt x="4" y="16"/>
                    </a:cubicBezTo>
                    <a:cubicBezTo>
                      <a:pt x="0" y="11"/>
                      <a:pt x="0" y="5"/>
                      <a:pt x="4" y="2"/>
                    </a:cubicBezTo>
                    <a:cubicBezTo>
                      <a:pt x="8" y="0"/>
                      <a:pt x="13" y="2"/>
                      <a:pt x="17" y="7"/>
                    </a:cubicBezTo>
                    <a:cubicBezTo>
                      <a:pt x="21" y="13"/>
                      <a:pt x="21" y="19"/>
                      <a:pt x="1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effectLst/>
                  <a:uLnTx/>
                  <a:uFillTx/>
                  <a:latin typeface="Segoe UI"/>
                </a:endParaRPr>
              </a:p>
            </p:txBody>
          </p:sp>
          <p:sp>
            <p:nvSpPr>
              <p:cNvPr id="211" name="Freeform 9">
                <a:extLst>
                  <a:ext uri="{FF2B5EF4-FFF2-40B4-BE49-F238E27FC236}">
                    <a16:creationId xmlns:a16="http://schemas.microsoft.com/office/drawing/2014/main" id="{8394ADDB-6FEE-4283-8CBE-9D6E17F2A3C2}"/>
                  </a:ext>
                </a:extLst>
              </p:cNvPr>
              <p:cNvSpPr>
                <a:spLocks/>
              </p:cNvSpPr>
              <p:nvPr userDrawn="1"/>
            </p:nvSpPr>
            <p:spPr bwMode="auto">
              <a:xfrm>
                <a:off x="7131" y="4924"/>
                <a:ext cx="46" cy="44"/>
              </a:xfrm>
              <a:custGeom>
                <a:avLst/>
                <a:gdLst>
                  <a:gd name="T0" fmla="*/ 22 w 26"/>
                  <a:gd name="T1" fmla="*/ 22 h 25"/>
                  <a:gd name="T2" fmla="*/ 22 w 26"/>
                  <a:gd name="T3" fmla="*/ 22 h 25"/>
                  <a:gd name="T4" fmla="*/ 7 w 26"/>
                  <a:gd name="T5" fmla="*/ 19 h 25"/>
                  <a:gd name="T6" fmla="*/ 3 w 26"/>
                  <a:gd name="T7" fmla="*/ 4 h 25"/>
                  <a:gd name="T8" fmla="*/ 19 w 26"/>
                  <a:gd name="T9" fmla="*/ 6 h 25"/>
                  <a:gd name="T10" fmla="*/ 22 w 26"/>
                  <a:gd name="T11" fmla="*/ 22 h 25"/>
                </a:gdLst>
                <a:ahLst/>
                <a:cxnLst>
                  <a:cxn ang="0">
                    <a:pos x="T0" y="T1"/>
                  </a:cxn>
                  <a:cxn ang="0">
                    <a:pos x="T2" y="T3"/>
                  </a:cxn>
                  <a:cxn ang="0">
                    <a:pos x="T4" y="T5"/>
                  </a:cxn>
                  <a:cxn ang="0">
                    <a:pos x="T6" y="T7"/>
                  </a:cxn>
                  <a:cxn ang="0">
                    <a:pos x="T8" y="T9"/>
                  </a:cxn>
                  <a:cxn ang="0">
                    <a:pos x="T10" y="T11"/>
                  </a:cxn>
                </a:cxnLst>
                <a:rect l="0" t="0" r="r" b="b"/>
                <a:pathLst>
                  <a:path w="26" h="25">
                    <a:moveTo>
                      <a:pt x="22" y="22"/>
                    </a:moveTo>
                    <a:cubicBezTo>
                      <a:pt x="22" y="22"/>
                      <a:pt x="22" y="22"/>
                      <a:pt x="22" y="22"/>
                    </a:cubicBezTo>
                    <a:cubicBezTo>
                      <a:pt x="19" y="25"/>
                      <a:pt x="12" y="24"/>
                      <a:pt x="7" y="19"/>
                    </a:cubicBezTo>
                    <a:cubicBezTo>
                      <a:pt x="2" y="14"/>
                      <a:pt x="0" y="8"/>
                      <a:pt x="3" y="4"/>
                    </a:cubicBezTo>
                    <a:cubicBezTo>
                      <a:pt x="7" y="0"/>
                      <a:pt x="14" y="1"/>
                      <a:pt x="19" y="6"/>
                    </a:cubicBezTo>
                    <a:cubicBezTo>
                      <a:pt x="24" y="11"/>
                      <a:pt x="26" y="18"/>
                      <a:pt x="2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effectLst/>
                  <a:uLnTx/>
                  <a:uFillTx/>
                  <a:latin typeface="Segoe UI"/>
                </a:endParaRPr>
              </a:p>
            </p:txBody>
          </p:sp>
          <p:sp>
            <p:nvSpPr>
              <p:cNvPr id="212" name="Freeform 10">
                <a:extLst>
                  <a:ext uri="{FF2B5EF4-FFF2-40B4-BE49-F238E27FC236}">
                    <a16:creationId xmlns:a16="http://schemas.microsoft.com/office/drawing/2014/main" id="{4C987E9A-6E2F-4416-9AD4-EC0D0669F8FF}"/>
                  </a:ext>
                </a:extLst>
              </p:cNvPr>
              <p:cNvSpPr>
                <a:spLocks/>
              </p:cNvSpPr>
              <p:nvPr userDrawn="1"/>
            </p:nvSpPr>
            <p:spPr bwMode="auto">
              <a:xfrm>
                <a:off x="7202" y="4969"/>
                <a:ext cx="49" cy="39"/>
              </a:xfrm>
              <a:custGeom>
                <a:avLst/>
                <a:gdLst>
                  <a:gd name="T0" fmla="*/ 26 w 28"/>
                  <a:gd name="T1" fmla="*/ 15 h 22"/>
                  <a:gd name="T2" fmla="*/ 26 w 28"/>
                  <a:gd name="T3" fmla="*/ 15 h 22"/>
                  <a:gd name="T4" fmla="*/ 11 w 28"/>
                  <a:gd name="T5" fmla="*/ 19 h 22"/>
                  <a:gd name="T6" fmla="*/ 2 w 28"/>
                  <a:gd name="T7" fmla="*/ 8 h 22"/>
                  <a:gd name="T8" fmla="*/ 16 w 28"/>
                  <a:gd name="T9" fmla="*/ 2 h 22"/>
                  <a:gd name="T10" fmla="*/ 26 w 28"/>
                  <a:gd name="T11" fmla="*/ 15 h 22"/>
                </a:gdLst>
                <a:ahLst/>
                <a:cxnLst>
                  <a:cxn ang="0">
                    <a:pos x="T0" y="T1"/>
                  </a:cxn>
                  <a:cxn ang="0">
                    <a:pos x="T2" y="T3"/>
                  </a:cxn>
                  <a:cxn ang="0">
                    <a:pos x="T4" y="T5"/>
                  </a:cxn>
                  <a:cxn ang="0">
                    <a:pos x="T6" y="T7"/>
                  </a:cxn>
                  <a:cxn ang="0">
                    <a:pos x="T8" y="T9"/>
                  </a:cxn>
                  <a:cxn ang="0">
                    <a:pos x="T10" y="T11"/>
                  </a:cxn>
                </a:cxnLst>
                <a:rect l="0" t="0" r="r" b="b"/>
                <a:pathLst>
                  <a:path w="28" h="22">
                    <a:moveTo>
                      <a:pt x="26" y="15"/>
                    </a:moveTo>
                    <a:cubicBezTo>
                      <a:pt x="26" y="15"/>
                      <a:pt x="26" y="15"/>
                      <a:pt x="26" y="15"/>
                    </a:cubicBezTo>
                    <a:cubicBezTo>
                      <a:pt x="25" y="19"/>
                      <a:pt x="18" y="22"/>
                      <a:pt x="11" y="19"/>
                    </a:cubicBezTo>
                    <a:cubicBezTo>
                      <a:pt x="5" y="17"/>
                      <a:pt x="0" y="12"/>
                      <a:pt x="2" y="8"/>
                    </a:cubicBezTo>
                    <a:cubicBezTo>
                      <a:pt x="3" y="2"/>
                      <a:pt x="10" y="0"/>
                      <a:pt x="16" y="2"/>
                    </a:cubicBezTo>
                    <a:cubicBezTo>
                      <a:pt x="23" y="5"/>
                      <a:pt x="28" y="10"/>
                      <a:pt x="2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effectLst/>
                  <a:uLnTx/>
                  <a:uFillTx/>
                  <a:latin typeface="Segoe UI"/>
                </a:endParaRPr>
              </a:p>
            </p:txBody>
          </p:sp>
          <p:sp>
            <p:nvSpPr>
              <p:cNvPr id="213" name="Freeform 11">
                <a:extLst>
                  <a:ext uri="{FF2B5EF4-FFF2-40B4-BE49-F238E27FC236}">
                    <a16:creationId xmlns:a16="http://schemas.microsoft.com/office/drawing/2014/main" id="{D15D5E5B-D3FA-4A7D-9EED-F8D917F4817A}"/>
                  </a:ext>
                </a:extLst>
              </p:cNvPr>
              <p:cNvSpPr>
                <a:spLocks/>
              </p:cNvSpPr>
              <p:nvPr userDrawn="1"/>
            </p:nvSpPr>
            <p:spPr bwMode="auto">
              <a:xfrm>
                <a:off x="7290" y="4985"/>
                <a:ext cx="44" cy="32"/>
              </a:xfrm>
              <a:custGeom>
                <a:avLst/>
                <a:gdLst>
                  <a:gd name="T0" fmla="*/ 25 w 25"/>
                  <a:gd name="T1" fmla="*/ 9 h 18"/>
                  <a:gd name="T2" fmla="*/ 25 w 25"/>
                  <a:gd name="T3" fmla="*/ 9 h 18"/>
                  <a:gd name="T4" fmla="*/ 12 w 25"/>
                  <a:gd name="T5" fmla="*/ 18 h 18"/>
                  <a:gd name="T6" fmla="*/ 0 w 25"/>
                  <a:gd name="T7" fmla="*/ 10 h 18"/>
                  <a:gd name="T8" fmla="*/ 12 w 25"/>
                  <a:gd name="T9" fmla="*/ 1 h 18"/>
                  <a:gd name="T10" fmla="*/ 25 w 25"/>
                  <a:gd name="T11" fmla="*/ 9 h 18"/>
                </a:gdLst>
                <a:ahLst/>
                <a:cxnLst>
                  <a:cxn ang="0">
                    <a:pos x="T0" y="T1"/>
                  </a:cxn>
                  <a:cxn ang="0">
                    <a:pos x="T2" y="T3"/>
                  </a:cxn>
                  <a:cxn ang="0">
                    <a:pos x="T4" y="T5"/>
                  </a:cxn>
                  <a:cxn ang="0">
                    <a:pos x="T6" y="T7"/>
                  </a:cxn>
                  <a:cxn ang="0">
                    <a:pos x="T8" y="T9"/>
                  </a:cxn>
                  <a:cxn ang="0">
                    <a:pos x="T10" y="T11"/>
                  </a:cxn>
                </a:cxnLst>
                <a:rect l="0" t="0" r="r" b="b"/>
                <a:pathLst>
                  <a:path w="25" h="18">
                    <a:moveTo>
                      <a:pt x="25" y="9"/>
                    </a:moveTo>
                    <a:cubicBezTo>
                      <a:pt x="25" y="9"/>
                      <a:pt x="25" y="9"/>
                      <a:pt x="25" y="9"/>
                    </a:cubicBezTo>
                    <a:cubicBezTo>
                      <a:pt x="25" y="14"/>
                      <a:pt x="20" y="18"/>
                      <a:pt x="12" y="18"/>
                    </a:cubicBezTo>
                    <a:cubicBezTo>
                      <a:pt x="6" y="18"/>
                      <a:pt x="0" y="14"/>
                      <a:pt x="0" y="10"/>
                    </a:cubicBezTo>
                    <a:cubicBezTo>
                      <a:pt x="0" y="4"/>
                      <a:pt x="5" y="1"/>
                      <a:pt x="12" y="1"/>
                    </a:cubicBezTo>
                    <a:cubicBezTo>
                      <a:pt x="19" y="0"/>
                      <a:pt x="25" y="4"/>
                      <a:pt x="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effectLst/>
                  <a:uLnTx/>
                  <a:uFillTx/>
                  <a:latin typeface="Segoe UI"/>
                </a:endParaRPr>
              </a:p>
            </p:txBody>
          </p:sp>
          <p:sp>
            <p:nvSpPr>
              <p:cNvPr id="215" name="Freeform 12">
                <a:extLst>
                  <a:ext uri="{FF2B5EF4-FFF2-40B4-BE49-F238E27FC236}">
                    <a16:creationId xmlns:a16="http://schemas.microsoft.com/office/drawing/2014/main" id="{98F00FD7-1EFC-469E-8C0E-B76CB0ABDC11}"/>
                  </a:ext>
                </a:extLst>
              </p:cNvPr>
              <p:cNvSpPr>
                <a:spLocks/>
              </p:cNvSpPr>
              <p:nvPr userDrawn="1"/>
            </p:nvSpPr>
            <p:spPr bwMode="auto">
              <a:xfrm>
                <a:off x="7367" y="4973"/>
                <a:ext cx="48" cy="37"/>
              </a:xfrm>
              <a:custGeom>
                <a:avLst/>
                <a:gdLst>
                  <a:gd name="T0" fmla="*/ 26 w 27"/>
                  <a:gd name="T1" fmla="*/ 9 h 21"/>
                  <a:gd name="T2" fmla="*/ 26 w 27"/>
                  <a:gd name="T3" fmla="*/ 9 h 21"/>
                  <a:gd name="T4" fmla="*/ 15 w 27"/>
                  <a:gd name="T5" fmla="*/ 20 h 21"/>
                  <a:gd name="T6" fmla="*/ 1 w 27"/>
                  <a:gd name="T7" fmla="*/ 13 h 21"/>
                  <a:gd name="T8" fmla="*/ 12 w 27"/>
                  <a:gd name="T9" fmla="*/ 2 h 21"/>
                  <a:gd name="T10" fmla="*/ 26 w 27"/>
                  <a:gd name="T11" fmla="*/ 9 h 21"/>
                </a:gdLst>
                <a:ahLst/>
                <a:cxnLst>
                  <a:cxn ang="0">
                    <a:pos x="T0" y="T1"/>
                  </a:cxn>
                  <a:cxn ang="0">
                    <a:pos x="T2" y="T3"/>
                  </a:cxn>
                  <a:cxn ang="0">
                    <a:pos x="T4" y="T5"/>
                  </a:cxn>
                  <a:cxn ang="0">
                    <a:pos x="T6" y="T7"/>
                  </a:cxn>
                  <a:cxn ang="0">
                    <a:pos x="T8" y="T9"/>
                  </a:cxn>
                  <a:cxn ang="0">
                    <a:pos x="T10" y="T11"/>
                  </a:cxn>
                </a:cxnLst>
                <a:rect l="0" t="0" r="r" b="b"/>
                <a:pathLst>
                  <a:path w="27" h="21">
                    <a:moveTo>
                      <a:pt x="26" y="9"/>
                    </a:moveTo>
                    <a:cubicBezTo>
                      <a:pt x="26" y="9"/>
                      <a:pt x="26" y="9"/>
                      <a:pt x="26" y="9"/>
                    </a:cubicBezTo>
                    <a:cubicBezTo>
                      <a:pt x="27" y="13"/>
                      <a:pt x="22" y="18"/>
                      <a:pt x="15" y="20"/>
                    </a:cubicBezTo>
                    <a:cubicBezTo>
                      <a:pt x="8" y="21"/>
                      <a:pt x="2" y="18"/>
                      <a:pt x="1" y="13"/>
                    </a:cubicBezTo>
                    <a:cubicBezTo>
                      <a:pt x="0" y="8"/>
                      <a:pt x="5" y="3"/>
                      <a:pt x="12" y="2"/>
                    </a:cubicBezTo>
                    <a:cubicBezTo>
                      <a:pt x="19" y="0"/>
                      <a:pt x="25" y="3"/>
                      <a:pt x="2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effectLst/>
                  <a:uLnTx/>
                  <a:uFillTx/>
                  <a:latin typeface="Segoe UI"/>
                </a:endParaRPr>
              </a:p>
            </p:txBody>
          </p:sp>
        </p:grpSp>
      </p:grpSp>
      <p:pic>
        <p:nvPicPr>
          <p:cNvPr id="216" name="Picture 6">
            <a:extLst>
              <a:ext uri="{FF2B5EF4-FFF2-40B4-BE49-F238E27FC236}">
                <a16:creationId xmlns:a16="http://schemas.microsoft.com/office/drawing/2014/main" id="{A69DE21E-1174-4543-AA71-E59858978786}"/>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73366" y="2319423"/>
            <a:ext cx="532944" cy="536546"/>
          </a:xfrm>
          <a:prstGeom prst="rect">
            <a:avLst/>
          </a:prstGeom>
          <a:noFill/>
          <a:ln w="10795" cap="flat" cmpd="sng" algn="ctr">
            <a:noFill/>
            <a:prstDash val="solid"/>
          </a:ln>
          <a:effectLst>
            <a:outerShdw blurRad="190500" dist="38100" dir="2700000" algn="tl" rotWithShape="0">
              <a:prstClr val="black">
                <a:alpha val="25000"/>
              </a:prstClr>
            </a:outerShdw>
          </a:effectLst>
        </p:spPr>
      </p:pic>
      <p:pic>
        <p:nvPicPr>
          <p:cNvPr id="217" name="Picture 12">
            <a:extLst>
              <a:ext uri="{FF2B5EF4-FFF2-40B4-BE49-F238E27FC236}">
                <a16:creationId xmlns:a16="http://schemas.microsoft.com/office/drawing/2014/main" id="{4C8B617E-DE32-4E38-AE1C-E4E98178D1FE}"/>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64245" y="2322523"/>
            <a:ext cx="530346" cy="530346"/>
          </a:xfrm>
          <a:prstGeom prst="rect">
            <a:avLst/>
          </a:prstGeom>
          <a:noFill/>
          <a:ln w="10795" cap="flat" cmpd="sng" algn="ctr">
            <a:noFill/>
            <a:prstDash val="solid"/>
          </a:ln>
          <a:effectLst>
            <a:outerShdw blurRad="190500" dist="38100" dir="2700000" algn="tl" rotWithShape="0">
              <a:prstClr val="black">
                <a:alpha val="25000"/>
              </a:prstClr>
            </a:outerShdw>
          </a:effectLst>
        </p:spPr>
      </p:pic>
      <p:pic>
        <p:nvPicPr>
          <p:cNvPr id="218" name="Graphic 217">
            <a:extLst>
              <a:ext uri="{FF2B5EF4-FFF2-40B4-BE49-F238E27FC236}">
                <a16:creationId xmlns:a16="http://schemas.microsoft.com/office/drawing/2014/main" id="{2F391797-619C-468B-8EC5-9FF8BB55F2C7}"/>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797814" y="2315809"/>
            <a:ext cx="536546" cy="536546"/>
          </a:xfrm>
          <a:prstGeom prst="rect">
            <a:avLst/>
          </a:prstGeom>
          <a:effectLst>
            <a:outerShdw blurRad="190500" dist="38100" dir="2700000" algn="ctr" rotWithShape="0">
              <a:prstClr val="black">
                <a:alpha val="25000"/>
              </a:prstClr>
            </a:outerShdw>
          </a:effectLst>
        </p:spPr>
      </p:pic>
      <p:cxnSp>
        <p:nvCxnSpPr>
          <p:cNvPr id="219" name="Straight Arrow Connector 218">
            <a:extLst>
              <a:ext uri="{FF2B5EF4-FFF2-40B4-BE49-F238E27FC236}">
                <a16:creationId xmlns:a16="http://schemas.microsoft.com/office/drawing/2014/main" id="{7B5CD135-5DE8-46D5-B032-CCCF9BD3CED8}"/>
              </a:ext>
            </a:extLst>
          </p:cNvPr>
          <p:cNvCxnSpPr>
            <a:cxnSpLocks/>
          </p:cNvCxnSpPr>
          <p:nvPr/>
        </p:nvCxnSpPr>
        <p:spPr>
          <a:xfrm>
            <a:off x="1810055" y="2520242"/>
            <a:ext cx="1105563" cy="0"/>
          </a:xfrm>
          <a:prstGeom prst="straightConnector1">
            <a:avLst/>
          </a:prstGeom>
          <a:noFill/>
          <a:ln w="19050" cap="flat" cmpd="sng" algn="ctr">
            <a:solidFill>
              <a:schemeClr val="tx1"/>
            </a:solidFill>
            <a:prstDash val="solid"/>
            <a:tailEnd type="triangle"/>
          </a:ln>
          <a:effectLst/>
        </p:spPr>
      </p:cxnSp>
      <p:sp>
        <p:nvSpPr>
          <p:cNvPr id="220" name="TextBox 219">
            <a:extLst>
              <a:ext uri="{FF2B5EF4-FFF2-40B4-BE49-F238E27FC236}">
                <a16:creationId xmlns:a16="http://schemas.microsoft.com/office/drawing/2014/main" id="{230483ED-F47F-497D-8936-EEC3F66467C2}"/>
              </a:ext>
            </a:extLst>
          </p:cNvPr>
          <p:cNvSpPr txBox="1"/>
          <p:nvPr/>
        </p:nvSpPr>
        <p:spPr>
          <a:xfrm>
            <a:off x="361727" y="2951161"/>
            <a:ext cx="1877437" cy="523220"/>
          </a:xfrm>
          <a:prstGeom prst="rect">
            <a:avLst/>
          </a:prstGeom>
          <a:noFill/>
        </p:spPr>
        <p:txBody>
          <a:bodyPr wrap="none" rtlCol="0">
            <a:spAutoFit/>
          </a:bodyPr>
          <a:lstStyle/>
          <a:p>
            <a:pPr algn="ctr" latinLnBrk="0">
              <a:defRPr/>
            </a:pPr>
            <a:r>
              <a:rPr lang="en-US" sz="1400">
                <a:latin typeface="Segoe UI Semibold"/>
              </a:rPr>
              <a:t>App developer</a:t>
            </a:r>
          </a:p>
          <a:p>
            <a:pPr algn="ctr" latinLnBrk="0">
              <a:defRPr/>
            </a:pPr>
            <a:r>
              <a:rPr lang="en-US" sz="1400">
                <a:latin typeface="Segoe UI Semibold"/>
              </a:rPr>
              <a:t>using Azure DevOps </a:t>
            </a:r>
          </a:p>
        </p:txBody>
      </p:sp>
      <p:grpSp>
        <p:nvGrpSpPr>
          <p:cNvPr id="221" name="Group 220">
            <a:extLst>
              <a:ext uri="{FF2B5EF4-FFF2-40B4-BE49-F238E27FC236}">
                <a16:creationId xmlns:a16="http://schemas.microsoft.com/office/drawing/2014/main" id="{A59ACD62-BDB3-401D-85CF-626C5979877E}"/>
              </a:ext>
            </a:extLst>
          </p:cNvPr>
          <p:cNvGrpSpPr/>
          <p:nvPr/>
        </p:nvGrpSpPr>
        <p:grpSpPr>
          <a:xfrm>
            <a:off x="1057501" y="2340616"/>
            <a:ext cx="485888" cy="564792"/>
            <a:chOff x="6185695" y="5061756"/>
            <a:chExt cx="742515" cy="863093"/>
          </a:xfrm>
          <a:solidFill>
            <a:srgbClr val="1A1A1A"/>
          </a:solidFill>
        </p:grpSpPr>
        <p:sp>
          <p:nvSpPr>
            <p:cNvPr id="222" name="Oval 69">
              <a:extLst>
                <a:ext uri="{FF2B5EF4-FFF2-40B4-BE49-F238E27FC236}">
                  <a16:creationId xmlns:a16="http://schemas.microsoft.com/office/drawing/2014/main" id="{4B8A5EA0-E652-4BFA-BAAA-7F52229AB8C1}"/>
                </a:ext>
              </a:extLst>
            </p:cNvPr>
            <p:cNvSpPr>
              <a:spLocks noChangeArrowheads="1"/>
            </p:cNvSpPr>
            <p:nvPr/>
          </p:nvSpPr>
          <p:spPr bwMode="auto">
            <a:xfrm>
              <a:off x="6369737" y="5061756"/>
              <a:ext cx="368084" cy="368084"/>
            </a:xfrm>
            <a:prstGeom prst="ellipse">
              <a:avLst/>
            </a:prstGeom>
            <a:solidFill>
              <a:srgbClr val="FFFFFF"/>
            </a:solidFill>
            <a:ln w="9525">
              <a:solidFill>
                <a:srgbClr val="0070C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ndParaRPr>
            </a:p>
          </p:txBody>
        </p:sp>
        <p:sp>
          <p:nvSpPr>
            <p:cNvPr id="223" name="Freeform 70">
              <a:extLst>
                <a:ext uri="{FF2B5EF4-FFF2-40B4-BE49-F238E27FC236}">
                  <a16:creationId xmlns:a16="http://schemas.microsoft.com/office/drawing/2014/main" id="{CA89ADEE-806B-47D2-ACCA-59A9D1245DEE}"/>
                </a:ext>
              </a:extLst>
            </p:cNvPr>
            <p:cNvSpPr>
              <a:spLocks/>
            </p:cNvSpPr>
            <p:nvPr/>
          </p:nvSpPr>
          <p:spPr bwMode="auto">
            <a:xfrm>
              <a:off x="6185695" y="5556765"/>
              <a:ext cx="742515" cy="368084"/>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FFFFFF"/>
            </a:solidFill>
            <a:ln w="9525">
              <a:solidFill>
                <a:srgbClr val="0070C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ndParaRPr>
            </a:p>
          </p:txBody>
        </p:sp>
      </p:grpSp>
      <p:sp>
        <p:nvSpPr>
          <p:cNvPr id="224" name="TextBox 223">
            <a:extLst>
              <a:ext uri="{FF2B5EF4-FFF2-40B4-BE49-F238E27FC236}">
                <a16:creationId xmlns:a16="http://schemas.microsoft.com/office/drawing/2014/main" id="{DAE6F79B-BDF5-4497-8566-A20246DD192D}"/>
              </a:ext>
            </a:extLst>
          </p:cNvPr>
          <p:cNvSpPr txBox="1"/>
          <p:nvPr/>
        </p:nvSpPr>
        <p:spPr>
          <a:xfrm>
            <a:off x="223875" y="4645318"/>
            <a:ext cx="2153155" cy="523220"/>
          </a:xfrm>
          <a:prstGeom prst="rect">
            <a:avLst/>
          </a:prstGeom>
          <a:noFill/>
        </p:spPr>
        <p:txBody>
          <a:bodyPr wrap="none" rtlCol="0">
            <a:spAutoFit/>
          </a:bodyPr>
          <a:lstStyle/>
          <a:p>
            <a:pPr algn="ctr" latinLnBrk="0">
              <a:defRPr/>
            </a:pPr>
            <a:r>
              <a:rPr lang="en-US" sz="1400">
                <a:latin typeface="Segoe UI Semibold"/>
              </a:rPr>
              <a:t>Data scientist using </a:t>
            </a:r>
          </a:p>
          <a:p>
            <a:pPr algn="ctr" latinLnBrk="0">
              <a:defRPr/>
            </a:pPr>
            <a:r>
              <a:rPr lang="en-US" sz="1400">
                <a:latin typeface="Segoe UI Semibold"/>
              </a:rPr>
              <a:t>Azure Machine Learning</a:t>
            </a:r>
          </a:p>
        </p:txBody>
      </p:sp>
      <p:grpSp>
        <p:nvGrpSpPr>
          <p:cNvPr id="230" name="Group 229">
            <a:extLst>
              <a:ext uri="{FF2B5EF4-FFF2-40B4-BE49-F238E27FC236}">
                <a16:creationId xmlns:a16="http://schemas.microsoft.com/office/drawing/2014/main" id="{5FEA1AB1-5E10-4DFC-913F-2C22B7B7B604}"/>
              </a:ext>
            </a:extLst>
          </p:cNvPr>
          <p:cNvGrpSpPr/>
          <p:nvPr/>
        </p:nvGrpSpPr>
        <p:grpSpPr>
          <a:xfrm>
            <a:off x="1057501" y="4052851"/>
            <a:ext cx="485888" cy="564792"/>
            <a:chOff x="6185695" y="5061756"/>
            <a:chExt cx="742515" cy="863093"/>
          </a:xfrm>
        </p:grpSpPr>
        <p:sp>
          <p:nvSpPr>
            <p:cNvPr id="231" name="Oval 69">
              <a:extLst>
                <a:ext uri="{FF2B5EF4-FFF2-40B4-BE49-F238E27FC236}">
                  <a16:creationId xmlns:a16="http://schemas.microsoft.com/office/drawing/2014/main" id="{CA0ABCB8-593F-4915-BE67-AEC592AC03C0}"/>
                </a:ext>
              </a:extLst>
            </p:cNvPr>
            <p:cNvSpPr>
              <a:spLocks noChangeArrowheads="1"/>
            </p:cNvSpPr>
            <p:nvPr/>
          </p:nvSpPr>
          <p:spPr bwMode="auto">
            <a:xfrm>
              <a:off x="6369737" y="5061756"/>
              <a:ext cx="368084" cy="3680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a:latin typeface="Segoe UI"/>
              </a:endParaRPr>
            </a:p>
          </p:txBody>
        </p:sp>
        <p:sp>
          <p:nvSpPr>
            <p:cNvPr id="232" name="Freeform 70">
              <a:extLst>
                <a:ext uri="{FF2B5EF4-FFF2-40B4-BE49-F238E27FC236}">
                  <a16:creationId xmlns:a16="http://schemas.microsoft.com/office/drawing/2014/main" id="{A2C7CB14-BBC1-4034-922E-0D0356F0E087}"/>
                </a:ext>
              </a:extLst>
            </p:cNvPr>
            <p:cNvSpPr>
              <a:spLocks/>
            </p:cNvSpPr>
            <p:nvPr/>
          </p:nvSpPr>
          <p:spPr bwMode="auto">
            <a:xfrm>
              <a:off x="6185695" y="5556765"/>
              <a:ext cx="742515" cy="368084"/>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a:latin typeface="Segoe UI"/>
              </a:endParaRPr>
            </a:p>
          </p:txBody>
        </p:sp>
      </p:grpSp>
      <p:grpSp>
        <p:nvGrpSpPr>
          <p:cNvPr id="233" name="Group 232">
            <a:extLst>
              <a:ext uri="{FF2B5EF4-FFF2-40B4-BE49-F238E27FC236}">
                <a16:creationId xmlns:a16="http://schemas.microsoft.com/office/drawing/2014/main" id="{D945F09A-0BE8-4EAA-A106-73754AA3B711}"/>
              </a:ext>
            </a:extLst>
          </p:cNvPr>
          <p:cNvGrpSpPr/>
          <p:nvPr/>
        </p:nvGrpSpPr>
        <p:grpSpPr>
          <a:xfrm>
            <a:off x="10208041" y="2264566"/>
            <a:ext cx="646260" cy="646260"/>
            <a:chOff x="9897614" y="3471418"/>
            <a:chExt cx="1414462" cy="1414463"/>
          </a:xfrm>
        </p:grpSpPr>
        <p:sp>
          <p:nvSpPr>
            <p:cNvPr id="234" name="Donut 67">
              <a:extLst>
                <a:ext uri="{FF2B5EF4-FFF2-40B4-BE49-F238E27FC236}">
                  <a16:creationId xmlns:a16="http://schemas.microsoft.com/office/drawing/2014/main" id="{A89C6236-73D3-4055-9B6E-3AEB8DD32D50}"/>
                </a:ext>
              </a:extLst>
            </p:cNvPr>
            <p:cNvSpPr/>
            <p:nvPr/>
          </p:nvSpPr>
          <p:spPr bwMode="auto">
            <a:xfrm>
              <a:off x="9951778" y="3525582"/>
              <a:ext cx="1306134" cy="1306134"/>
            </a:xfrm>
            <a:prstGeom prst="ellipse">
              <a:avLst/>
            </a:prstGeom>
            <a:solidFill>
              <a:srgbClr val="1A1A1A"/>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90000"/>
                </a:lnSpc>
                <a:spcBef>
                  <a:spcPts val="600"/>
                </a:spcBef>
                <a:spcAft>
                  <a:spcPts val="0"/>
                </a:spcAft>
                <a:buClrTx/>
                <a:buSzTx/>
                <a:buFontTx/>
                <a:buNone/>
                <a:tabLst/>
                <a:defRPr/>
              </a:pPr>
              <a:endParaRPr kumimoji="0" lang="en-IN" sz="2000" b="0" i="0" u="none" strike="noStrike" kern="0" cap="none" spc="0" normalizeH="0" baseline="0" noProof="0">
                <a:ln>
                  <a:noFill/>
                </a:ln>
                <a:effectLst/>
                <a:uLnTx/>
                <a:uFillTx/>
                <a:latin typeface="Segoe UI Semilight"/>
              </a:endParaRPr>
            </a:p>
          </p:txBody>
        </p:sp>
        <p:sp>
          <p:nvSpPr>
            <p:cNvPr id="235" name="Donut 67">
              <a:extLst>
                <a:ext uri="{FF2B5EF4-FFF2-40B4-BE49-F238E27FC236}">
                  <a16:creationId xmlns:a16="http://schemas.microsoft.com/office/drawing/2014/main" id="{7729841E-54D1-4403-9AFC-CEF8DD413622}"/>
                </a:ext>
              </a:extLst>
            </p:cNvPr>
            <p:cNvSpPr/>
            <p:nvPr/>
          </p:nvSpPr>
          <p:spPr bwMode="auto">
            <a:xfrm>
              <a:off x="9897614" y="3471418"/>
              <a:ext cx="1414462" cy="1414462"/>
            </a:xfrm>
            <a:prstGeom prst="donut">
              <a:avLst>
                <a:gd name="adj" fmla="val 7423"/>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IN" sz="2000" b="1" i="0" u="none" strike="noStrike" kern="0" cap="none" spc="0" normalizeH="0" baseline="0" noProof="0">
                <a:ln>
                  <a:noFill/>
                </a:ln>
                <a:effectLst/>
                <a:uLnTx/>
                <a:uFillTx/>
                <a:latin typeface="Segoe UI Light"/>
                <a:ea typeface="Segoe UI" pitchFamily="34" charset="0"/>
                <a:cs typeface="Segoe UI" pitchFamily="34" charset="0"/>
              </a:endParaRPr>
            </a:p>
          </p:txBody>
        </p:sp>
        <p:sp>
          <p:nvSpPr>
            <p:cNvPr id="236" name="Freeform 69">
              <a:extLst>
                <a:ext uri="{FF2B5EF4-FFF2-40B4-BE49-F238E27FC236}">
                  <a16:creationId xmlns:a16="http://schemas.microsoft.com/office/drawing/2014/main" id="{3AFA6ECE-4B87-4DD0-A3CB-30E71A514738}"/>
                </a:ext>
              </a:extLst>
            </p:cNvPr>
            <p:cNvSpPr/>
            <p:nvPr/>
          </p:nvSpPr>
          <p:spPr bwMode="auto">
            <a:xfrm>
              <a:off x="10260852" y="3529492"/>
              <a:ext cx="1051224" cy="1356389"/>
            </a:xfrm>
            <a:custGeom>
              <a:avLst/>
              <a:gdLst>
                <a:gd name="connsiteX0" fmla="*/ 623876 w 1051224"/>
                <a:gd name="connsiteY0" fmla="*/ 0 h 1356389"/>
                <a:gd name="connsiteX1" fmla="*/ 739413 w 1051224"/>
                <a:gd name="connsiteY1" fmla="*/ 62711 h 1356389"/>
                <a:gd name="connsiteX2" fmla="*/ 1051224 w 1051224"/>
                <a:gd name="connsiteY2" fmla="*/ 649158 h 1356389"/>
                <a:gd name="connsiteX3" fmla="*/ 343993 w 1051224"/>
                <a:gd name="connsiteY3" fmla="*/ 1356389 h 1356389"/>
                <a:gd name="connsiteX4" fmla="*/ 68707 w 1051224"/>
                <a:gd name="connsiteY4" fmla="*/ 1300812 h 1356389"/>
                <a:gd name="connsiteX5" fmla="*/ 0 w 1051224"/>
                <a:gd name="connsiteY5" fmla="*/ 1263518 h 1356389"/>
                <a:gd name="connsiteX6" fmla="*/ 46310 w 1051224"/>
                <a:gd name="connsiteY6" fmla="*/ 1169727 h 1356389"/>
                <a:gd name="connsiteX7" fmla="*/ 109576 w 1051224"/>
                <a:gd name="connsiteY7" fmla="*/ 1204067 h 1356389"/>
                <a:gd name="connsiteX8" fmla="*/ 343993 w 1051224"/>
                <a:gd name="connsiteY8" fmla="*/ 1251393 h 1356389"/>
                <a:gd name="connsiteX9" fmla="*/ 946228 w 1051224"/>
                <a:gd name="connsiteY9" fmla="*/ 649158 h 1356389"/>
                <a:gd name="connsiteX10" fmla="*/ 578410 w 1051224"/>
                <a:gd name="connsiteY10" fmla="*/ 94250 h 1356389"/>
                <a:gd name="connsiteX11" fmla="*/ 577481 w 1051224"/>
                <a:gd name="connsiteY11" fmla="*/ 93961 h 135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1224" h="1356389">
                  <a:moveTo>
                    <a:pt x="623876" y="0"/>
                  </a:moveTo>
                  <a:lnTo>
                    <a:pt x="739413" y="62711"/>
                  </a:lnTo>
                  <a:cubicBezTo>
                    <a:pt x="927537" y="189806"/>
                    <a:pt x="1051224" y="405038"/>
                    <a:pt x="1051224" y="649158"/>
                  </a:cubicBezTo>
                  <a:cubicBezTo>
                    <a:pt x="1051224" y="1039751"/>
                    <a:pt x="734586" y="1356389"/>
                    <a:pt x="343993" y="1356389"/>
                  </a:cubicBezTo>
                  <a:cubicBezTo>
                    <a:pt x="246345" y="1356389"/>
                    <a:pt x="153319" y="1336599"/>
                    <a:pt x="68707" y="1300812"/>
                  </a:cubicBezTo>
                  <a:lnTo>
                    <a:pt x="0" y="1263518"/>
                  </a:lnTo>
                  <a:lnTo>
                    <a:pt x="46310" y="1169727"/>
                  </a:lnTo>
                  <a:lnTo>
                    <a:pt x="109576" y="1204067"/>
                  </a:lnTo>
                  <a:cubicBezTo>
                    <a:pt x="181627" y="1234541"/>
                    <a:pt x="260842" y="1251393"/>
                    <a:pt x="343993" y="1251393"/>
                  </a:cubicBezTo>
                  <a:cubicBezTo>
                    <a:pt x="676598" y="1251393"/>
                    <a:pt x="946228" y="981763"/>
                    <a:pt x="946228" y="649158"/>
                  </a:cubicBezTo>
                  <a:cubicBezTo>
                    <a:pt x="946228" y="399705"/>
                    <a:pt x="794561" y="185674"/>
                    <a:pt x="578410" y="94250"/>
                  </a:cubicBezTo>
                  <a:lnTo>
                    <a:pt x="577481" y="93961"/>
                  </a:lnTo>
                  <a:close/>
                </a:path>
              </a:pathLst>
            </a:cu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IN" sz="2000" b="1" i="0" u="none" strike="noStrike" kern="0" cap="none" spc="0" normalizeH="0" baseline="0" noProof="0">
                <a:ln>
                  <a:noFill/>
                </a:ln>
                <a:effectLst/>
                <a:uLnTx/>
                <a:uFillTx/>
                <a:latin typeface="Segoe UI Light"/>
                <a:ea typeface="Segoe UI" pitchFamily="34" charset="0"/>
                <a:cs typeface="Segoe UI" pitchFamily="34" charset="0"/>
              </a:endParaRPr>
            </a:p>
          </p:txBody>
        </p:sp>
        <p:sp>
          <p:nvSpPr>
            <p:cNvPr id="237" name="Freeform: Shape 236">
              <a:extLst>
                <a:ext uri="{FF2B5EF4-FFF2-40B4-BE49-F238E27FC236}">
                  <a16:creationId xmlns:a16="http://schemas.microsoft.com/office/drawing/2014/main" id="{307828E3-CA04-4869-99FB-7F3359F058AF}"/>
                </a:ext>
              </a:extLst>
            </p:cNvPr>
            <p:cNvSpPr>
              <a:spLocks/>
            </p:cNvSpPr>
            <p:nvPr/>
          </p:nvSpPr>
          <p:spPr bwMode="auto">
            <a:xfrm>
              <a:off x="10519812" y="4086900"/>
              <a:ext cx="624392" cy="170675"/>
            </a:xfrm>
            <a:custGeom>
              <a:avLst/>
              <a:gdLst>
                <a:gd name="connsiteX0" fmla="*/ 87395 w 624392"/>
                <a:gd name="connsiteY0" fmla="*/ 41 h 170675"/>
                <a:gd name="connsiteX1" fmla="*/ 146987 w 624392"/>
                <a:gd name="connsiteY1" fmla="*/ 25995 h 170675"/>
                <a:gd name="connsiteX2" fmla="*/ 590585 w 624392"/>
                <a:gd name="connsiteY2" fmla="*/ 34373 h 170675"/>
                <a:gd name="connsiteX3" fmla="*/ 624362 w 624392"/>
                <a:gd name="connsiteY3" fmla="*/ 92614 h 170675"/>
                <a:gd name="connsiteX4" fmla="*/ 561973 w 624392"/>
                <a:gd name="connsiteY4" fmla="*/ 151199 h 170675"/>
                <a:gd name="connsiteX5" fmla="*/ 142992 w 624392"/>
                <a:gd name="connsiteY5" fmla="*/ 146765 h 170675"/>
                <a:gd name="connsiteX6" fmla="*/ 22209 w 624392"/>
                <a:gd name="connsiteY6" fmla="*/ 143164 h 170675"/>
                <a:gd name="connsiteX7" fmla="*/ 26205 w 624392"/>
                <a:gd name="connsiteY7" fmla="*/ 22394 h 170675"/>
                <a:gd name="connsiteX8" fmla="*/ 87395 w 624392"/>
                <a:gd name="connsiteY8" fmla="*/ 41 h 17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392" h="170675">
                  <a:moveTo>
                    <a:pt x="87395" y="41"/>
                  </a:moveTo>
                  <a:cubicBezTo>
                    <a:pt x="109539" y="700"/>
                    <a:pt x="131415" y="9412"/>
                    <a:pt x="146987" y="25995"/>
                  </a:cubicBezTo>
                  <a:lnTo>
                    <a:pt x="590585" y="34373"/>
                  </a:lnTo>
                  <a:cubicBezTo>
                    <a:pt x="610032" y="46097"/>
                    <a:pt x="625161" y="68460"/>
                    <a:pt x="624362" y="92614"/>
                  </a:cubicBezTo>
                  <a:cubicBezTo>
                    <a:pt x="623296" y="124820"/>
                    <a:pt x="594181" y="152159"/>
                    <a:pt x="561973" y="151199"/>
                  </a:cubicBezTo>
                  <a:lnTo>
                    <a:pt x="142992" y="146765"/>
                  </a:lnTo>
                  <a:cubicBezTo>
                    <a:pt x="109718" y="178011"/>
                    <a:pt x="57246" y="180476"/>
                    <a:pt x="22209" y="143164"/>
                  </a:cubicBezTo>
                  <a:cubicBezTo>
                    <a:pt x="-8934" y="109999"/>
                    <a:pt x="-7070" y="53639"/>
                    <a:pt x="26205" y="22394"/>
                  </a:cubicBezTo>
                  <a:cubicBezTo>
                    <a:pt x="42841" y="6771"/>
                    <a:pt x="65251" y="-620"/>
                    <a:pt x="87395" y="41"/>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31863"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effectLst/>
                <a:uLnTx/>
                <a:uFillTx/>
                <a:latin typeface="Segoe UI"/>
              </a:endParaRPr>
            </a:p>
          </p:txBody>
        </p:sp>
        <p:sp>
          <p:nvSpPr>
            <p:cNvPr id="238" name="Freeform: Shape 237">
              <a:extLst>
                <a:ext uri="{FF2B5EF4-FFF2-40B4-BE49-F238E27FC236}">
                  <a16:creationId xmlns:a16="http://schemas.microsoft.com/office/drawing/2014/main" id="{7628EE2E-1218-421D-8F45-5C450BCBA0F7}"/>
                </a:ext>
              </a:extLst>
            </p:cNvPr>
            <p:cNvSpPr>
              <a:spLocks/>
            </p:cNvSpPr>
            <p:nvPr/>
          </p:nvSpPr>
          <p:spPr bwMode="auto">
            <a:xfrm>
              <a:off x="10286195" y="3695702"/>
              <a:ext cx="290637" cy="267449"/>
            </a:xfrm>
            <a:custGeom>
              <a:avLst/>
              <a:gdLst>
                <a:gd name="connsiteX0" fmla="*/ 290637 w 290637"/>
                <a:gd name="connsiteY0" fmla="*/ 0 h 267449"/>
                <a:gd name="connsiteX1" fmla="*/ 290637 w 290637"/>
                <a:gd name="connsiteY1" fmla="*/ 210967 h 267449"/>
                <a:gd name="connsiteX2" fmla="*/ 258366 w 290637"/>
                <a:gd name="connsiteY2" fmla="*/ 215609 h 267449"/>
                <a:gd name="connsiteX3" fmla="*/ 216275 w 290637"/>
                <a:gd name="connsiteY3" fmla="*/ 228809 h 267449"/>
                <a:gd name="connsiteX4" fmla="*/ 150830 w 290637"/>
                <a:gd name="connsiteY4" fmla="*/ 267449 h 267449"/>
                <a:gd name="connsiteX5" fmla="*/ 17811 w 290637"/>
                <a:gd name="connsiteY5" fmla="*/ 134430 h 267449"/>
                <a:gd name="connsiteX6" fmla="*/ 0 w 290637"/>
                <a:gd name="connsiteY6" fmla="*/ 114611 h 267449"/>
                <a:gd name="connsiteX7" fmla="*/ 213477 w 290637"/>
                <a:gd name="connsiteY7" fmla="*/ 9475 h 267449"/>
                <a:gd name="connsiteX8" fmla="*/ 290637 w 290637"/>
                <a:gd name="connsiteY8" fmla="*/ 0 h 26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637" h="267449">
                  <a:moveTo>
                    <a:pt x="290637" y="0"/>
                  </a:moveTo>
                  <a:lnTo>
                    <a:pt x="290637" y="210967"/>
                  </a:lnTo>
                  <a:lnTo>
                    <a:pt x="258366" y="215609"/>
                  </a:lnTo>
                  <a:cubicBezTo>
                    <a:pt x="243909" y="218915"/>
                    <a:pt x="229837" y="223357"/>
                    <a:pt x="216275" y="228809"/>
                  </a:cubicBezTo>
                  <a:lnTo>
                    <a:pt x="150830" y="267449"/>
                  </a:lnTo>
                  <a:lnTo>
                    <a:pt x="17811" y="134430"/>
                  </a:lnTo>
                  <a:lnTo>
                    <a:pt x="0" y="114611"/>
                  </a:lnTo>
                  <a:cubicBezTo>
                    <a:pt x="63125" y="63651"/>
                    <a:pt x="135403" y="26346"/>
                    <a:pt x="213477" y="9475"/>
                  </a:cubicBezTo>
                  <a:lnTo>
                    <a:pt x="290637" y="0"/>
                  </a:lnTo>
                  <a:close/>
                </a:path>
              </a:pathLst>
            </a:custGeom>
            <a:solidFill>
              <a:srgbClr val="BBDA7D"/>
            </a:solidFill>
            <a:ln>
              <a:noFill/>
            </a:ln>
          </p:spPr>
          <p:txBody>
            <a:bodyPr vert="horz" wrap="square" lIns="91440" tIns="45720" rIns="91440" bIns="45720" numCol="1" anchor="t" anchorCtr="0" compatLnSpc="1">
              <a:prstTxWarp prst="textNoShape">
                <a:avLst/>
              </a:prstTxWarp>
              <a:noAutofit/>
            </a:bodyPr>
            <a:lstStyle/>
            <a:p>
              <a:pPr marL="0" marR="0" lvl="0" indent="0" defTabSz="931863"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effectLst/>
                <a:uLnTx/>
                <a:uFillTx/>
                <a:latin typeface="Segoe UI"/>
              </a:endParaRPr>
            </a:p>
          </p:txBody>
        </p:sp>
        <p:sp>
          <p:nvSpPr>
            <p:cNvPr id="239" name="Freeform: Shape 238">
              <a:extLst>
                <a:ext uri="{FF2B5EF4-FFF2-40B4-BE49-F238E27FC236}">
                  <a16:creationId xmlns:a16="http://schemas.microsoft.com/office/drawing/2014/main" id="{68D1B4A2-1E17-4B45-80FE-A2BCF6643185}"/>
                </a:ext>
              </a:extLst>
            </p:cNvPr>
            <p:cNvSpPr>
              <a:spLocks/>
            </p:cNvSpPr>
            <p:nvPr/>
          </p:nvSpPr>
          <p:spPr bwMode="auto">
            <a:xfrm>
              <a:off x="10642307" y="3696054"/>
              <a:ext cx="287959" cy="266888"/>
            </a:xfrm>
            <a:custGeom>
              <a:avLst/>
              <a:gdLst>
                <a:gd name="connsiteX0" fmla="*/ 0 w 287959"/>
                <a:gd name="connsiteY0" fmla="*/ 0 h 266888"/>
                <a:gd name="connsiteX1" fmla="*/ 74803 w 287959"/>
                <a:gd name="connsiteY1" fmla="*/ 9477 h 266888"/>
                <a:gd name="connsiteX2" fmla="*/ 223047 w 287959"/>
                <a:gd name="connsiteY2" fmla="*/ 69275 h 266888"/>
                <a:gd name="connsiteX3" fmla="*/ 287959 w 287959"/>
                <a:gd name="connsiteY3" fmla="*/ 114767 h 266888"/>
                <a:gd name="connsiteX4" fmla="*/ 135839 w 287959"/>
                <a:gd name="connsiteY4" fmla="*/ 266888 h 266888"/>
                <a:gd name="connsiteX5" fmla="*/ 70848 w 287959"/>
                <a:gd name="connsiteY5" fmla="*/ 227653 h 266888"/>
                <a:gd name="connsiteX6" fmla="*/ 27150 w 287959"/>
                <a:gd name="connsiteY6" fmla="*/ 212846 h 266888"/>
                <a:gd name="connsiteX7" fmla="*/ 0 w 287959"/>
                <a:gd name="connsiteY7" fmla="*/ 208513 h 266888"/>
                <a:gd name="connsiteX8" fmla="*/ 0 w 287959"/>
                <a:gd name="connsiteY8" fmla="*/ 0 h 26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959" h="266888">
                  <a:moveTo>
                    <a:pt x="0" y="0"/>
                  </a:moveTo>
                  <a:lnTo>
                    <a:pt x="74803" y="9477"/>
                  </a:lnTo>
                  <a:cubicBezTo>
                    <a:pt x="127104" y="20976"/>
                    <a:pt x="176854" y="41582"/>
                    <a:pt x="223047" y="69275"/>
                  </a:cubicBezTo>
                  <a:lnTo>
                    <a:pt x="287959" y="114767"/>
                  </a:lnTo>
                  <a:lnTo>
                    <a:pt x="135839" y="266888"/>
                  </a:lnTo>
                  <a:lnTo>
                    <a:pt x="70848" y="227653"/>
                  </a:lnTo>
                  <a:cubicBezTo>
                    <a:pt x="56706" y="221621"/>
                    <a:pt x="42056" y="216602"/>
                    <a:pt x="27150" y="212846"/>
                  </a:cubicBezTo>
                  <a:lnTo>
                    <a:pt x="0" y="208513"/>
                  </a:lnTo>
                  <a:lnTo>
                    <a:pt x="0" y="0"/>
                  </a:lnTo>
                  <a:close/>
                </a:path>
              </a:pathLst>
            </a:custGeom>
            <a:solidFill>
              <a:srgbClr val="A5CA54"/>
            </a:solidFill>
            <a:ln>
              <a:noFill/>
            </a:ln>
          </p:spPr>
          <p:txBody>
            <a:bodyPr vert="horz" wrap="square" lIns="91440" tIns="45720" rIns="91440" bIns="45720" numCol="1" anchor="t" anchorCtr="0" compatLnSpc="1">
              <a:prstTxWarp prst="textNoShape">
                <a:avLst/>
              </a:prstTxWarp>
              <a:noAutofit/>
            </a:bodyPr>
            <a:lstStyle/>
            <a:p>
              <a:pPr marL="0" marR="0" lvl="0" indent="0" defTabSz="931863"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effectLst/>
                <a:uLnTx/>
                <a:uFillTx/>
                <a:latin typeface="Segoe UI"/>
              </a:endParaRPr>
            </a:p>
          </p:txBody>
        </p:sp>
        <p:sp>
          <p:nvSpPr>
            <p:cNvPr id="240" name="Freeform: Shape 239">
              <a:extLst>
                <a:ext uri="{FF2B5EF4-FFF2-40B4-BE49-F238E27FC236}">
                  <a16:creationId xmlns:a16="http://schemas.microsoft.com/office/drawing/2014/main" id="{A4D18300-D556-4568-A1CE-F2FBAF48FBC5}"/>
                </a:ext>
              </a:extLst>
            </p:cNvPr>
            <p:cNvSpPr>
              <a:spLocks/>
            </p:cNvSpPr>
            <p:nvPr/>
          </p:nvSpPr>
          <p:spPr bwMode="auto">
            <a:xfrm>
              <a:off x="10122399" y="3857990"/>
              <a:ext cx="269161" cy="277918"/>
            </a:xfrm>
            <a:custGeom>
              <a:avLst/>
              <a:gdLst>
                <a:gd name="connsiteX0" fmla="*/ 116870 w 269161"/>
                <a:gd name="connsiteY0" fmla="*/ 0 h 277918"/>
                <a:gd name="connsiteX1" fmla="*/ 269161 w 269161"/>
                <a:gd name="connsiteY1" fmla="*/ 152291 h 277918"/>
                <a:gd name="connsiteX2" fmla="*/ 230871 w 269161"/>
                <a:gd name="connsiteY2" fmla="*/ 215717 h 277918"/>
                <a:gd name="connsiteX3" fmla="*/ 216064 w 269161"/>
                <a:gd name="connsiteY3" fmla="*/ 259415 h 277918"/>
                <a:gd name="connsiteX4" fmla="*/ 213111 w 269161"/>
                <a:gd name="connsiteY4" fmla="*/ 277918 h 277918"/>
                <a:gd name="connsiteX5" fmla="*/ 0 w 269161"/>
                <a:gd name="connsiteY5" fmla="*/ 277918 h 277918"/>
                <a:gd name="connsiteX6" fmla="*/ 10414 w 269161"/>
                <a:gd name="connsiteY6" fmla="*/ 209482 h 277918"/>
                <a:gd name="connsiteX7" fmla="*/ 70719 w 269161"/>
                <a:gd name="connsiteY7" fmla="*/ 61744 h 277918"/>
                <a:gd name="connsiteX8" fmla="*/ 116870 w 269161"/>
                <a:gd name="connsiteY8" fmla="*/ 0 h 27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161" h="277918">
                  <a:moveTo>
                    <a:pt x="116870" y="0"/>
                  </a:moveTo>
                  <a:lnTo>
                    <a:pt x="269161" y="152291"/>
                  </a:lnTo>
                  <a:lnTo>
                    <a:pt x="230871" y="215717"/>
                  </a:lnTo>
                  <a:cubicBezTo>
                    <a:pt x="224839" y="229859"/>
                    <a:pt x="219819" y="244509"/>
                    <a:pt x="216064" y="259415"/>
                  </a:cubicBezTo>
                  <a:lnTo>
                    <a:pt x="213111" y="277918"/>
                  </a:lnTo>
                  <a:lnTo>
                    <a:pt x="0" y="277918"/>
                  </a:lnTo>
                  <a:lnTo>
                    <a:pt x="10414" y="209482"/>
                  </a:lnTo>
                  <a:cubicBezTo>
                    <a:pt x="22420" y="157688"/>
                    <a:pt x="42519" y="107430"/>
                    <a:pt x="70719" y="61744"/>
                  </a:cubicBezTo>
                  <a:lnTo>
                    <a:pt x="116870" y="0"/>
                  </a:lnTo>
                  <a:close/>
                </a:path>
              </a:pathLst>
            </a:custGeom>
            <a:solidFill>
              <a:srgbClr val="D2E7A9"/>
            </a:solidFill>
            <a:ln>
              <a:noFill/>
            </a:ln>
          </p:spPr>
          <p:txBody>
            <a:bodyPr vert="horz" wrap="square" lIns="91440" tIns="45720" rIns="91440" bIns="45720" numCol="1" anchor="t" anchorCtr="0" compatLnSpc="1">
              <a:prstTxWarp prst="textNoShape">
                <a:avLst/>
              </a:prstTxWarp>
              <a:noAutofit/>
            </a:bodyPr>
            <a:lstStyle/>
            <a:p>
              <a:pPr marL="0" marR="0" lvl="0" indent="0" defTabSz="931863"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effectLst/>
                <a:uLnTx/>
                <a:uFillTx/>
                <a:latin typeface="Segoe UI"/>
              </a:endParaRPr>
            </a:p>
          </p:txBody>
        </p:sp>
        <p:sp>
          <p:nvSpPr>
            <p:cNvPr id="241" name="Freeform: Shape 240">
              <a:extLst>
                <a:ext uri="{FF2B5EF4-FFF2-40B4-BE49-F238E27FC236}">
                  <a16:creationId xmlns:a16="http://schemas.microsoft.com/office/drawing/2014/main" id="{D258CE38-5613-4F5B-ACA3-466C1F5BD53C}"/>
                </a:ext>
              </a:extLst>
            </p:cNvPr>
            <p:cNvSpPr>
              <a:spLocks/>
            </p:cNvSpPr>
            <p:nvPr/>
          </p:nvSpPr>
          <p:spPr bwMode="auto">
            <a:xfrm>
              <a:off x="10824046" y="3858113"/>
              <a:ext cx="259956" cy="228787"/>
            </a:xfrm>
            <a:custGeom>
              <a:avLst/>
              <a:gdLst>
                <a:gd name="connsiteX0" fmla="*/ 151525 w 259956"/>
                <a:gd name="connsiteY0" fmla="*/ 0 h 228787"/>
                <a:gd name="connsiteX1" fmla="*/ 187726 w 259956"/>
                <a:gd name="connsiteY1" fmla="*/ 47229 h 228787"/>
                <a:gd name="connsiteX2" fmla="*/ 249063 w 259956"/>
                <a:gd name="connsiteY2" fmla="*/ 177909 h 228787"/>
                <a:gd name="connsiteX3" fmla="*/ 259956 w 259956"/>
                <a:gd name="connsiteY3" fmla="*/ 228787 h 228787"/>
                <a:gd name="connsiteX4" fmla="*/ 41069 w 259956"/>
                <a:gd name="connsiteY4" fmla="*/ 228787 h 228787"/>
                <a:gd name="connsiteX5" fmla="*/ 24304 w 259956"/>
                <a:gd name="connsiteY5" fmla="*/ 188030 h 228787"/>
                <a:gd name="connsiteX6" fmla="*/ 0 w 259956"/>
                <a:gd name="connsiteY6" fmla="*/ 151525 h 228787"/>
                <a:gd name="connsiteX7" fmla="*/ 151525 w 259956"/>
                <a:gd name="connsiteY7" fmla="*/ 0 h 228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956" h="228787">
                  <a:moveTo>
                    <a:pt x="151525" y="0"/>
                  </a:moveTo>
                  <a:lnTo>
                    <a:pt x="187726" y="47229"/>
                  </a:lnTo>
                  <a:cubicBezTo>
                    <a:pt x="214470" y="87842"/>
                    <a:pt x="235418" y="132240"/>
                    <a:pt x="249063" y="177909"/>
                  </a:cubicBezTo>
                  <a:lnTo>
                    <a:pt x="259956" y="228787"/>
                  </a:lnTo>
                  <a:lnTo>
                    <a:pt x="41069" y="228787"/>
                  </a:lnTo>
                  <a:lnTo>
                    <a:pt x="24304" y="188030"/>
                  </a:lnTo>
                  <a:lnTo>
                    <a:pt x="0" y="151525"/>
                  </a:lnTo>
                  <a:lnTo>
                    <a:pt x="151525" y="0"/>
                  </a:lnTo>
                  <a:close/>
                </a:path>
              </a:pathLst>
            </a:custGeom>
            <a:solidFill>
              <a:srgbClr val="7FB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31863"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effectLst/>
                <a:uLnTx/>
                <a:uFillTx/>
                <a:latin typeface="Segoe UI"/>
              </a:endParaRPr>
            </a:p>
          </p:txBody>
        </p:sp>
        <p:sp>
          <p:nvSpPr>
            <p:cNvPr id="242" name="Freeform: Shape 241">
              <a:extLst>
                <a:ext uri="{FF2B5EF4-FFF2-40B4-BE49-F238E27FC236}">
                  <a16:creationId xmlns:a16="http://schemas.microsoft.com/office/drawing/2014/main" id="{9C3E01A8-1BE2-40CE-8319-B262875B8488}"/>
                </a:ext>
              </a:extLst>
            </p:cNvPr>
            <p:cNvSpPr>
              <a:spLocks/>
            </p:cNvSpPr>
            <p:nvPr/>
          </p:nvSpPr>
          <p:spPr bwMode="auto">
            <a:xfrm>
              <a:off x="10125713" y="4217639"/>
              <a:ext cx="277662" cy="286335"/>
            </a:xfrm>
            <a:custGeom>
              <a:avLst/>
              <a:gdLst>
                <a:gd name="connsiteX0" fmla="*/ 0 w 277662"/>
                <a:gd name="connsiteY0" fmla="*/ 0 h 286335"/>
                <a:gd name="connsiteX1" fmla="*/ 211901 w 277662"/>
                <a:gd name="connsiteY1" fmla="*/ 0 h 286335"/>
                <a:gd name="connsiteX2" fmla="*/ 215712 w 277662"/>
                <a:gd name="connsiteY2" fmla="*/ 24896 h 286335"/>
                <a:gd name="connsiteX3" fmla="*/ 277662 w 277662"/>
                <a:gd name="connsiteY3" fmla="*/ 145645 h 286335"/>
                <a:gd name="connsiteX4" fmla="*/ 120833 w 277662"/>
                <a:gd name="connsiteY4" fmla="*/ 286335 h 286335"/>
                <a:gd name="connsiteX5" fmla="*/ 10016 w 277662"/>
                <a:gd name="connsiteY5" fmla="*/ 76009 h 286335"/>
                <a:gd name="connsiteX6" fmla="*/ 0 w 277662"/>
                <a:gd name="connsiteY6" fmla="*/ 0 h 28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662" h="286335">
                  <a:moveTo>
                    <a:pt x="0" y="0"/>
                  </a:moveTo>
                  <a:lnTo>
                    <a:pt x="211901" y="0"/>
                  </a:lnTo>
                  <a:lnTo>
                    <a:pt x="215712" y="24896"/>
                  </a:lnTo>
                  <a:cubicBezTo>
                    <a:pt x="226173" y="68526"/>
                    <a:pt x="247391" y="109343"/>
                    <a:pt x="277662" y="145645"/>
                  </a:cubicBezTo>
                  <a:cubicBezTo>
                    <a:pt x="277662" y="145645"/>
                    <a:pt x="277662" y="145645"/>
                    <a:pt x="120833" y="286335"/>
                  </a:cubicBezTo>
                  <a:cubicBezTo>
                    <a:pt x="66353" y="225824"/>
                    <a:pt x="27712" y="154013"/>
                    <a:pt x="10016" y="76009"/>
                  </a:cubicBezTo>
                  <a:lnTo>
                    <a:pt x="0" y="0"/>
                  </a:lnTo>
                  <a:close/>
                </a:path>
              </a:pathLst>
            </a:custGeom>
            <a:solidFill>
              <a:srgbClr val="E1EFCB"/>
            </a:solidFill>
            <a:ln>
              <a:noFill/>
            </a:ln>
          </p:spPr>
          <p:txBody>
            <a:bodyPr vert="horz" wrap="square" lIns="91440" tIns="45720" rIns="91440" bIns="45720" numCol="1" anchor="t" anchorCtr="0" compatLnSpc="1">
              <a:prstTxWarp prst="textNoShape">
                <a:avLst/>
              </a:prstTxWarp>
              <a:noAutofit/>
            </a:bodyPr>
            <a:lstStyle/>
            <a:p>
              <a:pPr marL="0" marR="0" lvl="0" indent="0" defTabSz="931863"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effectLst/>
                <a:uLnTx/>
                <a:uFillTx/>
                <a:latin typeface="Segoe UI"/>
              </a:endParaRPr>
            </a:p>
          </p:txBody>
        </p:sp>
        <p:sp>
          <p:nvSpPr>
            <p:cNvPr id="243" name="Freeform: Shape 242">
              <a:extLst>
                <a:ext uri="{FF2B5EF4-FFF2-40B4-BE49-F238E27FC236}">
                  <a16:creationId xmlns:a16="http://schemas.microsoft.com/office/drawing/2014/main" id="{E96DD7E0-B8DB-429D-956B-DDB1E7FFD181}"/>
                </a:ext>
              </a:extLst>
            </p:cNvPr>
            <p:cNvSpPr/>
            <p:nvPr/>
          </p:nvSpPr>
          <p:spPr bwMode="auto">
            <a:xfrm>
              <a:off x="10519812" y="4168631"/>
              <a:ext cx="624362" cy="88944"/>
            </a:xfrm>
            <a:custGeom>
              <a:avLst/>
              <a:gdLst>
                <a:gd name="connsiteX0" fmla="*/ 123 w 624362"/>
                <a:gd name="connsiteY0" fmla="*/ 0 h 88944"/>
                <a:gd name="connsiteX1" fmla="*/ 621367 w 624362"/>
                <a:gd name="connsiteY1" fmla="*/ 0 h 88944"/>
                <a:gd name="connsiteX2" fmla="*/ 624362 w 624362"/>
                <a:gd name="connsiteY2" fmla="*/ 10883 h 88944"/>
                <a:gd name="connsiteX3" fmla="*/ 561973 w 624362"/>
                <a:gd name="connsiteY3" fmla="*/ 69468 h 88944"/>
                <a:gd name="connsiteX4" fmla="*/ 142992 w 624362"/>
                <a:gd name="connsiteY4" fmla="*/ 65034 h 88944"/>
                <a:gd name="connsiteX5" fmla="*/ 22209 w 624362"/>
                <a:gd name="connsiteY5" fmla="*/ 61433 h 88944"/>
                <a:gd name="connsiteX6" fmla="*/ 50 w 624362"/>
                <a:gd name="connsiteY6" fmla="*/ 328 h 88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362" h="88944">
                  <a:moveTo>
                    <a:pt x="123" y="0"/>
                  </a:moveTo>
                  <a:lnTo>
                    <a:pt x="621367" y="0"/>
                  </a:lnTo>
                  <a:lnTo>
                    <a:pt x="624362" y="10883"/>
                  </a:lnTo>
                  <a:cubicBezTo>
                    <a:pt x="623296" y="43089"/>
                    <a:pt x="594181" y="70428"/>
                    <a:pt x="561973" y="69468"/>
                  </a:cubicBezTo>
                  <a:lnTo>
                    <a:pt x="142992" y="65034"/>
                  </a:lnTo>
                  <a:cubicBezTo>
                    <a:pt x="109718" y="96280"/>
                    <a:pt x="57246" y="98745"/>
                    <a:pt x="22209" y="61433"/>
                  </a:cubicBezTo>
                  <a:cubicBezTo>
                    <a:pt x="6638" y="44851"/>
                    <a:pt x="-682" y="22469"/>
                    <a:pt x="50" y="328"/>
                  </a:cubicBezTo>
                  <a:close/>
                </a:path>
              </a:pathLst>
            </a:cu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effectLst/>
                <a:uLnTx/>
                <a:uFillTx/>
                <a:latin typeface="Segoe UI"/>
                <a:ea typeface="Segoe UI" pitchFamily="34" charset="0"/>
                <a:cs typeface="Segoe UI" pitchFamily="34" charset="0"/>
              </a:endParaRPr>
            </a:p>
          </p:txBody>
        </p:sp>
      </p:grpSp>
      <p:sp>
        <p:nvSpPr>
          <p:cNvPr id="57" name="Title 8">
            <a:extLst>
              <a:ext uri="{FF2B5EF4-FFF2-40B4-BE49-F238E27FC236}">
                <a16:creationId xmlns:a16="http://schemas.microsoft.com/office/drawing/2014/main" id="{60456EB7-4DB9-4370-BDBA-E1D96D7F3247}"/>
              </a:ext>
            </a:extLst>
          </p:cNvPr>
          <p:cNvSpPr>
            <a:spLocks noGrp="1"/>
          </p:cNvSpPr>
          <p:nvPr>
            <p:ph type="title"/>
          </p:nvPr>
        </p:nvSpPr>
        <p:spPr>
          <a:xfrm>
            <a:off x="426424" y="302551"/>
            <a:ext cx="11336039" cy="758022"/>
          </a:xfrm>
        </p:spPr>
        <p:txBody>
          <a:bodyPr/>
          <a:lstStyle/>
          <a:p>
            <a:r>
              <a:rPr lang="en-US" dirty="0" err="1"/>
              <a:t>MLOps</a:t>
            </a:r>
            <a:r>
              <a:rPr lang="en-US" dirty="0"/>
              <a:t> workflow</a:t>
            </a:r>
            <a:br>
              <a:rPr lang="en-US" dirty="0"/>
            </a:br>
            <a:endParaRPr lang="en-US" dirty="0"/>
          </a:p>
        </p:txBody>
      </p:sp>
    </p:spTree>
    <p:extLst>
      <p:ext uri="{BB962C8B-B14F-4D97-AF65-F5344CB8AC3E}">
        <p14:creationId xmlns:p14="http://schemas.microsoft.com/office/powerpoint/2010/main" val="19320706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Text Placeholder 4">
            <a:extLst>
              <a:ext uri="{FF2B5EF4-FFF2-40B4-BE49-F238E27FC236}">
                <a16:creationId xmlns:a16="http://schemas.microsoft.com/office/drawing/2014/main" id="{ECF68469-D2B1-4C94-BC8F-C696C0BCE2AF}"/>
              </a:ext>
            </a:extLst>
          </p:cNvPr>
          <p:cNvSpPr txBox="1">
            <a:spLocks/>
          </p:cNvSpPr>
          <p:nvPr/>
        </p:nvSpPr>
        <p:spPr>
          <a:xfrm>
            <a:off x="9116019" y="5584942"/>
            <a:ext cx="1332744" cy="540677"/>
          </a:xfrm>
          <a:prstGeom prst="rect">
            <a:avLst/>
          </a:prstGeom>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defTabSz="913698">
              <a:spcBef>
                <a:spcPts val="600"/>
              </a:spcBef>
              <a:defRPr/>
            </a:pPr>
            <a:r>
              <a:rPr lang="en-US" altLang="ko-KR" sz="1200" b="1" dirty="0">
                <a:ln>
                  <a:solidFill>
                    <a:schemeClr val="bg1">
                      <a:lumMod val="85000"/>
                      <a:alpha val="0"/>
                    </a:schemeClr>
                  </a:solidFill>
                </a:ln>
                <a:latin typeface="+mj-ea"/>
                <a:ea typeface="+mj-ea"/>
              </a:rPr>
              <a:t>Reproducibility</a:t>
            </a:r>
          </a:p>
          <a:p>
            <a:pPr defTabSz="913698">
              <a:spcBef>
                <a:spcPts val="600"/>
              </a:spcBef>
              <a:defRPr/>
            </a:pPr>
            <a:r>
              <a:rPr lang="en-US" sz="1200" b="1" dirty="0">
                <a:ln>
                  <a:solidFill>
                    <a:schemeClr val="bg1">
                      <a:lumMod val="85000"/>
                      <a:alpha val="0"/>
                    </a:schemeClr>
                  </a:solidFill>
                </a:ln>
                <a:latin typeface="+mj-ea"/>
                <a:ea typeface="+mj-ea"/>
              </a:rPr>
              <a:t>Validation</a:t>
            </a:r>
          </a:p>
        </p:txBody>
      </p:sp>
      <p:pic>
        <p:nvPicPr>
          <p:cNvPr id="226" name="Graphic 225" descr="Close">
            <a:extLst>
              <a:ext uri="{FF2B5EF4-FFF2-40B4-BE49-F238E27FC236}">
                <a16:creationId xmlns:a16="http://schemas.microsoft.com/office/drawing/2014/main" id="{97BB3916-B55D-4B50-9E4F-7EBE335DD4A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04725" y="5848276"/>
            <a:ext cx="240524" cy="240523"/>
          </a:xfrm>
          <a:prstGeom prst="rect">
            <a:avLst/>
          </a:prstGeom>
          <a:solidFill>
            <a:srgbClr val="FFFFFF"/>
          </a:solidFill>
        </p:spPr>
      </p:pic>
      <p:pic>
        <p:nvPicPr>
          <p:cNvPr id="227" name="Graphic 226" descr="Close">
            <a:extLst>
              <a:ext uri="{FF2B5EF4-FFF2-40B4-BE49-F238E27FC236}">
                <a16:creationId xmlns:a16="http://schemas.microsoft.com/office/drawing/2014/main" id="{96C79A51-1051-4C83-8C67-F49E94C04D1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40915" y="5606138"/>
            <a:ext cx="240524" cy="240523"/>
          </a:xfrm>
          <a:prstGeom prst="rect">
            <a:avLst/>
          </a:prstGeom>
          <a:solidFill>
            <a:srgbClr val="FFFFFF"/>
          </a:solidFill>
        </p:spPr>
      </p:pic>
      <p:pic>
        <p:nvPicPr>
          <p:cNvPr id="228" name="Graphic 227" descr="Close">
            <a:extLst>
              <a:ext uri="{FF2B5EF4-FFF2-40B4-BE49-F238E27FC236}">
                <a16:creationId xmlns:a16="http://schemas.microsoft.com/office/drawing/2014/main" id="{E51DF6EA-BA9E-4630-A7E7-9E59FE26B6D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40915" y="5859116"/>
            <a:ext cx="240524" cy="240523"/>
          </a:xfrm>
          <a:prstGeom prst="rect">
            <a:avLst/>
          </a:prstGeom>
          <a:solidFill>
            <a:srgbClr val="FFFFFF"/>
          </a:solidFill>
        </p:spPr>
      </p:pic>
      <p:sp>
        <p:nvSpPr>
          <p:cNvPr id="229" name="Text Placeholder 4">
            <a:extLst>
              <a:ext uri="{FF2B5EF4-FFF2-40B4-BE49-F238E27FC236}">
                <a16:creationId xmlns:a16="http://schemas.microsoft.com/office/drawing/2014/main" id="{377BEEA7-E66F-482F-8950-D36ED0D3CC96}"/>
              </a:ext>
            </a:extLst>
          </p:cNvPr>
          <p:cNvSpPr txBox="1">
            <a:spLocks/>
          </p:cNvSpPr>
          <p:nvPr/>
        </p:nvSpPr>
        <p:spPr>
          <a:xfrm>
            <a:off x="10629975" y="5568053"/>
            <a:ext cx="1332744" cy="540678"/>
          </a:xfrm>
          <a:prstGeom prst="rect">
            <a:avLst/>
          </a:prstGeom>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defTabSz="913698">
              <a:spcBef>
                <a:spcPts val="600"/>
              </a:spcBef>
              <a:defRPr/>
            </a:pPr>
            <a:r>
              <a:rPr lang="en-US" sz="1200" b="1" dirty="0">
                <a:ln>
                  <a:solidFill>
                    <a:schemeClr val="bg1">
                      <a:lumMod val="85000"/>
                      <a:alpha val="0"/>
                    </a:schemeClr>
                  </a:solidFill>
                </a:ln>
                <a:latin typeface="+mj-ea"/>
                <a:ea typeface="+mj-ea"/>
              </a:rPr>
              <a:t>Deployment</a:t>
            </a:r>
          </a:p>
          <a:p>
            <a:pPr defTabSz="913698">
              <a:spcBef>
                <a:spcPts val="600"/>
              </a:spcBef>
              <a:defRPr/>
            </a:pPr>
            <a:r>
              <a:rPr lang="en-US" sz="1200" b="1" dirty="0">
                <a:ln>
                  <a:solidFill>
                    <a:schemeClr val="bg1">
                      <a:lumMod val="85000"/>
                      <a:alpha val="0"/>
                    </a:schemeClr>
                  </a:solidFill>
                </a:ln>
                <a:latin typeface="+mj-ea"/>
                <a:ea typeface="+mj-ea"/>
              </a:rPr>
              <a:t>Retraining</a:t>
            </a:r>
            <a:endParaRPr lang="en-US" sz="1200" dirty="0">
              <a:ln>
                <a:solidFill>
                  <a:schemeClr val="bg1">
                    <a:lumMod val="85000"/>
                    <a:alpha val="0"/>
                  </a:schemeClr>
                </a:solidFill>
              </a:ln>
              <a:latin typeface="+mj-ea"/>
              <a:ea typeface="+mj-ea"/>
            </a:endParaRPr>
          </a:p>
        </p:txBody>
      </p:sp>
      <p:pic>
        <p:nvPicPr>
          <p:cNvPr id="102" name="Graphic 101" descr="Checkmark">
            <a:extLst>
              <a:ext uri="{FF2B5EF4-FFF2-40B4-BE49-F238E27FC236}">
                <a16:creationId xmlns:a16="http://schemas.microsoft.com/office/drawing/2014/main" id="{5864E8B5-9441-48C2-A7A8-FF97DA80C27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03838" y="5601380"/>
            <a:ext cx="241200" cy="241200"/>
          </a:xfrm>
          <a:prstGeom prst="rect">
            <a:avLst/>
          </a:prstGeom>
          <a:solidFill>
            <a:srgbClr val="FFFFFF"/>
          </a:solidFill>
        </p:spPr>
      </p:pic>
      <p:sp>
        <p:nvSpPr>
          <p:cNvPr id="107" name="Rectangle 106">
            <a:extLst>
              <a:ext uri="{FF2B5EF4-FFF2-40B4-BE49-F238E27FC236}">
                <a16:creationId xmlns:a16="http://schemas.microsoft.com/office/drawing/2014/main" id="{3DCBA1A1-8AF8-4260-9881-3DC3AB7F3510}"/>
              </a:ext>
            </a:extLst>
          </p:cNvPr>
          <p:cNvSpPr/>
          <p:nvPr/>
        </p:nvSpPr>
        <p:spPr>
          <a:xfrm>
            <a:off x="4399669" y="3578174"/>
            <a:ext cx="2071230" cy="827919"/>
          </a:xfrm>
          <a:prstGeom prst="rect">
            <a:avLst/>
          </a:prstGeom>
        </p:spPr>
        <p:txBody>
          <a:bodyPr wrap="square">
            <a:spAutoFit/>
          </a:bodyPr>
          <a:lstStyle/>
          <a:p>
            <a:pPr latinLnBrk="0">
              <a:lnSpc>
                <a:spcPct val="90000"/>
              </a:lnSpc>
              <a:spcAft>
                <a:spcPts val="600"/>
              </a:spcAft>
              <a:defRPr/>
            </a:pPr>
            <a:r>
              <a:rPr lang="da-DK" sz="1400">
                <a:latin typeface="Segoe UI"/>
                <a:cs typeface="Courier New" panose="02070309020205020404" pitchFamily="49" charset="0"/>
              </a:rPr>
              <a:t>Automated ML</a:t>
            </a:r>
          </a:p>
          <a:p>
            <a:pPr latinLnBrk="0">
              <a:lnSpc>
                <a:spcPct val="90000"/>
              </a:lnSpc>
              <a:spcAft>
                <a:spcPts val="600"/>
              </a:spcAft>
              <a:defRPr/>
            </a:pPr>
            <a:r>
              <a:rPr lang="da-DK" sz="1400">
                <a:latin typeface="Segoe UI"/>
                <a:cs typeface="Courier New" panose="02070309020205020404" pitchFamily="49" charset="0"/>
              </a:rPr>
              <a:t>ML Pipelines</a:t>
            </a:r>
          </a:p>
          <a:p>
            <a:pPr latinLnBrk="0">
              <a:lnSpc>
                <a:spcPct val="90000"/>
              </a:lnSpc>
              <a:spcAft>
                <a:spcPts val="600"/>
              </a:spcAft>
              <a:defRPr/>
            </a:pPr>
            <a:r>
              <a:rPr lang="da-DK" sz="1400">
                <a:latin typeface="Segoe UI"/>
                <a:cs typeface="Courier New" panose="02070309020205020404" pitchFamily="49" charset="0"/>
              </a:rPr>
              <a:t>Hyperparameter tuning</a:t>
            </a:r>
          </a:p>
        </p:txBody>
      </p:sp>
      <p:pic>
        <p:nvPicPr>
          <p:cNvPr id="108" name="Picture 2" descr="https://azure.microsoft.com/images/page/services/machine-learning-service/machine-learning-service.png">
            <a:extLst>
              <a:ext uri="{FF2B5EF4-FFF2-40B4-BE49-F238E27FC236}">
                <a16:creationId xmlns:a16="http://schemas.microsoft.com/office/drawing/2014/main" id="{89024D85-2754-4711-A746-BC9589964E4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54355" y="3603747"/>
            <a:ext cx="428985" cy="42898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9" name="Rectangle 1">
            <a:extLst>
              <a:ext uri="{FF2B5EF4-FFF2-40B4-BE49-F238E27FC236}">
                <a16:creationId xmlns:a16="http://schemas.microsoft.com/office/drawing/2014/main" id="{F217E0AF-589F-4CD7-83C3-3E326CDED143}"/>
              </a:ext>
            </a:extLst>
          </p:cNvPr>
          <p:cNvSpPr/>
          <p:nvPr/>
        </p:nvSpPr>
        <p:spPr bwMode="auto">
          <a:xfrm>
            <a:off x="1750229" y="3100477"/>
            <a:ext cx="1602571" cy="1201454"/>
          </a:xfrm>
          <a:custGeom>
            <a:avLst/>
            <a:gdLst>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4" fmla="*/ 0 w 1471327"/>
              <a:gd name="connsiteY4" fmla="*/ 0 h 1520291"/>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4" fmla="*/ 91440 w 1471327"/>
              <a:gd name="connsiteY4" fmla="*/ 91440 h 1520291"/>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0" fmla="*/ 1471327 w 1471327"/>
              <a:gd name="connsiteY0" fmla="*/ 0 h 1520291"/>
              <a:gd name="connsiteX1" fmla="*/ 1471327 w 1471327"/>
              <a:gd name="connsiteY1" fmla="*/ 1520291 h 1520291"/>
              <a:gd name="connsiteX2" fmla="*/ 0 w 1471327"/>
              <a:gd name="connsiteY2" fmla="*/ 1520291 h 1520291"/>
            </a:gdLst>
            <a:ahLst/>
            <a:cxnLst>
              <a:cxn ang="0">
                <a:pos x="connsiteX0" y="connsiteY0"/>
              </a:cxn>
              <a:cxn ang="0">
                <a:pos x="connsiteX1" y="connsiteY1"/>
              </a:cxn>
              <a:cxn ang="0">
                <a:pos x="connsiteX2" y="connsiteY2"/>
              </a:cxn>
            </a:cxnLst>
            <a:rect l="l" t="t" r="r" b="b"/>
            <a:pathLst>
              <a:path w="1471327" h="1520291">
                <a:moveTo>
                  <a:pt x="1471327" y="0"/>
                </a:moveTo>
                <a:lnTo>
                  <a:pt x="1471327" y="1520291"/>
                </a:lnTo>
                <a:lnTo>
                  <a:pt x="0" y="1520291"/>
                </a:lnTo>
              </a:path>
            </a:pathLst>
          </a:custGeom>
          <a:noFill/>
          <a:ln w="19050" cap="flat" cmpd="sng" algn="ctr">
            <a:solidFill>
              <a:schemeClr val="tx1"/>
            </a:solidFill>
            <a:prstDash val="solid"/>
            <a:headEnd type="triangl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effectLst/>
              <a:uLnTx/>
              <a:uFillTx/>
              <a:latin typeface="Segoe UI"/>
              <a:ea typeface="Segoe UI" pitchFamily="34" charset="0"/>
              <a:cs typeface="Segoe UI" pitchFamily="34" charset="0"/>
            </a:endParaRPr>
          </a:p>
        </p:txBody>
      </p:sp>
      <p:sp>
        <p:nvSpPr>
          <p:cNvPr id="110" name="TextBox 109">
            <a:extLst>
              <a:ext uri="{FF2B5EF4-FFF2-40B4-BE49-F238E27FC236}">
                <a16:creationId xmlns:a16="http://schemas.microsoft.com/office/drawing/2014/main" id="{1ED4C08B-251C-4FA0-B52C-DD29D70942C0}"/>
              </a:ext>
            </a:extLst>
          </p:cNvPr>
          <p:cNvSpPr txBox="1"/>
          <p:nvPr/>
        </p:nvSpPr>
        <p:spPr>
          <a:xfrm>
            <a:off x="4393647" y="3033672"/>
            <a:ext cx="1344880" cy="313932"/>
          </a:xfrm>
          <a:prstGeom prst="rect">
            <a:avLst/>
          </a:prstGeom>
          <a:noFill/>
        </p:spPr>
        <p:txBody>
          <a:bodyPr wrap="square" lIns="91440" tIns="45720" rIns="91440" bIns="45720" rtlCol="0">
            <a:spAutoFit/>
          </a:bodyPr>
          <a:lstStyle/>
          <a:p>
            <a:pPr algn="ctr" latinLnBrk="0">
              <a:lnSpc>
                <a:spcPct val="90000"/>
              </a:lnSpc>
              <a:spcAft>
                <a:spcPts val="600"/>
              </a:spcAft>
              <a:defRPr/>
            </a:pPr>
            <a:r>
              <a:rPr lang="en-US" sz="1600">
                <a:latin typeface="Segoe UI Semibold"/>
                <a:cs typeface="Courier New" panose="02070309020205020404" pitchFamily="49" charset="0"/>
              </a:rPr>
              <a:t>Train model</a:t>
            </a:r>
          </a:p>
        </p:txBody>
      </p:sp>
      <p:sp>
        <p:nvSpPr>
          <p:cNvPr id="111" name="TextBox 110">
            <a:extLst>
              <a:ext uri="{FF2B5EF4-FFF2-40B4-BE49-F238E27FC236}">
                <a16:creationId xmlns:a16="http://schemas.microsoft.com/office/drawing/2014/main" id="{1BC7380A-0FE7-42CE-AB51-2B3594BB023F}"/>
              </a:ext>
            </a:extLst>
          </p:cNvPr>
          <p:cNvSpPr txBox="1"/>
          <p:nvPr/>
        </p:nvSpPr>
        <p:spPr>
          <a:xfrm>
            <a:off x="4393647" y="1832444"/>
            <a:ext cx="1344880" cy="313932"/>
          </a:xfrm>
          <a:prstGeom prst="rect">
            <a:avLst/>
          </a:prstGeom>
          <a:noFill/>
        </p:spPr>
        <p:txBody>
          <a:bodyPr wrap="square" lIns="91440" tIns="45720" rIns="91440" bIns="45720" rtlCol="0">
            <a:spAutoFit/>
          </a:bodyPr>
          <a:lstStyle/>
          <a:p>
            <a:pPr algn="ctr" latinLnBrk="0">
              <a:lnSpc>
                <a:spcPct val="90000"/>
              </a:lnSpc>
              <a:spcAft>
                <a:spcPts val="600"/>
              </a:spcAft>
              <a:defRPr/>
            </a:pPr>
            <a:r>
              <a:rPr lang="en-US" sz="1600">
                <a:latin typeface="Segoe UI Semibold"/>
                <a:cs typeface="Courier New" panose="02070309020205020404" pitchFamily="49" charset="0"/>
              </a:rPr>
              <a:t>Build app</a:t>
            </a:r>
          </a:p>
        </p:txBody>
      </p:sp>
      <p:sp>
        <p:nvSpPr>
          <p:cNvPr id="112" name="TextBox 111">
            <a:extLst>
              <a:ext uri="{FF2B5EF4-FFF2-40B4-BE49-F238E27FC236}">
                <a16:creationId xmlns:a16="http://schemas.microsoft.com/office/drawing/2014/main" id="{02045EF3-4F65-48B0-BD63-B6433B913FAF}"/>
              </a:ext>
            </a:extLst>
          </p:cNvPr>
          <p:cNvSpPr txBox="1"/>
          <p:nvPr/>
        </p:nvSpPr>
        <p:spPr>
          <a:xfrm>
            <a:off x="2683329" y="1832444"/>
            <a:ext cx="1344880" cy="313932"/>
          </a:xfrm>
          <a:prstGeom prst="rect">
            <a:avLst/>
          </a:prstGeom>
          <a:noFill/>
        </p:spPr>
        <p:txBody>
          <a:bodyPr wrap="square" lIns="91440" tIns="45720" rIns="91440" bIns="45720" rtlCol="0">
            <a:spAutoFit/>
          </a:bodyPr>
          <a:lstStyle/>
          <a:p>
            <a:pPr algn="ctr" latinLnBrk="0">
              <a:lnSpc>
                <a:spcPct val="90000"/>
              </a:lnSpc>
              <a:spcAft>
                <a:spcPts val="600"/>
              </a:spcAft>
              <a:defRPr/>
            </a:pPr>
            <a:r>
              <a:rPr lang="en-US" sz="1600">
                <a:latin typeface="Segoe UI Semibold"/>
                <a:cs typeface="Courier New" panose="02070309020205020404" pitchFamily="49" charset="0"/>
              </a:rPr>
              <a:t>Collaborate</a:t>
            </a:r>
          </a:p>
        </p:txBody>
      </p:sp>
      <p:sp>
        <p:nvSpPr>
          <p:cNvPr id="113" name="TextBox 112">
            <a:extLst>
              <a:ext uri="{FF2B5EF4-FFF2-40B4-BE49-F238E27FC236}">
                <a16:creationId xmlns:a16="http://schemas.microsoft.com/office/drawing/2014/main" id="{E852C0D5-9A7F-4F71-88FC-8B6019209BFD}"/>
              </a:ext>
            </a:extLst>
          </p:cNvPr>
          <p:cNvSpPr txBox="1"/>
          <p:nvPr/>
        </p:nvSpPr>
        <p:spPr>
          <a:xfrm>
            <a:off x="6156978" y="1832444"/>
            <a:ext cx="1344880" cy="313932"/>
          </a:xfrm>
          <a:prstGeom prst="rect">
            <a:avLst/>
          </a:prstGeom>
          <a:noFill/>
        </p:spPr>
        <p:txBody>
          <a:bodyPr wrap="square" lIns="91440" tIns="45720" rIns="91440" bIns="45720" rtlCol="0">
            <a:spAutoFit/>
          </a:bodyPr>
          <a:lstStyle/>
          <a:p>
            <a:pPr algn="ctr" latinLnBrk="0">
              <a:lnSpc>
                <a:spcPct val="90000"/>
              </a:lnSpc>
              <a:spcAft>
                <a:spcPts val="600"/>
              </a:spcAft>
              <a:defRPr/>
            </a:pPr>
            <a:r>
              <a:rPr lang="en-US" sz="1600">
                <a:latin typeface="Segoe UI Semibold"/>
                <a:cs typeface="Courier New" panose="02070309020205020404" pitchFamily="49" charset="0"/>
              </a:rPr>
              <a:t>Test app</a:t>
            </a:r>
          </a:p>
        </p:txBody>
      </p:sp>
      <p:sp>
        <p:nvSpPr>
          <p:cNvPr id="114" name="TextBox 113">
            <a:extLst>
              <a:ext uri="{FF2B5EF4-FFF2-40B4-BE49-F238E27FC236}">
                <a16:creationId xmlns:a16="http://schemas.microsoft.com/office/drawing/2014/main" id="{FEB6B622-E0BD-4C1D-95A8-5501C2BF6030}"/>
              </a:ext>
            </a:extLst>
          </p:cNvPr>
          <p:cNvSpPr txBox="1"/>
          <p:nvPr/>
        </p:nvSpPr>
        <p:spPr>
          <a:xfrm>
            <a:off x="8067398" y="1832444"/>
            <a:ext cx="1344880" cy="313932"/>
          </a:xfrm>
          <a:prstGeom prst="rect">
            <a:avLst/>
          </a:prstGeom>
          <a:noFill/>
        </p:spPr>
        <p:txBody>
          <a:bodyPr wrap="square" lIns="91440" tIns="45720" rIns="91440" bIns="45720" rtlCol="0">
            <a:spAutoFit/>
          </a:bodyPr>
          <a:lstStyle/>
          <a:p>
            <a:pPr algn="ctr" latinLnBrk="0">
              <a:lnSpc>
                <a:spcPct val="90000"/>
              </a:lnSpc>
              <a:spcAft>
                <a:spcPts val="600"/>
              </a:spcAft>
              <a:defRPr/>
            </a:pPr>
            <a:r>
              <a:rPr lang="en-US" sz="1600">
                <a:latin typeface="Segoe UI Semibold"/>
                <a:cs typeface="Courier New" panose="02070309020205020404" pitchFamily="49" charset="0"/>
              </a:rPr>
              <a:t>Release app</a:t>
            </a:r>
          </a:p>
        </p:txBody>
      </p:sp>
      <p:sp>
        <p:nvSpPr>
          <p:cNvPr id="115" name="TextBox 114">
            <a:extLst>
              <a:ext uri="{FF2B5EF4-FFF2-40B4-BE49-F238E27FC236}">
                <a16:creationId xmlns:a16="http://schemas.microsoft.com/office/drawing/2014/main" id="{38EC5ED5-A13F-4FD6-8688-540DCA0FA940}"/>
              </a:ext>
            </a:extLst>
          </p:cNvPr>
          <p:cNvSpPr txBox="1"/>
          <p:nvPr/>
        </p:nvSpPr>
        <p:spPr>
          <a:xfrm>
            <a:off x="9858731" y="1832444"/>
            <a:ext cx="1344880" cy="313932"/>
          </a:xfrm>
          <a:prstGeom prst="rect">
            <a:avLst/>
          </a:prstGeom>
          <a:noFill/>
        </p:spPr>
        <p:txBody>
          <a:bodyPr wrap="square" lIns="91440" tIns="45720" rIns="91440" bIns="45720" rtlCol="0">
            <a:spAutoFit/>
          </a:bodyPr>
          <a:lstStyle/>
          <a:p>
            <a:pPr algn="ctr" latinLnBrk="0">
              <a:lnSpc>
                <a:spcPct val="90000"/>
              </a:lnSpc>
              <a:spcAft>
                <a:spcPts val="600"/>
              </a:spcAft>
              <a:defRPr/>
            </a:pPr>
            <a:r>
              <a:rPr lang="en-US" sz="1600">
                <a:latin typeface="Segoe UI Semibold"/>
                <a:cs typeface="Courier New" panose="02070309020205020404" pitchFamily="49" charset="0"/>
              </a:rPr>
              <a:t>Monitor app</a:t>
            </a:r>
          </a:p>
        </p:txBody>
      </p:sp>
      <p:cxnSp>
        <p:nvCxnSpPr>
          <p:cNvPr id="116" name="Straight Arrow Connector 115">
            <a:extLst>
              <a:ext uri="{FF2B5EF4-FFF2-40B4-BE49-F238E27FC236}">
                <a16:creationId xmlns:a16="http://schemas.microsoft.com/office/drawing/2014/main" id="{B7B22386-B256-4AE7-859B-7C0AA8B8E070}"/>
              </a:ext>
            </a:extLst>
          </p:cNvPr>
          <p:cNvCxnSpPr>
            <a:cxnSpLocks/>
          </p:cNvCxnSpPr>
          <p:nvPr/>
        </p:nvCxnSpPr>
        <p:spPr>
          <a:xfrm flipV="1">
            <a:off x="3850223" y="2520242"/>
            <a:ext cx="774497" cy="0"/>
          </a:xfrm>
          <a:prstGeom prst="straightConnector1">
            <a:avLst/>
          </a:prstGeom>
          <a:noFill/>
          <a:ln w="19050" cap="flat" cmpd="sng" algn="ctr">
            <a:solidFill>
              <a:schemeClr val="tx1"/>
            </a:solidFill>
            <a:prstDash val="solid"/>
            <a:tailEnd type="triangle"/>
          </a:ln>
          <a:effectLst/>
        </p:spPr>
      </p:cxnSp>
      <p:cxnSp>
        <p:nvCxnSpPr>
          <p:cNvPr id="117" name="Straight Arrow Connector 116">
            <a:extLst>
              <a:ext uri="{FF2B5EF4-FFF2-40B4-BE49-F238E27FC236}">
                <a16:creationId xmlns:a16="http://schemas.microsoft.com/office/drawing/2014/main" id="{57AC1EAB-C507-4126-BD45-54CD6DB3A91E}"/>
              </a:ext>
            </a:extLst>
          </p:cNvPr>
          <p:cNvCxnSpPr>
            <a:cxnSpLocks/>
          </p:cNvCxnSpPr>
          <p:nvPr/>
        </p:nvCxnSpPr>
        <p:spPr>
          <a:xfrm>
            <a:off x="5570644" y="2520242"/>
            <a:ext cx="946286" cy="0"/>
          </a:xfrm>
          <a:prstGeom prst="straightConnector1">
            <a:avLst/>
          </a:prstGeom>
          <a:noFill/>
          <a:ln w="19050" cap="flat" cmpd="sng" algn="ctr">
            <a:solidFill>
              <a:schemeClr val="tx1"/>
            </a:solidFill>
            <a:prstDash val="solid"/>
            <a:tailEnd type="triangle"/>
          </a:ln>
          <a:effectLst/>
        </p:spPr>
      </p:cxnSp>
      <p:cxnSp>
        <p:nvCxnSpPr>
          <p:cNvPr id="118" name="Straight Arrow Connector 117">
            <a:extLst>
              <a:ext uri="{FF2B5EF4-FFF2-40B4-BE49-F238E27FC236}">
                <a16:creationId xmlns:a16="http://schemas.microsoft.com/office/drawing/2014/main" id="{B207F049-EBC1-4748-9508-CC3D7C6FF526}"/>
              </a:ext>
            </a:extLst>
          </p:cNvPr>
          <p:cNvCxnSpPr>
            <a:cxnSpLocks/>
          </p:cNvCxnSpPr>
          <p:nvPr/>
        </p:nvCxnSpPr>
        <p:spPr>
          <a:xfrm>
            <a:off x="7196682" y="2520242"/>
            <a:ext cx="1099302" cy="0"/>
          </a:xfrm>
          <a:prstGeom prst="straightConnector1">
            <a:avLst/>
          </a:prstGeom>
          <a:noFill/>
          <a:ln w="19050" cap="flat" cmpd="sng" algn="ctr">
            <a:solidFill>
              <a:schemeClr val="tx1"/>
            </a:solidFill>
            <a:prstDash val="solid"/>
            <a:tailEnd type="triangle"/>
          </a:ln>
          <a:effectLst/>
        </p:spPr>
      </p:cxnSp>
      <p:cxnSp>
        <p:nvCxnSpPr>
          <p:cNvPr id="119" name="Straight Arrow Connector 118">
            <a:extLst>
              <a:ext uri="{FF2B5EF4-FFF2-40B4-BE49-F238E27FC236}">
                <a16:creationId xmlns:a16="http://schemas.microsoft.com/office/drawing/2014/main" id="{E98CC9DA-15D0-44F4-97D5-94D49EACB4E1}"/>
              </a:ext>
            </a:extLst>
          </p:cNvPr>
          <p:cNvCxnSpPr>
            <a:cxnSpLocks/>
          </p:cNvCxnSpPr>
          <p:nvPr/>
        </p:nvCxnSpPr>
        <p:spPr>
          <a:xfrm>
            <a:off x="9112622" y="2520242"/>
            <a:ext cx="962699" cy="0"/>
          </a:xfrm>
          <a:prstGeom prst="straightConnector1">
            <a:avLst/>
          </a:prstGeom>
          <a:noFill/>
          <a:ln w="19050" cap="flat" cmpd="sng" algn="ctr">
            <a:solidFill>
              <a:schemeClr val="tx1"/>
            </a:solidFill>
            <a:prstDash val="solid"/>
            <a:tailEnd type="triangle"/>
          </a:ln>
          <a:effectLst/>
        </p:spPr>
      </p:cxnSp>
      <p:grpSp>
        <p:nvGrpSpPr>
          <p:cNvPr id="120" name="Group 119">
            <a:extLst>
              <a:ext uri="{FF2B5EF4-FFF2-40B4-BE49-F238E27FC236}">
                <a16:creationId xmlns:a16="http://schemas.microsoft.com/office/drawing/2014/main" id="{623A5389-916F-4DAF-B129-1994AD79F850}"/>
              </a:ext>
            </a:extLst>
          </p:cNvPr>
          <p:cNvGrpSpPr/>
          <p:nvPr/>
        </p:nvGrpSpPr>
        <p:grpSpPr>
          <a:xfrm>
            <a:off x="3034411" y="2271607"/>
            <a:ext cx="642716" cy="643947"/>
            <a:chOff x="3034411" y="2271607"/>
            <a:chExt cx="642716" cy="643947"/>
          </a:xfrm>
        </p:grpSpPr>
        <p:sp useBgFill="1">
          <p:nvSpPr>
            <p:cNvPr id="121" name="Freeform 5">
              <a:extLst>
                <a:ext uri="{FF2B5EF4-FFF2-40B4-BE49-F238E27FC236}">
                  <a16:creationId xmlns:a16="http://schemas.microsoft.com/office/drawing/2014/main" id="{2FF59981-F025-40AE-A62C-C530A0E2C4BE}"/>
                </a:ext>
              </a:extLst>
            </p:cNvPr>
            <p:cNvSpPr>
              <a:spLocks/>
            </p:cNvSpPr>
            <p:nvPr userDrawn="1"/>
          </p:nvSpPr>
          <p:spPr bwMode="auto">
            <a:xfrm>
              <a:off x="3034411" y="2271607"/>
              <a:ext cx="642716" cy="64394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a:ln>
                  <a:noFill/>
                </a:ln>
                <a:effectLst/>
                <a:uLnTx/>
                <a:uFillTx/>
                <a:latin typeface="Segoe UI Semilight"/>
              </a:endParaRPr>
            </a:p>
          </p:txBody>
        </p:sp>
        <p:grpSp>
          <p:nvGrpSpPr>
            <p:cNvPr id="122" name="Group 121">
              <a:extLst>
                <a:ext uri="{FF2B5EF4-FFF2-40B4-BE49-F238E27FC236}">
                  <a16:creationId xmlns:a16="http://schemas.microsoft.com/office/drawing/2014/main" id="{612A1B52-1A8F-4985-A42C-94132F499044}"/>
                </a:ext>
              </a:extLst>
            </p:cNvPr>
            <p:cNvGrpSpPr>
              <a:grpSpLocks noChangeAspect="1"/>
            </p:cNvGrpSpPr>
            <p:nvPr/>
          </p:nvGrpSpPr>
          <p:grpSpPr bwMode="auto">
            <a:xfrm>
              <a:off x="3034411" y="2273421"/>
              <a:ext cx="642716" cy="628550"/>
              <a:chOff x="6634" y="3297"/>
              <a:chExt cx="2092" cy="2046"/>
            </a:xfrm>
            <a:solidFill>
              <a:srgbClr val="1A1A1A"/>
            </a:solidFill>
          </p:grpSpPr>
          <p:sp>
            <p:nvSpPr>
              <p:cNvPr id="123" name="Freeform 5">
                <a:extLst>
                  <a:ext uri="{FF2B5EF4-FFF2-40B4-BE49-F238E27FC236}">
                    <a16:creationId xmlns:a16="http://schemas.microsoft.com/office/drawing/2014/main" id="{C4679771-E03C-482C-871A-01055AD8EA83}"/>
                  </a:ext>
                </a:extLst>
              </p:cNvPr>
              <p:cNvSpPr>
                <a:spLocks/>
              </p:cNvSpPr>
              <p:nvPr userDrawn="1"/>
            </p:nvSpPr>
            <p:spPr bwMode="auto">
              <a:xfrm>
                <a:off x="6634" y="3297"/>
                <a:ext cx="2092" cy="2046"/>
              </a:xfrm>
              <a:custGeom>
                <a:avLst/>
                <a:gdLst>
                  <a:gd name="T0" fmla="*/ 594 w 1187"/>
                  <a:gd name="T1" fmla="*/ 0 h 1161"/>
                  <a:gd name="T2" fmla="*/ 594 w 1187"/>
                  <a:gd name="T3" fmla="*/ 0 h 1161"/>
                  <a:gd name="T4" fmla="*/ 0 w 1187"/>
                  <a:gd name="T5" fmla="*/ 592 h 1161"/>
                  <a:gd name="T6" fmla="*/ 406 w 1187"/>
                  <a:gd name="T7" fmla="*/ 1155 h 1161"/>
                  <a:gd name="T8" fmla="*/ 446 w 1187"/>
                  <a:gd name="T9" fmla="*/ 1126 h 1161"/>
                  <a:gd name="T10" fmla="*/ 445 w 1187"/>
                  <a:gd name="T11" fmla="*/ 1016 h 1161"/>
                  <a:gd name="T12" fmla="*/ 246 w 1187"/>
                  <a:gd name="T13" fmla="*/ 946 h 1161"/>
                  <a:gd name="T14" fmla="*/ 179 w 1187"/>
                  <a:gd name="T15" fmla="*/ 859 h 1161"/>
                  <a:gd name="T16" fmla="*/ 184 w 1187"/>
                  <a:gd name="T17" fmla="*/ 823 h 1161"/>
                  <a:gd name="T18" fmla="*/ 274 w 1187"/>
                  <a:gd name="T19" fmla="*/ 884 h 1161"/>
                  <a:gd name="T20" fmla="*/ 448 w 1187"/>
                  <a:gd name="T21" fmla="*/ 934 h 1161"/>
                  <a:gd name="T22" fmla="*/ 485 w 1187"/>
                  <a:gd name="T23" fmla="*/ 854 h 1161"/>
                  <a:gd name="T24" fmla="*/ 215 w 1187"/>
                  <a:gd name="T25" fmla="*/ 561 h 1161"/>
                  <a:gd name="T26" fmla="*/ 276 w 1187"/>
                  <a:gd name="T27" fmla="*/ 402 h 1161"/>
                  <a:gd name="T28" fmla="*/ 282 w 1187"/>
                  <a:gd name="T29" fmla="*/ 245 h 1161"/>
                  <a:gd name="T30" fmla="*/ 445 w 1187"/>
                  <a:gd name="T31" fmla="*/ 305 h 1161"/>
                  <a:gd name="T32" fmla="*/ 594 w 1187"/>
                  <a:gd name="T33" fmla="*/ 285 h 1161"/>
                  <a:gd name="T34" fmla="*/ 742 w 1187"/>
                  <a:gd name="T35" fmla="*/ 305 h 1161"/>
                  <a:gd name="T36" fmla="*/ 906 w 1187"/>
                  <a:gd name="T37" fmla="*/ 245 h 1161"/>
                  <a:gd name="T38" fmla="*/ 911 w 1187"/>
                  <a:gd name="T39" fmla="*/ 402 h 1161"/>
                  <a:gd name="T40" fmla="*/ 972 w 1187"/>
                  <a:gd name="T41" fmla="*/ 561 h 1161"/>
                  <a:gd name="T42" fmla="*/ 701 w 1187"/>
                  <a:gd name="T43" fmla="*/ 853 h 1161"/>
                  <a:gd name="T44" fmla="*/ 741 w 1187"/>
                  <a:gd name="T45" fmla="*/ 963 h 1161"/>
                  <a:gd name="T46" fmla="*/ 740 w 1187"/>
                  <a:gd name="T47" fmla="*/ 1126 h 1161"/>
                  <a:gd name="T48" fmla="*/ 782 w 1187"/>
                  <a:gd name="T49" fmla="*/ 1155 h 1161"/>
                  <a:gd name="T50" fmla="*/ 1187 w 1187"/>
                  <a:gd name="T51" fmla="*/ 592 h 1161"/>
                  <a:gd name="T52" fmla="*/ 594 w 1187"/>
                  <a:gd name="T53" fmla="*/ 0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7" h="1161">
                    <a:moveTo>
                      <a:pt x="594" y="0"/>
                    </a:moveTo>
                    <a:cubicBezTo>
                      <a:pt x="594" y="0"/>
                      <a:pt x="594" y="0"/>
                      <a:pt x="594" y="0"/>
                    </a:cubicBezTo>
                    <a:cubicBezTo>
                      <a:pt x="265" y="0"/>
                      <a:pt x="0" y="264"/>
                      <a:pt x="0" y="592"/>
                    </a:cubicBezTo>
                    <a:cubicBezTo>
                      <a:pt x="0" y="854"/>
                      <a:pt x="170" y="1077"/>
                      <a:pt x="406" y="1155"/>
                    </a:cubicBezTo>
                    <a:cubicBezTo>
                      <a:pt x="435" y="1161"/>
                      <a:pt x="446" y="1142"/>
                      <a:pt x="446" y="1126"/>
                    </a:cubicBezTo>
                    <a:cubicBezTo>
                      <a:pt x="446" y="1112"/>
                      <a:pt x="445" y="1066"/>
                      <a:pt x="445" y="1016"/>
                    </a:cubicBezTo>
                    <a:cubicBezTo>
                      <a:pt x="280" y="1052"/>
                      <a:pt x="246" y="946"/>
                      <a:pt x="246" y="946"/>
                    </a:cubicBezTo>
                    <a:cubicBezTo>
                      <a:pt x="218" y="877"/>
                      <a:pt x="179" y="859"/>
                      <a:pt x="179" y="859"/>
                    </a:cubicBezTo>
                    <a:cubicBezTo>
                      <a:pt x="125" y="822"/>
                      <a:pt x="184" y="823"/>
                      <a:pt x="184" y="823"/>
                    </a:cubicBezTo>
                    <a:cubicBezTo>
                      <a:pt x="243" y="827"/>
                      <a:pt x="274" y="884"/>
                      <a:pt x="274" y="884"/>
                    </a:cubicBezTo>
                    <a:cubicBezTo>
                      <a:pt x="327" y="975"/>
                      <a:pt x="414" y="948"/>
                      <a:pt x="448" y="934"/>
                    </a:cubicBezTo>
                    <a:cubicBezTo>
                      <a:pt x="453" y="895"/>
                      <a:pt x="468" y="869"/>
                      <a:pt x="485" y="854"/>
                    </a:cubicBezTo>
                    <a:cubicBezTo>
                      <a:pt x="353" y="839"/>
                      <a:pt x="215" y="789"/>
                      <a:pt x="215" y="561"/>
                    </a:cubicBezTo>
                    <a:cubicBezTo>
                      <a:pt x="215" y="496"/>
                      <a:pt x="237" y="443"/>
                      <a:pt x="276" y="402"/>
                    </a:cubicBezTo>
                    <a:cubicBezTo>
                      <a:pt x="269" y="387"/>
                      <a:pt x="249" y="327"/>
                      <a:pt x="282" y="245"/>
                    </a:cubicBezTo>
                    <a:cubicBezTo>
                      <a:pt x="282" y="245"/>
                      <a:pt x="331" y="229"/>
                      <a:pt x="445" y="305"/>
                    </a:cubicBezTo>
                    <a:cubicBezTo>
                      <a:pt x="492" y="293"/>
                      <a:pt x="543" y="286"/>
                      <a:pt x="594" y="285"/>
                    </a:cubicBezTo>
                    <a:cubicBezTo>
                      <a:pt x="644" y="286"/>
                      <a:pt x="695" y="293"/>
                      <a:pt x="742" y="305"/>
                    </a:cubicBezTo>
                    <a:cubicBezTo>
                      <a:pt x="855" y="229"/>
                      <a:pt x="906" y="245"/>
                      <a:pt x="906" y="245"/>
                    </a:cubicBezTo>
                    <a:cubicBezTo>
                      <a:pt x="937" y="327"/>
                      <a:pt x="917" y="387"/>
                      <a:pt x="911" y="402"/>
                    </a:cubicBezTo>
                    <a:cubicBezTo>
                      <a:pt x="949" y="443"/>
                      <a:pt x="972" y="496"/>
                      <a:pt x="972" y="561"/>
                    </a:cubicBezTo>
                    <a:cubicBezTo>
                      <a:pt x="972" y="789"/>
                      <a:pt x="833" y="839"/>
                      <a:pt x="701" y="853"/>
                    </a:cubicBezTo>
                    <a:cubicBezTo>
                      <a:pt x="723" y="872"/>
                      <a:pt x="741" y="908"/>
                      <a:pt x="741" y="963"/>
                    </a:cubicBezTo>
                    <a:cubicBezTo>
                      <a:pt x="741" y="1043"/>
                      <a:pt x="740" y="1107"/>
                      <a:pt x="740" y="1126"/>
                    </a:cubicBezTo>
                    <a:cubicBezTo>
                      <a:pt x="740" y="1142"/>
                      <a:pt x="751" y="1161"/>
                      <a:pt x="782" y="1155"/>
                    </a:cubicBezTo>
                    <a:cubicBezTo>
                      <a:pt x="1017" y="1076"/>
                      <a:pt x="1187" y="854"/>
                      <a:pt x="1187" y="592"/>
                    </a:cubicBezTo>
                    <a:cubicBezTo>
                      <a:pt x="1187" y="264"/>
                      <a:pt x="921" y="0"/>
                      <a:pt x="5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effectLst/>
                  <a:uLnTx/>
                  <a:uFillTx/>
                  <a:latin typeface="Segoe UI"/>
                </a:endParaRPr>
              </a:p>
            </p:txBody>
          </p:sp>
          <p:sp>
            <p:nvSpPr>
              <p:cNvPr id="124" name="Freeform 6">
                <a:extLst>
                  <a:ext uri="{FF2B5EF4-FFF2-40B4-BE49-F238E27FC236}">
                    <a16:creationId xmlns:a16="http://schemas.microsoft.com/office/drawing/2014/main" id="{653F4C02-2781-4326-BFAB-927831C15833}"/>
                  </a:ext>
                </a:extLst>
              </p:cNvPr>
              <p:cNvSpPr>
                <a:spLocks/>
              </p:cNvSpPr>
              <p:nvPr userDrawn="1"/>
            </p:nvSpPr>
            <p:spPr bwMode="auto">
              <a:xfrm>
                <a:off x="7001" y="4776"/>
                <a:ext cx="31" cy="26"/>
              </a:xfrm>
              <a:custGeom>
                <a:avLst/>
                <a:gdLst>
                  <a:gd name="T0" fmla="*/ 16 w 18"/>
                  <a:gd name="T1" fmla="*/ 11 h 15"/>
                  <a:gd name="T2" fmla="*/ 16 w 18"/>
                  <a:gd name="T3" fmla="*/ 11 h 15"/>
                  <a:gd name="T4" fmla="*/ 7 w 18"/>
                  <a:gd name="T5" fmla="*/ 13 h 15"/>
                  <a:gd name="T6" fmla="*/ 1 w 18"/>
                  <a:gd name="T7" fmla="*/ 4 h 15"/>
                  <a:gd name="T8" fmla="*/ 11 w 18"/>
                  <a:gd name="T9" fmla="*/ 3 h 15"/>
                  <a:gd name="T10" fmla="*/ 16 w 18"/>
                  <a:gd name="T11" fmla="*/ 11 h 15"/>
                </a:gdLst>
                <a:ahLst/>
                <a:cxnLst>
                  <a:cxn ang="0">
                    <a:pos x="T0" y="T1"/>
                  </a:cxn>
                  <a:cxn ang="0">
                    <a:pos x="T2" y="T3"/>
                  </a:cxn>
                  <a:cxn ang="0">
                    <a:pos x="T4" y="T5"/>
                  </a:cxn>
                  <a:cxn ang="0">
                    <a:pos x="T6" y="T7"/>
                  </a:cxn>
                  <a:cxn ang="0">
                    <a:pos x="T8" y="T9"/>
                  </a:cxn>
                  <a:cxn ang="0">
                    <a:pos x="T10" y="T11"/>
                  </a:cxn>
                </a:cxnLst>
                <a:rect l="0" t="0" r="r" b="b"/>
                <a:pathLst>
                  <a:path w="18" h="15">
                    <a:moveTo>
                      <a:pt x="16" y="11"/>
                    </a:moveTo>
                    <a:cubicBezTo>
                      <a:pt x="16" y="11"/>
                      <a:pt x="16" y="11"/>
                      <a:pt x="16" y="11"/>
                    </a:cubicBezTo>
                    <a:cubicBezTo>
                      <a:pt x="15" y="14"/>
                      <a:pt x="10" y="15"/>
                      <a:pt x="7" y="13"/>
                    </a:cubicBezTo>
                    <a:cubicBezTo>
                      <a:pt x="2" y="11"/>
                      <a:pt x="0" y="7"/>
                      <a:pt x="1" y="4"/>
                    </a:cubicBezTo>
                    <a:cubicBezTo>
                      <a:pt x="2" y="1"/>
                      <a:pt x="7" y="0"/>
                      <a:pt x="11" y="3"/>
                    </a:cubicBezTo>
                    <a:cubicBezTo>
                      <a:pt x="15" y="4"/>
                      <a:pt x="18" y="9"/>
                      <a:pt x="1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effectLst/>
                  <a:uLnTx/>
                  <a:uFillTx/>
                  <a:latin typeface="Segoe UI"/>
                </a:endParaRPr>
              </a:p>
            </p:txBody>
          </p:sp>
          <p:sp>
            <p:nvSpPr>
              <p:cNvPr id="125" name="Freeform 7">
                <a:extLst>
                  <a:ext uri="{FF2B5EF4-FFF2-40B4-BE49-F238E27FC236}">
                    <a16:creationId xmlns:a16="http://schemas.microsoft.com/office/drawing/2014/main" id="{4C7636AA-D0F9-4AC6-BE86-0B39309717F0}"/>
                  </a:ext>
                </a:extLst>
              </p:cNvPr>
              <p:cNvSpPr>
                <a:spLocks/>
              </p:cNvSpPr>
              <p:nvPr userDrawn="1"/>
            </p:nvSpPr>
            <p:spPr bwMode="auto">
              <a:xfrm>
                <a:off x="7043" y="4811"/>
                <a:ext cx="33" cy="37"/>
              </a:xfrm>
              <a:custGeom>
                <a:avLst/>
                <a:gdLst>
                  <a:gd name="T0" fmla="*/ 17 w 19"/>
                  <a:gd name="T1" fmla="*/ 18 h 21"/>
                  <a:gd name="T2" fmla="*/ 17 w 19"/>
                  <a:gd name="T3" fmla="*/ 18 h 21"/>
                  <a:gd name="T4" fmla="*/ 5 w 19"/>
                  <a:gd name="T5" fmla="*/ 16 h 21"/>
                  <a:gd name="T6" fmla="*/ 3 w 19"/>
                  <a:gd name="T7" fmla="*/ 3 h 21"/>
                  <a:gd name="T8" fmla="*/ 15 w 19"/>
                  <a:gd name="T9" fmla="*/ 6 h 21"/>
                  <a:gd name="T10" fmla="*/ 17 w 19"/>
                  <a:gd name="T11" fmla="*/ 18 h 21"/>
                </a:gdLst>
                <a:ahLst/>
                <a:cxnLst>
                  <a:cxn ang="0">
                    <a:pos x="T0" y="T1"/>
                  </a:cxn>
                  <a:cxn ang="0">
                    <a:pos x="T2" y="T3"/>
                  </a:cxn>
                  <a:cxn ang="0">
                    <a:pos x="T4" y="T5"/>
                  </a:cxn>
                  <a:cxn ang="0">
                    <a:pos x="T6" y="T7"/>
                  </a:cxn>
                  <a:cxn ang="0">
                    <a:pos x="T8" y="T9"/>
                  </a:cxn>
                  <a:cxn ang="0">
                    <a:pos x="T10" y="T11"/>
                  </a:cxn>
                </a:cxnLst>
                <a:rect l="0" t="0" r="r" b="b"/>
                <a:pathLst>
                  <a:path w="19" h="21">
                    <a:moveTo>
                      <a:pt x="17" y="18"/>
                    </a:moveTo>
                    <a:cubicBezTo>
                      <a:pt x="17" y="18"/>
                      <a:pt x="17" y="18"/>
                      <a:pt x="17" y="18"/>
                    </a:cubicBezTo>
                    <a:cubicBezTo>
                      <a:pt x="14" y="21"/>
                      <a:pt x="8" y="19"/>
                      <a:pt x="5" y="16"/>
                    </a:cubicBezTo>
                    <a:cubicBezTo>
                      <a:pt x="0" y="11"/>
                      <a:pt x="0" y="5"/>
                      <a:pt x="3" y="3"/>
                    </a:cubicBezTo>
                    <a:cubicBezTo>
                      <a:pt x="5" y="0"/>
                      <a:pt x="11" y="2"/>
                      <a:pt x="15" y="6"/>
                    </a:cubicBezTo>
                    <a:cubicBezTo>
                      <a:pt x="19" y="10"/>
                      <a:pt x="19" y="16"/>
                      <a:pt x="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effectLst/>
                  <a:uLnTx/>
                  <a:uFillTx/>
                  <a:latin typeface="Segoe UI"/>
                </a:endParaRPr>
              </a:p>
            </p:txBody>
          </p:sp>
          <p:sp>
            <p:nvSpPr>
              <p:cNvPr id="126" name="Freeform 8">
                <a:extLst>
                  <a:ext uri="{FF2B5EF4-FFF2-40B4-BE49-F238E27FC236}">
                    <a16:creationId xmlns:a16="http://schemas.microsoft.com/office/drawing/2014/main" id="{57CE9A9E-184D-453A-8FC4-D4E5EDEE84E1}"/>
                  </a:ext>
                </a:extLst>
              </p:cNvPr>
              <p:cNvSpPr>
                <a:spLocks/>
              </p:cNvSpPr>
              <p:nvPr userDrawn="1"/>
            </p:nvSpPr>
            <p:spPr bwMode="auto">
              <a:xfrm>
                <a:off x="7084" y="4865"/>
                <a:ext cx="37" cy="43"/>
              </a:xfrm>
              <a:custGeom>
                <a:avLst/>
                <a:gdLst>
                  <a:gd name="T0" fmla="*/ 17 w 21"/>
                  <a:gd name="T1" fmla="*/ 22 h 24"/>
                  <a:gd name="T2" fmla="*/ 17 w 21"/>
                  <a:gd name="T3" fmla="*/ 22 h 24"/>
                  <a:gd name="T4" fmla="*/ 4 w 21"/>
                  <a:gd name="T5" fmla="*/ 16 h 24"/>
                  <a:gd name="T6" fmla="*/ 4 w 21"/>
                  <a:gd name="T7" fmla="*/ 2 h 24"/>
                  <a:gd name="T8" fmla="*/ 17 w 21"/>
                  <a:gd name="T9" fmla="*/ 7 h 24"/>
                  <a:gd name="T10" fmla="*/ 17 w 21"/>
                  <a:gd name="T11" fmla="*/ 22 h 24"/>
                </a:gdLst>
                <a:ahLst/>
                <a:cxnLst>
                  <a:cxn ang="0">
                    <a:pos x="T0" y="T1"/>
                  </a:cxn>
                  <a:cxn ang="0">
                    <a:pos x="T2" y="T3"/>
                  </a:cxn>
                  <a:cxn ang="0">
                    <a:pos x="T4" y="T5"/>
                  </a:cxn>
                  <a:cxn ang="0">
                    <a:pos x="T6" y="T7"/>
                  </a:cxn>
                  <a:cxn ang="0">
                    <a:pos x="T8" y="T9"/>
                  </a:cxn>
                  <a:cxn ang="0">
                    <a:pos x="T10" y="T11"/>
                  </a:cxn>
                </a:cxnLst>
                <a:rect l="0" t="0" r="r" b="b"/>
                <a:pathLst>
                  <a:path w="21" h="24">
                    <a:moveTo>
                      <a:pt x="17" y="22"/>
                    </a:moveTo>
                    <a:cubicBezTo>
                      <a:pt x="17" y="22"/>
                      <a:pt x="17" y="22"/>
                      <a:pt x="17" y="22"/>
                    </a:cubicBezTo>
                    <a:cubicBezTo>
                      <a:pt x="13" y="24"/>
                      <a:pt x="8" y="22"/>
                      <a:pt x="4" y="16"/>
                    </a:cubicBezTo>
                    <a:cubicBezTo>
                      <a:pt x="0" y="11"/>
                      <a:pt x="0" y="5"/>
                      <a:pt x="4" y="2"/>
                    </a:cubicBezTo>
                    <a:cubicBezTo>
                      <a:pt x="8" y="0"/>
                      <a:pt x="13" y="2"/>
                      <a:pt x="17" y="7"/>
                    </a:cubicBezTo>
                    <a:cubicBezTo>
                      <a:pt x="21" y="13"/>
                      <a:pt x="21" y="19"/>
                      <a:pt x="1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effectLst/>
                  <a:uLnTx/>
                  <a:uFillTx/>
                  <a:latin typeface="Segoe UI"/>
                </a:endParaRPr>
              </a:p>
            </p:txBody>
          </p:sp>
          <p:sp>
            <p:nvSpPr>
              <p:cNvPr id="127" name="Freeform 9">
                <a:extLst>
                  <a:ext uri="{FF2B5EF4-FFF2-40B4-BE49-F238E27FC236}">
                    <a16:creationId xmlns:a16="http://schemas.microsoft.com/office/drawing/2014/main" id="{4ECB37CF-D174-4B3B-ADAD-E53A8572DD55}"/>
                  </a:ext>
                </a:extLst>
              </p:cNvPr>
              <p:cNvSpPr>
                <a:spLocks/>
              </p:cNvSpPr>
              <p:nvPr userDrawn="1"/>
            </p:nvSpPr>
            <p:spPr bwMode="auto">
              <a:xfrm>
                <a:off x="7131" y="4924"/>
                <a:ext cx="46" cy="44"/>
              </a:xfrm>
              <a:custGeom>
                <a:avLst/>
                <a:gdLst>
                  <a:gd name="T0" fmla="*/ 22 w 26"/>
                  <a:gd name="T1" fmla="*/ 22 h 25"/>
                  <a:gd name="T2" fmla="*/ 22 w 26"/>
                  <a:gd name="T3" fmla="*/ 22 h 25"/>
                  <a:gd name="T4" fmla="*/ 7 w 26"/>
                  <a:gd name="T5" fmla="*/ 19 h 25"/>
                  <a:gd name="T6" fmla="*/ 3 w 26"/>
                  <a:gd name="T7" fmla="*/ 4 h 25"/>
                  <a:gd name="T8" fmla="*/ 19 w 26"/>
                  <a:gd name="T9" fmla="*/ 6 h 25"/>
                  <a:gd name="T10" fmla="*/ 22 w 26"/>
                  <a:gd name="T11" fmla="*/ 22 h 25"/>
                </a:gdLst>
                <a:ahLst/>
                <a:cxnLst>
                  <a:cxn ang="0">
                    <a:pos x="T0" y="T1"/>
                  </a:cxn>
                  <a:cxn ang="0">
                    <a:pos x="T2" y="T3"/>
                  </a:cxn>
                  <a:cxn ang="0">
                    <a:pos x="T4" y="T5"/>
                  </a:cxn>
                  <a:cxn ang="0">
                    <a:pos x="T6" y="T7"/>
                  </a:cxn>
                  <a:cxn ang="0">
                    <a:pos x="T8" y="T9"/>
                  </a:cxn>
                  <a:cxn ang="0">
                    <a:pos x="T10" y="T11"/>
                  </a:cxn>
                </a:cxnLst>
                <a:rect l="0" t="0" r="r" b="b"/>
                <a:pathLst>
                  <a:path w="26" h="25">
                    <a:moveTo>
                      <a:pt x="22" y="22"/>
                    </a:moveTo>
                    <a:cubicBezTo>
                      <a:pt x="22" y="22"/>
                      <a:pt x="22" y="22"/>
                      <a:pt x="22" y="22"/>
                    </a:cubicBezTo>
                    <a:cubicBezTo>
                      <a:pt x="19" y="25"/>
                      <a:pt x="12" y="24"/>
                      <a:pt x="7" y="19"/>
                    </a:cubicBezTo>
                    <a:cubicBezTo>
                      <a:pt x="2" y="14"/>
                      <a:pt x="0" y="8"/>
                      <a:pt x="3" y="4"/>
                    </a:cubicBezTo>
                    <a:cubicBezTo>
                      <a:pt x="7" y="0"/>
                      <a:pt x="14" y="1"/>
                      <a:pt x="19" y="6"/>
                    </a:cubicBezTo>
                    <a:cubicBezTo>
                      <a:pt x="24" y="11"/>
                      <a:pt x="26" y="18"/>
                      <a:pt x="2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effectLst/>
                  <a:uLnTx/>
                  <a:uFillTx/>
                  <a:latin typeface="Segoe UI"/>
                </a:endParaRPr>
              </a:p>
            </p:txBody>
          </p:sp>
          <p:sp>
            <p:nvSpPr>
              <p:cNvPr id="128" name="Freeform 10">
                <a:extLst>
                  <a:ext uri="{FF2B5EF4-FFF2-40B4-BE49-F238E27FC236}">
                    <a16:creationId xmlns:a16="http://schemas.microsoft.com/office/drawing/2014/main" id="{422D7AEB-E80A-4B61-8B93-7982BCB40A0D}"/>
                  </a:ext>
                </a:extLst>
              </p:cNvPr>
              <p:cNvSpPr>
                <a:spLocks/>
              </p:cNvSpPr>
              <p:nvPr userDrawn="1"/>
            </p:nvSpPr>
            <p:spPr bwMode="auto">
              <a:xfrm>
                <a:off x="7202" y="4969"/>
                <a:ext cx="49" cy="39"/>
              </a:xfrm>
              <a:custGeom>
                <a:avLst/>
                <a:gdLst>
                  <a:gd name="T0" fmla="*/ 26 w 28"/>
                  <a:gd name="T1" fmla="*/ 15 h 22"/>
                  <a:gd name="T2" fmla="*/ 26 w 28"/>
                  <a:gd name="T3" fmla="*/ 15 h 22"/>
                  <a:gd name="T4" fmla="*/ 11 w 28"/>
                  <a:gd name="T5" fmla="*/ 19 h 22"/>
                  <a:gd name="T6" fmla="*/ 2 w 28"/>
                  <a:gd name="T7" fmla="*/ 8 h 22"/>
                  <a:gd name="T8" fmla="*/ 16 w 28"/>
                  <a:gd name="T9" fmla="*/ 2 h 22"/>
                  <a:gd name="T10" fmla="*/ 26 w 28"/>
                  <a:gd name="T11" fmla="*/ 15 h 22"/>
                </a:gdLst>
                <a:ahLst/>
                <a:cxnLst>
                  <a:cxn ang="0">
                    <a:pos x="T0" y="T1"/>
                  </a:cxn>
                  <a:cxn ang="0">
                    <a:pos x="T2" y="T3"/>
                  </a:cxn>
                  <a:cxn ang="0">
                    <a:pos x="T4" y="T5"/>
                  </a:cxn>
                  <a:cxn ang="0">
                    <a:pos x="T6" y="T7"/>
                  </a:cxn>
                  <a:cxn ang="0">
                    <a:pos x="T8" y="T9"/>
                  </a:cxn>
                  <a:cxn ang="0">
                    <a:pos x="T10" y="T11"/>
                  </a:cxn>
                </a:cxnLst>
                <a:rect l="0" t="0" r="r" b="b"/>
                <a:pathLst>
                  <a:path w="28" h="22">
                    <a:moveTo>
                      <a:pt x="26" y="15"/>
                    </a:moveTo>
                    <a:cubicBezTo>
                      <a:pt x="26" y="15"/>
                      <a:pt x="26" y="15"/>
                      <a:pt x="26" y="15"/>
                    </a:cubicBezTo>
                    <a:cubicBezTo>
                      <a:pt x="25" y="19"/>
                      <a:pt x="18" y="22"/>
                      <a:pt x="11" y="19"/>
                    </a:cubicBezTo>
                    <a:cubicBezTo>
                      <a:pt x="5" y="17"/>
                      <a:pt x="0" y="12"/>
                      <a:pt x="2" y="8"/>
                    </a:cubicBezTo>
                    <a:cubicBezTo>
                      <a:pt x="3" y="2"/>
                      <a:pt x="10" y="0"/>
                      <a:pt x="16" y="2"/>
                    </a:cubicBezTo>
                    <a:cubicBezTo>
                      <a:pt x="23" y="5"/>
                      <a:pt x="28" y="10"/>
                      <a:pt x="2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effectLst/>
                  <a:uLnTx/>
                  <a:uFillTx/>
                  <a:latin typeface="Segoe UI"/>
                </a:endParaRPr>
              </a:p>
            </p:txBody>
          </p:sp>
          <p:sp>
            <p:nvSpPr>
              <p:cNvPr id="129" name="Freeform 11">
                <a:extLst>
                  <a:ext uri="{FF2B5EF4-FFF2-40B4-BE49-F238E27FC236}">
                    <a16:creationId xmlns:a16="http://schemas.microsoft.com/office/drawing/2014/main" id="{9C012EC7-91CB-4474-AC1A-3FB0449372C3}"/>
                  </a:ext>
                </a:extLst>
              </p:cNvPr>
              <p:cNvSpPr>
                <a:spLocks/>
              </p:cNvSpPr>
              <p:nvPr userDrawn="1"/>
            </p:nvSpPr>
            <p:spPr bwMode="auto">
              <a:xfrm>
                <a:off x="7290" y="4985"/>
                <a:ext cx="44" cy="32"/>
              </a:xfrm>
              <a:custGeom>
                <a:avLst/>
                <a:gdLst>
                  <a:gd name="T0" fmla="*/ 25 w 25"/>
                  <a:gd name="T1" fmla="*/ 9 h 18"/>
                  <a:gd name="T2" fmla="*/ 25 w 25"/>
                  <a:gd name="T3" fmla="*/ 9 h 18"/>
                  <a:gd name="T4" fmla="*/ 12 w 25"/>
                  <a:gd name="T5" fmla="*/ 18 h 18"/>
                  <a:gd name="T6" fmla="*/ 0 w 25"/>
                  <a:gd name="T7" fmla="*/ 10 h 18"/>
                  <a:gd name="T8" fmla="*/ 12 w 25"/>
                  <a:gd name="T9" fmla="*/ 1 h 18"/>
                  <a:gd name="T10" fmla="*/ 25 w 25"/>
                  <a:gd name="T11" fmla="*/ 9 h 18"/>
                </a:gdLst>
                <a:ahLst/>
                <a:cxnLst>
                  <a:cxn ang="0">
                    <a:pos x="T0" y="T1"/>
                  </a:cxn>
                  <a:cxn ang="0">
                    <a:pos x="T2" y="T3"/>
                  </a:cxn>
                  <a:cxn ang="0">
                    <a:pos x="T4" y="T5"/>
                  </a:cxn>
                  <a:cxn ang="0">
                    <a:pos x="T6" y="T7"/>
                  </a:cxn>
                  <a:cxn ang="0">
                    <a:pos x="T8" y="T9"/>
                  </a:cxn>
                  <a:cxn ang="0">
                    <a:pos x="T10" y="T11"/>
                  </a:cxn>
                </a:cxnLst>
                <a:rect l="0" t="0" r="r" b="b"/>
                <a:pathLst>
                  <a:path w="25" h="18">
                    <a:moveTo>
                      <a:pt x="25" y="9"/>
                    </a:moveTo>
                    <a:cubicBezTo>
                      <a:pt x="25" y="9"/>
                      <a:pt x="25" y="9"/>
                      <a:pt x="25" y="9"/>
                    </a:cubicBezTo>
                    <a:cubicBezTo>
                      <a:pt x="25" y="14"/>
                      <a:pt x="20" y="18"/>
                      <a:pt x="12" y="18"/>
                    </a:cubicBezTo>
                    <a:cubicBezTo>
                      <a:pt x="6" y="18"/>
                      <a:pt x="0" y="14"/>
                      <a:pt x="0" y="10"/>
                    </a:cubicBezTo>
                    <a:cubicBezTo>
                      <a:pt x="0" y="4"/>
                      <a:pt x="5" y="1"/>
                      <a:pt x="12" y="1"/>
                    </a:cubicBezTo>
                    <a:cubicBezTo>
                      <a:pt x="19" y="0"/>
                      <a:pt x="25" y="4"/>
                      <a:pt x="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effectLst/>
                  <a:uLnTx/>
                  <a:uFillTx/>
                  <a:latin typeface="Segoe UI"/>
                </a:endParaRPr>
              </a:p>
            </p:txBody>
          </p:sp>
          <p:sp>
            <p:nvSpPr>
              <p:cNvPr id="130" name="Freeform 12">
                <a:extLst>
                  <a:ext uri="{FF2B5EF4-FFF2-40B4-BE49-F238E27FC236}">
                    <a16:creationId xmlns:a16="http://schemas.microsoft.com/office/drawing/2014/main" id="{6AA9D3B8-0FC0-4257-B2B3-052CFE41B433}"/>
                  </a:ext>
                </a:extLst>
              </p:cNvPr>
              <p:cNvSpPr>
                <a:spLocks/>
              </p:cNvSpPr>
              <p:nvPr userDrawn="1"/>
            </p:nvSpPr>
            <p:spPr bwMode="auto">
              <a:xfrm>
                <a:off x="7367" y="4973"/>
                <a:ext cx="48" cy="37"/>
              </a:xfrm>
              <a:custGeom>
                <a:avLst/>
                <a:gdLst>
                  <a:gd name="T0" fmla="*/ 26 w 27"/>
                  <a:gd name="T1" fmla="*/ 9 h 21"/>
                  <a:gd name="T2" fmla="*/ 26 w 27"/>
                  <a:gd name="T3" fmla="*/ 9 h 21"/>
                  <a:gd name="T4" fmla="*/ 15 w 27"/>
                  <a:gd name="T5" fmla="*/ 20 h 21"/>
                  <a:gd name="T6" fmla="*/ 1 w 27"/>
                  <a:gd name="T7" fmla="*/ 13 h 21"/>
                  <a:gd name="T8" fmla="*/ 12 w 27"/>
                  <a:gd name="T9" fmla="*/ 2 h 21"/>
                  <a:gd name="T10" fmla="*/ 26 w 27"/>
                  <a:gd name="T11" fmla="*/ 9 h 21"/>
                </a:gdLst>
                <a:ahLst/>
                <a:cxnLst>
                  <a:cxn ang="0">
                    <a:pos x="T0" y="T1"/>
                  </a:cxn>
                  <a:cxn ang="0">
                    <a:pos x="T2" y="T3"/>
                  </a:cxn>
                  <a:cxn ang="0">
                    <a:pos x="T4" y="T5"/>
                  </a:cxn>
                  <a:cxn ang="0">
                    <a:pos x="T6" y="T7"/>
                  </a:cxn>
                  <a:cxn ang="0">
                    <a:pos x="T8" y="T9"/>
                  </a:cxn>
                  <a:cxn ang="0">
                    <a:pos x="T10" y="T11"/>
                  </a:cxn>
                </a:cxnLst>
                <a:rect l="0" t="0" r="r" b="b"/>
                <a:pathLst>
                  <a:path w="27" h="21">
                    <a:moveTo>
                      <a:pt x="26" y="9"/>
                    </a:moveTo>
                    <a:cubicBezTo>
                      <a:pt x="26" y="9"/>
                      <a:pt x="26" y="9"/>
                      <a:pt x="26" y="9"/>
                    </a:cubicBezTo>
                    <a:cubicBezTo>
                      <a:pt x="27" y="13"/>
                      <a:pt x="22" y="18"/>
                      <a:pt x="15" y="20"/>
                    </a:cubicBezTo>
                    <a:cubicBezTo>
                      <a:pt x="8" y="21"/>
                      <a:pt x="2" y="18"/>
                      <a:pt x="1" y="13"/>
                    </a:cubicBezTo>
                    <a:cubicBezTo>
                      <a:pt x="0" y="8"/>
                      <a:pt x="5" y="3"/>
                      <a:pt x="12" y="2"/>
                    </a:cubicBezTo>
                    <a:cubicBezTo>
                      <a:pt x="19" y="0"/>
                      <a:pt x="25" y="3"/>
                      <a:pt x="2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effectLst/>
                  <a:uLnTx/>
                  <a:uFillTx/>
                  <a:latin typeface="Segoe UI"/>
                </a:endParaRPr>
              </a:p>
            </p:txBody>
          </p:sp>
        </p:grpSp>
      </p:grpSp>
      <p:pic>
        <p:nvPicPr>
          <p:cNvPr id="131" name="Picture 6">
            <a:extLst>
              <a:ext uri="{FF2B5EF4-FFF2-40B4-BE49-F238E27FC236}">
                <a16:creationId xmlns:a16="http://schemas.microsoft.com/office/drawing/2014/main" id="{96BF4B17-F0A1-4E90-B8F0-5CDA915FBFC7}"/>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73366" y="2319423"/>
            <a:ext cx="532944" cy="536546"/>
          </a:xfrm>
          <a:prstGeom prst="rect">
            <a:avLst/>
          </a:prstGeom>
          <a:noFill/>
          <a:ln w="10795" cap="flat" cmpd="sng" algn="ctr">
            <a:noFill/>
            <a:prstDash val="solid"/>
          </a:ln>
          <a:effectLst>
            <a:outerShdw blurRad="190500" dist="38100" dir="2700000" algn="tl" rotWithShape="0">
              <a:prstClr val="black">
                <a:alpha val="25000"/>
              </a:prstClr>
            </a:outerShdw>
          </a:effectLst>
        </p:spPr>
      </p:pic>
      <p:pic>
        <p:nvPicPr>
          <p:cNvPr id="132" name="Picture 12">
            <a:extLst>
              <a:ext uri="{FF2B5EF4-FFF2-40B4-BE49-F238E27FC236}">
                <a16:creationId xmlns:a16="http://schemas.microsoft.com/office/drawing/2014/main" id="{83BBD2E5-D66D-4806-9BBF-B6F3C9EA0186}"/>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64245" y="2322523"/>
            <a:ext cx="530346" cy="530346"/>
          </a:xfrm>
          <a:prstGeom prst="rect">
            <a:avLst/>
          </a:prstGeom>
          <a:noFill/>
          <a:ln w="10795" cap="flat" cmpd="sng" algn="ctr">
            <a:noFill/>
            <a:prstDash val="solid"/>
          </a:ln>
          <a:effectLst>
            <a:outerShdw blurRad="190500" dist="38100" dir="2700000" algn="tl" rotWithShape="0">
              <a:prstClr val="black">
                <a:alpha val="25000"/>
              </a:prstClr>
            </a:outerShdw>
          </a:effectLst>
        </p:spPr>
      </p:pic>
      <p:pic>
        <p:nvPicPr>
          <p:cNvPr id="133" name="Graphic 132">
            <a:extLst>
              <a:ext uri="{FF2B5EF4-FFF2-40B4-BE49-F238E27FC236}">
                <a16:creationId xmlns:a16="http://schemas.microsoft.com/office/drawing/2014/main" id="{5E8F7CAE-C6F8-4D11-8FF3-8641D382BF87}"/>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797814" y="2315809"/>
            <a:ext cx="536546" cy="536546"/>
          </a:xfrm>
          <a:prstGeom prst="rect">
            <a:avLst/>
          </a:prstGeom>
          <a:effectLst>
            <a:outerShdw blurRad="190500" dist="38100" dir="2700000" algn="ctr" rotWithShape="0">
              <a:prstClr val="black">
                <a:alpha val="25000"/>
              </a:prstClr>
            </a:outerShdw>
          </a:effectLst>
        </p:spPr>
      </p:pic>
      <p:cxnSp>
        <p:nvCxnSpPr>
          <p:cNvPr id="134" name="Straight Arrow Connector 133">
            <a:extLst>
              <a:ext uri="{FF2B5EF4-FFF2-40B4-BE49-F238E27FC236}">
                <a16:creationId xmlns:a16="http://schemas.microsoft.com/office/drawing/2014/main" id="{CEDE5FFB-9553-4004-A7FB-88A9A4FD665B}"/>
              </a:ext>
            </a:extLst>
          </p:cNvPr>
          <p:cNvCxnSpPr>
            <a:cxnSpLocks/>
          </p:cNvCxnSpPr>
          <p:nvPr/>
        </p:nvCxnSpPr>
        <p:spPr>
          <a:xfrm>
            <a:off x="1810055" y="2520242"/>
            <a:ext cx="1105563" cy="0"/>
          </a:xfrm>
          <a:prstGeom prst="straightConnector1">
            <a:avLst/>
          </a:prstGeom>
          <a:noFill/>
          <a:ln w="19050" cap="flat" cmpd="sng" algn="ctr">
            <a:solidFill>
              <a:schemeClr val="tx1"/>
            </a:solidFill>
            <a:prstDash val="solid"/>
            <a:tailEnd type="triangle"/>
          </a:ln>
          <a:effectLst/>
        </p:spPr>
      </p:cxnSp>
      <p:cxnSp>
        <p:nvCxnSpPr>
          <p:cNvPr id="135" name="Straight Arrow Connector 134">
            <a:extLst>
              <a:ext uri="{FF2B5EF4-FFF2-40B4-BE49-F238E27FC236}">
                <a16:creationId xmlns:a16="http://schemas.microsoft.com/office/drawing/2014/main" id="{828B9753-9D36-4C7B-9A0E-95CB731EB1AE}"/>
              </a:ext>
            </a:extLst>
          </p:cNvPr>
          <p:cNvCxnSpPr>
            <a:cxnSpLocks/>
          </p:cNvCxnSpPr>
          <p:nvPr/>
        </p:nvCxnSpPr>
        <p:spPr>
          <a:xfrm flipV="1">
            <a:off x="3850223" y="2664541"/>
            <a:ext cx="774497" cy="0"/>
          </a:xfrm>
          <a:prstGeom prst="straightConnector1">
            <a:avLst/>
          </a:prstGeom>
          <a:noFill/>
          <a:ln w="19050" cap="flat" cmpd="sng" algn="ctr">
            <a:solidFill>
              <a:schemeClr val="tx1"/>
            </a:solidFill>
            <a:prstDash val="solid"/>
            <a:tailEnd type="triangle"/>
          </a:ln>
          <a:effectLst/>
        </p:spPr>
      </p:cxnSp>
      <p:sp>
        <p:nvSpPr>
          <p:cNvPr id="136" name="TextBox 135">
            <a:extLst>
              <a:ext uri="{FF2B5EF4-FFF2-40B4-BE49-F238E27FC236}">
                <a16:creationId xmlns:a16="http://schemas.microsoft.com/office/drawing/2014/main" id="{AF8D1000-0C5A-4023-BB46-69FE744A124B}"/>
              </a:ext>
            </a:extLst>
          </p:cNvPr>
          <p:cNvSpPr txBox="1"/>
          <p:nvPr/>
        </p:nvSpPr>
        <p:spPr>
          <a:xfrm>
            <a:off x="361727" y="2951161"/>
            <a:ext cx="1877437" cy="523220"/>
          </a:xfrm>
          <a:prstGeom prst="rect">
            <a:avLst/>
          </a:prstGeom>
          <a:noFill/>
        </p:spPr>
        <p:txBody>
          <a:bodyPr wrap="none" rtlCol="0">
            <a:spAutoFit/>
          </a:bodyPr>
          <a:lstStyle/>
          <a:p>
            <a:pPr algn="ctr" latinLnBrk="0">
              <a:defRPr/>
            </a:pPr>
            <a:r>
              <a:rPr lang="en-US" sz="1400">
                <a:latin typeface="Segoe UI Semibold"/>
              </a:rPr>
              <a:t>App developer</a:t>
            </a:r>
          </a:p>
          <a:p>
            <a:pPr algn="ctr" latinLnBrk="0">
              <a:defRPr/>
            </a:pPr>
            <a:r>
              <a:rPr lang="en-US" sz="1400">
                <a:latin typeface="Segoe UI Semibold"/>
              </a:rPr>
              <a:t>using Azure DevOps </a:t>
            </a:r>
          </a:p>
        </p:txBody>
      </p:sp>
      <p:grpSp>
        <p:nvGrpSpPr>
          <p:cNvPr id="137" name="Group 136">
            <a:extLst>
              <a:ext uri="{FF2B5EF4-FFF2-40B4-BE49-F238E27FC236}">
                <a16:creationId xmlns:a16="http://schemas.microsoft.com/office/drawing/2014/main" id="{A8B2F3B4-692C-4FA4-B63A-097E36444B9F}"/>
              </a:ext>
            </a:extLst>
          </p:cNvPr>
          <p:cNvGrpSpPr/>
          <p:nvPr/>
        </p:nvGrpSpPr>
        <p:grpSpPr>
          <a:xfrm>
            <a:off x="1057501" y="2340616"/>
            <a:ext cx="485888" cy="564792"/>
            <a:chOff x="6185695" y="5061756"/>
            <a:chExt cx="742515" cy="863093"/>
          </a:xfrm>
          <a:solidFill>
            <a:srgbClr val="1A1A1A"/>
          </a:solidFill>
        </p:grpSpPr>
        <p:sp>
          <p:nvSpPr>
            <p:cNvPr id="138" name="Oval 69">
              <a:extLst>
                <a:ext uri="{FF2B5EF4-FFF2-40B4-BE49-F238E27FC236}">
                  <a16:creationId xmlns:a16="http://schemas.microsoft.com/office/drawing/2014/main" id="{C0751AB6-50E2-41AF-BFF8-BAB5A8094085}"/>
                </a:ext>
              </a:extLst>
            </p:cNvPr>
            <p:cNvSpPr>
              <a:spLocks noChangeArrowheads="1"/>
            </p:cNvSpPr>
            <p:nvPr/>
          </p:nvSpPr>
          <p:spPr bwMode="auto">
            <a:xfrm>
              <a:off x="6369737" y="5061756"/>
              <a:ext cx="368084" cy="368084"/>
            </a:xfrm>
            <a:prstGeom prst="ellipse">
              <a:avLst/>
            </a:prstGeom>
            <a:solidFill>
              <a:schemeClr val="bg1"/>
            </a:solidFill>
            <a:ln w="9525">
              <a:solidFill>
                <a:srgbClr val="0070C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ndParaRPr>
            </a:p>
          </p:txBody>
        </p:sp>
        <p:sp>
          <p:nvSpPr>
            <p:cNvPr id="139" name="Freeform 70">
              <a:extLst>
                <a:ext uri="{FF2B5EF4-FFF2-40B4-BE49-F238E27FC236}">
                  <a16:creationId xmlns:a16="http://schemas.microsoft.com/office/drawing/2014/main" id="{F22826A3-F667-4ECF-A2EB-3A3A4B7C594E}"/>
                </a:ext>
              </a:extLst>
            </p:cNvPr>
            <p:cNvSpPr>
              <a:spLocks/>
            </p:cNvSpPr>
            <p:nvPr/>
          </p:nvSpPr>
          <p:spPr bwMode="auto">
            <a:xfrm>
              <a:off x="6185695" y="5556765"/>
              <a:ext cx="742515" cy="368084"/>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chemeClr val="bg1"/>
            </a:solidFill>
            <a:ln w="9525">
              <a:solidFill>
                <a:srgbClr val="0070C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ndParaRPr>
            </a:p>
          </p:txBody>
        </p:sp>
      </p:grpSp>
      <p:sp>
        <p:nvSpPr>
          <p:cNvPr id="140" name="TextBox 139">
            <a:extLst>
              <a:ext uri="{FF2B5EF4-FFF2-40B4-BE49-F238E27FC236}">
                <a16:creationId xmlns:a16="http://schemas.microsoft.com/office/drawing/2014/main" id="{2580A614-2DFF-46D2-9D41-B596688C4944}"/>
              </a:ext>
            </a:extLst>
          </p:cNvPr>
          <p:cNvSpPr txBox="1"/>
          <p:nvPr/>
        </p:nvSpPr>
        <p:spPr>
          <a:xfrm>
            <a:off x="223875" y="4645318"/>
            <a:ext cx="2153155" cy="523220"/>
          </a:xfrm>
          <a:prstGeom prst="rect">
            <a:avLst/>
          </a:prstGeom>
          <a:noFill/>
        </p:spPr>
        <p:txBody>
          <a:bodyPr wrap="none" rtlCol="0">
            <a:spAutoFit/>
          </a:bodyPr>
          <a:lstStyle/>
          <a:p>
            <a:pPr algn="ctr" latinLnBrk="0">
              <a:defRPr/>
            </a:pPr>
            <a:r>
              <a:rPr lang="en-US" sz="1400">
                <a:latin typeface="Segoe UI Semibold"/>
              </a:rPr>
              <a:t>Data scientist using </a:t>
            </a:r>
          </a:p>
          <a:p>
            <a:pPr algn="ctr" latinLnBrk="0">
              <a:defRPr/>
            </a:pPr>
            <a:r>
              <a:rPr lang="en-US" sz="1400">
                <a:latin typeface="Segoe UI Semibold"/>
              </a:rPr>
              <a:t>Azure Machine Learning</a:t>
            </a:r>
          </a:p>
        </p:txBody>
      </p:sp>
      <p:grpSp>
        <p:nvGrpSpPr>
          <p:cNvPr id="141" name="Group 140">
            <a:extLst>
              <a:ext uri="{FF2B5EF4-FFF2-40B4-BE49-F238E27FC236}">
                <a16:creationId xmlns:a16="http://schemas.microsoft.com/office/drawing/2014/main" id="{D9FFF64E-5A6F-49A6-BC2C-4D2301D0CA8D}"/>
              </a:ext>
            </a:extLst>
          </p:cNvPr>
          <p:cNvGrpSpPr/>
          <p:nvPr/>
        </p:nvGrpSpPr>
        <p:grpSpPr>
          <a:xfrm>
            <a:off x="1057501" y="4052851"/>
            <a:ext cx="485888" cy="564792"/>
            <a:chOff x="6185695" y="5061756"/>
            <a:chExt cx="742515" cy="863093"/>
          </a:xfrm>
        </p:grpSpPr>
        <p:sp>
          <p:nvSpPr>
            <p:cNvPr id="142" name="Oval 69">
              <a:extLst>
                <a:ext uri="{FF2B5EF4-FFF2-40B4-BE49-F238E27FC236}">
                  <a16:creationId xmlns:a16="http://schemas.microsoft.com/office/drawing/2014/main" id="{E1CA7771-13D0-45B4-94D8-D49413552588}"/>
                </a:ext>
              </a:extLst>
            </p:cNvPr>
            <p:cNvSpPr>
              <a:spLocks noChangeArrowheads="1"/>
            </p:cNvSpPr>
            <p:nvPr/>
          </p:nvSpPr>
          <p:spPr bwMode="auto">
            <a:xfrm>
              <a:off x="6369737" y="5061756"/>
              <a:ext cx="368084" cy="3680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a:latin typeface="Segoe UI"/>
              </a:endParaRPr>
            </a:p>
          </p:txBody>
        </p:sp>
        <p:sp>
          <p:nvSpPr>
            <p:cNvPr id="143" name="Freeform 70">
              <a:extLst>
                <a:ext uri="{FF2B5EF4-FFF2-40B4-BE49-F238E27FC236}">
                  <a16:creationId xmlns:a16="http://schemas.microsoft.com/office/drawing/2014/main" id="{70D949AF-9E95-4B2F-AF44-09ECE73D6774}"/>
                </a:ext>
              </a:extLst>
            </p:cNvPr>
            <p:cNvSpPr>
              <a:spLocks/>
            </p:cNvSpPr>
            <p:nvPr/>
          </p:nvSpPr>
          <p:spPr bwMode="auto">
            <a:xfrm>
              <a:off x="6185695" y="5556765"/>
              <a:ext cx="742515" cy="368084"/>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a:latin typeface="Segoe UI"/>
              </a:endParaRPr>
            </a:p>
          </p:txBody>
        </p:sp>
      </p:grpSp>
      <p:grpSp>
        <p:nvGrpSpPr>
          <p:cNvPr id="144" name="Group 143">
            <a:extLst>
              <a:ext uri="{FF2B5EF4-FFF2-40B4-BE49-F238E27FC236}">
                <a16:creationId xmlns:a16="http://schemas.microsoft.com/office/drawing/2014/main" id="{A05E66DD-79FF-40EB-B037-54CAE898BABD}"/>
              </a:ext>
            </a:extLst>
          </p:cNvPr>
          <p:cNvGrpSpPr/>
          <p:nvPr/>
        </p:nvGrpSpPr>
        <p:grpSpPr>
          <a:xfrm>
            <a:off x="10208041" y="2264566"/>
            <a:ext cx="646260" cy="646260"/>
            <a:chOff x="9897614" y="3471418"/>
            <a:chExt cx="1414462" cy="1414463"/>
          </a:xfrm>
        </p:grpSpPr>
        <p:sp>
          <p:nvSpPr>
            <p:cNvPr id="145" name="Donut 67">
              <a:extLst>
                <a:ext uri="{FF2B5EF4-FFF2-40B4-BE49-F238E27FC236}">
                  <a16:creationId xmlns:a16="http://schemas.microsoft.com/office/drawing/2014/main" id="{BC70CD6A-46B6-43E5-A52F-21ACF396C553}"/>
                </a:ext>
              </a:extLst>
            </p:cNvPr>
            <p:cNvSpPr/>
            <p:nvPr/>
          </p:nvSpPr>
          <p:spPr bwMode="auto">
            <a:xfrm>
              <a:off x="9951778" y="3525582"/>
              <a:ext cx="1306134" cy="1306134"/>
            </a:xfrm>
            <a:prstGeom prst="ellipse">
              <a:avLst/>
            </a:prstGeom>
            <a:solidFill>
              <a:srgbClr val="1A1A1A"/>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90000"/>
                </a:lnSpc>
                <a:spcBef>
                  <a:spcPts val="600"/>
                </a:spcBef>
                <a:spcAft>
                  <a:spcPts val="0"/>
                </a:spcAft>
                <a:buClrTx/>
                <a:buSzTx/>
                <a:buFontTx/>
                <a:buNone/>
                <a:tabLst/>
                <a:defRPr/>
              </a:pPr>
              <a:endParaRPr kumimoji="0" lang="en-IN" sz="2000" b="0" i="0" u="none" strike="noStrike" kern="0" cap="none" spc="0" normalizeH="0" baseline="0" noProof="0">
                <a:ln>
                  <a:noFill/>
                </a:ln>
                <a:effectLst/>
                <a:uLnTx/>
                <a:uFillTx/>
                <a:latin typeface="Segoe UI Semilight"/>
              </a:endParaRPr>
            </a:p>
          </p:txBody>
        </p:sp>
        <p:sp>
          <p:nvSpPr>
            <p:cNvPr id="146" name="Donut 67">
              <a:extLst>
                <a:ext uri="{FF2B5EF4-FFF2-40B4-BE49-F238E27FC236}">
                  <a16:creationId xmlns:a16="http://schemas.microsoft.com/office/drawing/2014/main" id="{6DE7196F-2BB9-448F-9631-E27AB3F80E1C}"/>
                </a:ext>
              </a:extLst>
            </p:cNvPr>
            <p:cNvSpPr/>
            <p:nvPr/>
          </p:nvSpPr>
          <p:spPr bwMode="auto">
            <a:xfrm>
              <a:off x="9897614" y="3471418"/>
              <a:ext cx="1414462" cy="1414462"/>
            </a:xfrm>
            <a:prstGeom prst="donut">
              <a:avLst>
                <a:gd name="adj" fmla="val 7423"/>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IN" sz="2000" b="1" i="0" u="none" strike="noStrike" kern="0" cap="none" spc="0" normalizeH="0" baseline="0" noProof="0">
                <a:ln>
                  <a:noFill/>
                </a:ln>
                <a:effectLst/>
                <a:uLnTx/>
                <a:uFillTx/>
                <a:latin typeface="Segoe UI Light"/>
                <a:ea typeface="Segoe UI" pitchFamily="34" charset="0"/>
                <a:cs typeface="Segoe UI" pitchFamily="34" charset="0"/>
              </a:endParaRPr>
            </a:p>
          </p:txBody>
        </p:sp>
        <p:sp>
          <p:nvSpPr>
            <p:cNvPr id="147" name="Freeform 69">
              <a:extLst>
                <a:ext uri="{FF2B5EF4-FFF2-40B4-BE49-F238E27FC236}">
                  <a16:creationId xmlns:a16="http://schemas.microsoft.com/office/drawing/2014/main" id="{A0520E3C-16ED-4570-9A03-40CA612EDCB9}"/>
                </a:ext>
              </a:extLst>
            </p:cNvPr>
            <p:cNvSpPr/>
            <p:nvPr/>
          </p:nvSpPr>
          <p:spPr bwMode="auto">
            <a:xfrm>
              <a:off x="10260852" y="3529492"/>
              <a:ext cx="1051224" cy="1356389"/>
            </a:xfrm>
            <a:custGeom>
              <a:avLst/>
              <a:gdLst>
                <a:gd name="connsiteX0" fmla="*/ 623876 w 1051224"/>
                <a:gd name="connsiteY0" fmla="*/ 0 h 1356389"/>
                <a:gd name="connsiteX1" fmla="*/ 739413 w 1051224"/>
                <a:gd name="connsiteY1" fmla="*/ 62711 h 1356389"/>
                <a:gd name="connsiteX2" fmla="*/ 1051224 w 1051224"/>
                <a:gd name="connsiteY2" fmla="*/ 649158 h 1356389"/>
                <a:gd name="connsiteX3" fmla="*/ 343993 w 1051224"/>
                <a:gd name="connsiteY3" fmla="*/ 1356389 h 1356389"/>
                <a:gd name="connsiteX4" fmla="*/ 68707 w 1051224"/>
                <a:gd name="connsiteY4" fmla="*/ 1300812 h 1356389"/>
                <a:gd name="connsiteX5" fmla="*/ 0 w 1051224"/>
                <a:gd name="connsiteY5" fmla="*/ 1263518 h 1356389"/>
                <a:gd name="connsiteX6" fmla="*/ 46310 w 1051224"/>
                <a:gd name="connsiteY6" fmla="*/ 1169727 h 1356389"/>
                <a:gd name="connsiteX7" fmla="*/ 109576 w 1051224"/>
                <a:gd name="connsiteY7" fmla="*/ 1204067 h 1356389"/>
                <a:gd name="connsiteX8" fmla="*/ 343993 w 1051224"/>
                <a:gd name="connsiteY8" fmla="*/ 1251393 h 1356389"/>
                <a:gd name="connsiteX9" fmla="*/ 946228 w 1051224"/>
                <a:gd name="connsiteY9" fmla="*/ 649158 h 1356389"/>
                <a:gd name="connsiteX10" fmla="*/ 578410 w 1051224"/>
                <a:gd name="connsiteY10" fmla="*/ 94250 h 1356389"/>
                <a:gd name="connsiteX11" fmla="*/ 577481 w 1051224"/>
                <a:gd name="connsiteY11" fmla="*/ 93961 h 135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1224" h="1356389">
                  <a:moveTo>
                    <a:pt x="623876" y="0"/>
                  </a:moveTo>
                  <a:lnTo>
                    <a:pt x="739413" y="62711"/>
                  </a:lnTo>
                  <a:cubicBezTo>
                    <a:pt x="927537" y="189806"/>
                    <a:pt x="1051224" y="405038"/>
                    <a:pt x="1051224" y="649158"/>
                  </a:cubicBezTo>
                  <a:cubicBezTo>
                    <a:pt x="1051224" y="1039751"/>
                    <a:pt x="734586" y="1356389"/>
                    <a:pt x="343993" y="1356389"/>
                  </a:cubicBezTo>
                  <a:cubicBezTo>
                    <a:pt x="246345" y="1356389"/>
                    <a:pt x="153319" y="1336599"/>
                    <a:pt x="68707" y="1300812"/>
                  </a:cubicBezTo>
                  <a:lnTo>
                    <a:pt x="0" y="1263518"/>
                  </a:lnTo>
                  <a:lnTo>
                    <a:pt x="46310" y="1169727"/>
                  </a:lnTo>
                  <a:lnTo>
                    <a:pt x="109576" y="1204067"/>
                  </a:lnTo>
                  <a:cubicBezTo>
                    <a:pt x="181627" y="1234541"/>
                    <a:pt x="260842" y="1251393"/>
                    <a:pt x="343993" y="1251393"/>
                  </a:cubicBezTo>
                  <a:cubicBezTo>
                    <a:pt x="676598" y="1251393"/>
                    <a:pt x="946228" y="981763"/>
                    <a:pt x="946228" y="649158"/>
                  </a:cubicBezTo>
                  <a:cubicBezTo>
                    <a:pt x="946228" y="399705"/>
                    <a:pt x="794561" y="185674"/>
                    <a:pt x="578410" y="94250"/>
                  </a:cubicBezTo>
                  <a:lnTo>
                    <a:pt x="577481" y="93961"/>
                  </a:lnTo>
                  <a:close/>
                </a:path>
              </a:pathLst>
            </a:cu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IN" sz="2000" b="1" i="0" u="none" strike="noStrike" kern="0" cap="none" spc="0" normalizeH="0" baseline="0" noProof="0">
                <a:ln>
                  <a:noFill/>
                </a:ln>
                <a:effectLst/>
                <a:uLnTx/>
                <a:uFillTx/>
                <a:latin typeface="Segoe UI Light"/>
                <a:ea typeface="Segoe UI" pitchFamily="34" charset="0"/>
                <a:cs typeface="Segoe UI" pitchFamily="34" charset="0"/>
              </a:endParaRPr>
            </a:p>
          </p:txBody>
        </p:sp>
        <p:sp>
          <p:nvSpPr>
            <p:cNvPr id="148" name="Freeform: Shape 147">
              <a:extLst>
                <a:ext uri="{FF2B5EF4-FFF2-40B4-BE49-F238E27FC236}">
                  <a16:creationId xmlns:a16="http://schemas.microsoft.com/office/drawing/2014/main" id="{DFA70063-CCDD-4B55-836E-8B7622266756}"/>
                </a:ext>
              </a:extLst>
            </p:cNvPr>
            <p:cNvSpPr>
              <a:spLocks/>
            </p:cNvSpPr>
            <p:nvPr/>
          </p:nvSpPr>
          <p:spPr bwMode="auto">
            <a:xfrm>
              <a:off x="10519812" y="4086900"/>
              <a:ext cx="624392" cy="170675"/>
            </a:xfrm>
            <a:custGeom>
              <a:avLst/>
              <a:gdLst>
                <a:gd name="connsiteX0" fmla="*/ 87395 w 624392"/>
                <a:gd name="connsiteY0" fmla="*/ 41 h 170675"/>
                <a:gd name="connsiteX1" fmla="*/ 146987 w 624392"/>
                <a:gd name="connsiteY1" fmla="*/ 25995 h 170675"/>
                <a:gd name="connsiteX2" fmla="*/ 590585 w 624392"/>
                <a:gd name="connsiteY2" fmla="*/ 34373 h 170675"/>
                <a:gd name="connsiteX3" fmla="*/ 624362 w 624392"/>
                <a:gd name="connsiteY3" fmla="*/ 92614 h 170675"/>
                <a:gd name="connsiteX4" fmla="*/ 561973 w 624392"/>
                <a:gd name="connsiteY4" fmla="*/ 151199 h 170675"/>
                <a:gd name="connsiteX5" fmla="*/ 142992 w 624392"/>
                <a:gd name="connsiteY5" fmla="*/ 146765 h 170675"/>
                <a:gd name="connsiteX6" fmla="*/ 22209 w 624392"/>
                <a:gd name="connsiteY6" fmla="*/ 143164 h 170675"/>
                <a:gd name="connsiteX7" fmla="*/ 26205 w 624392"/>
                <a:gd name="connsiteY7" fmla="*/ 22394 h 170675"/>
                <a:gd name="connsiteX8" fmla="*/ 87395 w 624392"/>
                <a:gd name="connsiteY8" fmla="*/ 41 h 17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392" h="170675">
                  <a:moveTo>
                    <a:pt x="87395" y="41"/>
                  </a:moveTo>
                  <a:cubicBezTo>
                    <a:pt x="109539" y="700"/>
                    <a:pt x="131415" y="9412"/>
                    <a:pt x="146987" y="25995"/>
                  </a:cubicBezTo>
                  <a:lnTo>
                    <a:pt x="590585" y="34373"/>
                  </a:lnTo>
                  <a:cubicBezTo>
                    <a:pt x="610032" y="46097"/>
                    <a:pt x="625161" y="68460"/>
                    <a:pt x="624362" y="92614"/>
                  </a:cubicBezTo>
                  <a:cubicBezTo>
                    <a:pt x="623296" y="124820"/>
                    <a:pt x="594181" y="152159"/>
                    <a:pt x="561973" y="151199"/>
                  </a:cubicBezTo>
                  <a:lnTo>
                    <a:pt x="142992" y="146765"/>
                  </a:lnTo>
                  <a:cubicBezTo>
                    <a:pt x="109718" y="178011"/>
                    <a:pt x="57246" y="180476"/>
                    <a:pt x="22209" y="143164"/>
                  </a:cubicBezTo>
                  <a:cubicBezTo>
                    <a:pt x="-8934" y="109999"/>
                    <a:pt x="-7070" y="53639"/>
                    <a:pt x="26205" y="22394"/>
                  </a:cubicBezTo>
                  <a:cubicBezTo>
                    <a:pt x="42841" y="6771"/>
                    <a:pt x="65251" y="-620"/>
                    <a:pt x="87395" y="41"/>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31863"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effectLst/>
                <a:uLnTx/>
                <a:uFillTx/>
                <a:latin typeface="Segoe UI"/>
              </a:endParaRPr>
            </a:p>
          </p:txBody>
        </p:sp>
        <p:sp>
          <p:nvSpPr>
            <p:cNvPr id="160" name="Freeform: Shape 159">
              <a:extLst>
                <a:ext uri="{FF2B5EF4-FFF2-40B4-BE49-F238E27FC236}">
                  <a16:creationId xmlns:a16="http://schemas.microsoft.com/office/drawing/2014/main" id="{33AC4392-8815-4761-A902-272CB06DC84B}"/>
                </a:ext>
              </a:extLst>
            </p:cNvPr>
            <p:cNvSpPr>
              <a:spLocks/>
            </p:cNvSpPr>
            <p:nvPr/>
          </p:nvSpPr>
          <p:spPr bwMode="auto">
            <a:xfrm>
              <a:off x="10286195" y="3695702"/>
              <a:ext cx="290637" cy="267449"/>
            </a:xfrm>
            <a:custGeom>
              <a:avLst/>
              <a:gdLst>
                <a:gd name="connsiteX0" fmla="*/ 290637 w 290637"/>
                <a:gd name="connsiteY0" fmla="*/ 0 h 267449"/>
                <a:gd name="connsiteX1" fmla="*/ 290637 w 290637"/>
                <a:gd name="connsiteY1" fmla="*/ 210967 h 267449"/>
                <a:gd name="connsiteX2" fmla="*/ 258366 w 290637"/>
                <a:gd name="connsiteY2" fmla="*/ 215609 h 267449"/>
                <a:gd name="connsiteX3" fmla="*/ 216275 w 290637"/>
                <a:gd name="connsiteY3" fmla="*/ 228809 h 267449"/>
                <a:gd name="connsiteX4" fmla="*/ 150830 w 290637"/>
                <a:gd name="connsiteY4" fmla="*/ 267449 h 267449"/>
                <a:gd name="connsiteX5" fmla="*/ 17811 w 290637"/>
                <a:gd name="connsiteY5" fmla="*/ 134430 h 267449"/>
                <a:gd name="connsiteX6" fmla="*/ 0 w 290637"/>
                <a:gd name="connsiteY6" fmla="*/ 114611 h 267449"/>
                <a:gd name="connsiteX7" fmla="*/ 213477 w 290637"/>
                <a:gd name="connsiteY7" fmla="*/ 9475 h 267449"/>
                <a:gd name="connsiteX8" fmla="*/ 290637 w 290637"/>
                <a:gd name="connsiteY8" fmla="*/ 0 h 26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637" h="267449">
                  <a:moveTo>
                    <a:pt x="290637" y="0"/>
                  </a:moveTo>
                  <a:lnTo>
                    <a:pt x="290637" y="210967"/>
                  </a:lnTo>
                  <a:lnTo>
                    <a:pt x="258366" y="215609"/>
                  </a:lnTo>
                  <a:cubicBezTo>
                    <a:pt x="243909" y="218915"/>
                    <a:pt x="229837" y="223357"/>
                    <a:pt x="216275" y="228809"/>
                  </a:cubicBezTo>
                  <a:lnTo>
                    <a:pt x="150830" y="267449"/>
                  </a:lnTo>
                  <a:lnTo>
                    <a:pt x="17811" y="134430"/>
                  </a:lnTo>
                  <a:lnTo>
                    <a:pt x="0" y="114611"/>
                  </a:lnTo>
                  <a:cubicBezTo>
                    <a:pt x="63125" y="63651"/>
                    <a:pt x="135403" y="26346"/>
                    <a:pt x="213477" y="9475"/>
                  </a:cubicBezTo>
                  <a:lnTo>
                    <a:pt x="290637" y="0"/>
                  </a:lnTo>
                  <a:close/>
                </a:path>
              </a:pathLst>
            </a:custGeom>
            <a:solidFill>
              <a:srgbClr val="BBDA7D"/>
            </a:solidFill>
            <a:ln>
              <a:noFill/>
            </a:ln>
          </p:spPr>
          <p:txBody>
            <a:bodyPr vert="horz" wrap="square" lIns="91440" tIns="45720" rIns="91440" bIns="45720" numCol="1" anchor="t" anchorCtr="0" compatLnSpc="1">
              <a:prstTxWarp prst="textNoShape">
                <a:avLst/>
              </a:prstTxWarp>
              <a:noAutofit/>
            </a:bodyPr>
            <a:lstStyle/>
            <a:p>
              <a:pPr marL="0" marR="0" lvl="0" indent="0" defTabSz="931863"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effectLst/>
                <a:uLnTx/>
                <a:uFillTx/>
                <a:latin typeface="Segoe UI"/>
              </a:endParaRPr>
            </a:p>
          </p:txBody>
        </p:sp>
        <p:sp>
          <p:nvSpPr>
            <p:cNvPr id="161" name="Freeform: Shape 160">
              <a:extLst>
                <a:ext uri="{FF2B5EF4-FFF2-40B4-BE49-F238E27FC236}">
                  <a16:creationId xmlns:a16="http://schemas.microsoft.com/office/drawing/2014/main" id="{6BF19ECB-82BC-4898-87C6-D414E6A55325}"/>
                </a:ext>
              </a:extLst>
            </p:cNvPr>
            <p:cNvSpPr>
              <a:spLocks/>
            </p:cNvSpPr>
            <p:nvPr/>
          </p:nvSpPr>
          <p:spPr bwMode="auto">
            <a:xfrm>
              <a:off x="10642307" y="3696054"/>
              <a:ext cx="287959" cy="266888"/>
            </a:xfrm>
            <a:custGeom>
              <a:avLst/>
              <a:gdLst>
                <a:gd name="connsiteX0" fmla="*/ 0 w 287959"/>
                <a:gd name="connsiteY0" fmla="*/ 0 h 266888"/>
                <a:gd name="connsiteX1" fmla="*/ 74803 w 287959"/>
                <a:gd name="connsiteY1" fmla="*/ 9477 h 266888"/>
                <a:gd name="connsiteX2" fmla="*/ 223047 w 287959"/>
                <a:gd name="connsiteY2" fmla="*/ 69275 h 266888"/>
                <a:gd name="connsiteX3" fmla="*/ 287959 w 287959"/>
                <a:gd name="connsiteY3" fmla="*/ 114767 h 266888"/>
                <a:gd name="connsiteX4" fmla="*/ 135839 w 287959"/>
                <a:gd name="connsiteY4" fmla="*/ 266888 h 266888"/>
                <a:gd name="connsiteX5" fmla="*/ 70848 w 287959"/>
                <a:gd name="connsiteY5" fmla="*/ 227653 h 266888"/>
                <a:gd name="connsiteX6" fmla="*/ 27150 w 287959"/>
                <a:gd name="connsiteY6" fmla="*/ 212846 h 266888"/>
                <a:gd name="connsiteX7" fmla="*/ 0 w 287959"/>
                <a:gd name="connsiteY7" fmla="*/ 208513 h 266888"/>
                <a:gd name="connsiteX8" fmla="*/ 0 w 287959"/>
                <a:gd name="connsiteY8" fmla="*/ 0 h 26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959" h="266888">
                  <a:moveTo>
                    <a:pt x="0" y="0"/>
                  </a:moveTo>
                  <a:lnTo>
                    <a:pt x="74803" y="9477"/>
                  </a:lnTo>
                  <a:cubicBezTo>
                    <a:pt x="127104" y="20976"/>
                    <a:pt x="176854" y="41582"/>
                    <a:pt x="223047" y="69275"/>
                  </a:cubicBezTo>
                  <a:lnTo>
                    <a:pt x="287959" y="114767"/>
                  </a:lnTo>
                  <a:lnTo>
                    <a:pt x="135839" y="266888"/>
                  </a:lnTo>
                  <a:lnTo>
                    <a:pt x="70848" y="227653"/>
                  </a:lnTo>
                  <a:cubicBezTo>
                    <a:pt x="56706" y="221621"/>
                    <a:pt x="42056" y="216602"/>
                    <a:pt x="27150" y="212846"/>
                  </a:cubicBezTo>
                  <a:lnTo>
                    <a:pt x="0" y="208513"/>
                  </a:lnTo>
                  <a:lnTo>
                    <a:pt x="0" y="0"/>
                  </a:lnTo>
                  <a:close/>
                </a:path>
              </a:pathLst>
            </a:custGeom>
            <a:solidFill>
              <a:srgbClr val="A5CA54"/>
            </a:solidFill>
            <a:ln>
              <a:noFill/>
            </a:ln>
          </p:spPr>
          <p:txBody>
            <a:bodyPr vert="horz" wrap="square" lIns="91440" tIns="45720" rIns="91440" bIns="45720" numCol="1" anchor="t" anchorCtr="0" compatLnSpc="1">
              <a:prstTxWarp prst="textNoShape">
                <a:avLst/>
              </a:prstTxWarp>
              <a:noAutofit/>
            </a:bodyPr>
            <a:lstStyle/>
            <a:p>
              <a:pPr marL="0" marR="0" lvl="0" indent="0" defTabSz="931863"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effectLst/>
                <a:uLnTx/>
                <a:uFillTx/>
                <a:latin typeface="Segoe UI"/>
              </a:endParaRPr>
            </a:p>
          </p:txBody>
        </p:sp>
        <p:sp>
          <p:nvSpPr>
            <p:cNvPr id="162" name="Freeform: Shape 161">
              <a:extLst>
                <a:ext uri="{FF2B5EF4-FFF2-40B4-BE49-F238E27FC236}">
                  <a16:creationId xmlns:a16="http://schemas.microsoft.com/office/drawing/2014/main" id="{721127CE-9F7D-4A02-8E40-717C1AEA305D}"/>
                </a:ext>
              </a:extLst>
            </p:cNvPr>
            <p:cNvSpPr>
              <a:spLocks/>
            </p:cNvSpPr>
            <p:nvPr/>
          </p:nvSpPr>
          <p:spPr bwMode="auto">
            <a:xfrm>
              <a:off x="10122399" y="3857990"/>
              <a:ext cx="269161" cy="277918"/>
            </a:xfrm>
            <a:custGeom>
              <a:avLst/>
              <a:gdLst>
                <a:gd name="connsiteX0" fmla="*/ 116870 w 269161"/>
                <a:gd name="connsiteY0" fmla="*/ 0 h 277918"/>
                <a:gd name="connsiteX1" fmla="*/ 269161 w 269161"/>
                <a:gd name="connsiteY1" fmla="*/ 152291 h 277918"/>
                <a:gd name="connsiteX2" fmla="*/ 230871 w 269161"/>
                <a:gd name="connsiteY2" fmla="*/ 215717 h 277918"/>
                <a:gd name="connsiteX3" fmla="*/ 216064 w 269161"/>
                <a:gd name="connsiteY3" fmla="*/ 259415 h 277918"/>
                <a:gd name="connsiteX4" fmla="*/ 213111 w 269161"/>
                <a:gd name="connsiteY4" fmla="*/ 277918 h 277918"/>
                <a:gd name="connsiteX5" fmla="*/ 0 w 269161"/>
                <a:gd name="connsiteY5" fmla="*/ 277918 h 277918"/>
                <a:gd name="connsiteX6" fmla="*/ 10414 w 269161"/>
                <a:gd name="connsiteY6" fmla="*/ 209482 h 277918"/>
                <a:gd name="connsiteX7" fmla="*/ 70719 w 269161"/>
                <a:gd name="connsiteY7" fmla="*/ 61744 h 277918"/>
                <a:gd name="connsiteX8" fmla="*/ 116870 w 269161"/>
                <a:gd name="connsiteY8" fmla="*/ 0 h 27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161" h="277918">
                  <a:moveTo>
                    <a:pt x="116870" y="0"/>
                  </a:moveTo>
                  <a:lnTo>
                    <a:pt x="269161" y="152291"/>
                  </a:lnTo>
                  <a:lnTo>
                    <a:pt x="230871" y="215717"/>
                  </a:lnTo>
                  <a:cubicBezTo>
                    <a:pt x="224839" y="229859"/>
                    <a:pt x="219819" y="244509"/>
                    <a:pt x="216064" y="259415"/>
                  </a:cubicBezTo>
                  <a:lnTo>
                    <a:pt x="213111" y="277918"/>
                  </a:lnTo>
                  <a:lnTo>
                    <a:pt x="0" y="277918"/>
                  </a:lnTo>
                  <a:lnTo>
                    <a:pt x="10414" y="209482"/>
                  </a:lnTo>
                  <a:cubicBezTo>
                    <a:pt x="22420" y="157688"/>
                    <a:pt x="42519" y="107430"/>
                    <a:pt x="70719" y="61744"/>
                  </a:cubicBezTo>
                  <a:lnTo>
                    <a:pt x="116870" y="0"/>
                  </a:lnTo>
                  <a:close/>
                </a:path>
              </a:pathLst>
            </a:custGeom>
            <a:solidFill>
              <a:srgbClr val="D2E7A9"/>
            </a:solidFill>
            <a:ln>
              <a:noFill/>
            </a:ln>
          </p:spPr>
          <p:txBody>
            <a:bodyPr vert="horz" wrap="square" lIns="91440" tIns="45720" rIns="91440" bIns="45720" numCol="1" anchor="t" anchorCtr="0" compatLnSpc="1">
              <a:prstTxWarp prst="textNoShape">
                <a:avLst/>
              </a:prstTxWarp>
              <a:noAutofit/>
            </a:bodyPr>
            <a:lstStyle/>
            <a:p>
              <a:pPr marL="0" marR="0" lvl="0" indent="0" defTabSz="931863"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effectLst/>
                <a:uLnTx/>
                <a:uFillTx/>
                <a:latin typeface="Segoe UI"/>
              </a:endParaRPr>
            </a:p>
          </p:txBody>
        </p:sp>
        <p:sp>
          <p:nvSpPr>
            <p:cNvPr id="163" name="Freeform: Shape 162">
              <a:extLst>
                <a:ext uri="{FF2B5EF4-FFF2-40B4-BE49-F238E27FC236}">
                  <a16:creationId xmlns:a16="http://schemas.microsoft.com/office/drawing/2014/main" id="{9B73518F-D32D-407B-B87C-F319C2DEA56D}"/>
                </a:ext>
              </a:extLst>
            </p:cNvPr>
            <p:cNvSpPr>
              <a:spLocks/>
            </p:cNvSpPr>
            <p:nvPr/>
          </p:nvSpPr>
          <p:spPr bwMode="auto">
            <a:xfrm>
              <a:off x="10824046" y="3858113"/>
              <a:ext cx="259956" cy="228787"/>
            </a:xfrm>
            <a:custGeom>
              <a:avLst/>
              <a:gdLst>
                <a:gd name="connsiteX0" fmla="*/ 151525 w 259956"/>
                <a:gd name="connsiteY0" fmla="*/ 0 h 228787"/>
                <a:gd name="connsiteX1" fmla="*/ 187726 w 259956"/>
                <a:gd name="connsiteY1" fmla="*/ 47229 h 228787"/>
                <a:gd name="connsiteX2" fmla="*/ 249063 w 259956"/>
                <a:gd name="connsiteY2" fmla="*/ 177909 h 228787"/>
                <a:gd name="connsiteX3" fmla="*/ 259956 w 259956"/>
                <a:gd name="connsiteY3" fmla="*/ 228787 h 228787"/>
                <a:gd name="connsiteX4" fmla="*/ 41069 w 259956"/>
                <a:gd name="connsiteY4" fmla="*/ 228787 h 228787"/>
                <a:gd name="connsiteX5" fmla="*/ 24304 w 259956"/>
                <a:gd name="connsiteY5" fmla="*/ 188030 h 228787"/>
                <a:gd name="connsiteX6" fmla="*/ 0 w 259956"/>
                <a:gd name="connsiteY6" fmla="*/ 151525 h 228787"/>
                <a:gd name="connsiteX7" fmla="*/ 151525 w 259956"/>
                <a:gd name="connsiteY7" fmla="*/ 0 h 228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956" h="228787">
                  <a:moveTo>
                    <a:pt x="151525" y="0"/>
                  </a:moveTo>
                  <a:lnTo>
                    <a:pt x="187726" y="47229"/>
                  </a:lnTo>
                  <a:cubicBezTo>
                    <a:pt x="214470" y="87842"/>
                    <a:pt x="235418" y="132240"/>
                    <a:pt x="249063" y="177909"/>
                  </a:cubicBezTo>
                  <a:lnTo>
                    <a:pt x="259956" y="228787"/>
                  </a:lnTo>
                  <a:lnTo>
                    <a:pt x="41069" y="228787"/>
                  </a:lnTo>
                  <a:lnTo>
                    <a:pt x="24304" y="188030"/>
                  </a:lnTo>
                  <a:lnTo>
                    <a:pt x="0" y="151525"/>
                  </a:lnTo>
                  <a:lnTo>
                    <a:pt x="151525" y="0"/>
                  </a:lnTo>
                  <a:close/>
                </a:path>
              </a:pathLst>
            </a:custGeom>
            <a:solidFill>
              <a:srgbClr val="7FB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31863"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effectLst/>
                <a:uLnTx/>
                <a:uFillTx/>
                <a:latin typeface="Segoe UI"/>
              </a:endParaRPr>
            </a:p>
          </p:txBody>
        </p:sp>
        <p:sp>
          <p:nvSpPr>
            <p:cNvPr id="164" name="Freeform: Shape 163">
              <a:extLst>
                <a:ext uri="{FF2B5EF4-FFF2-40B4-BE49-F238E27FC236}">
                  <a16:creationId xmlns:a16="http://schemas.microsoft.com/office/drawing/2014/main" id="{A19ACD56-DCC6-4BB3-A64D-3662DA7BEF60}"/>
                </a:ext>
              </a:extLst>
            </p:cNvPr>
            <p:cNvSpPr>
              <a:spLocks/>
            </p:cNvSpPr>
            <p:nvPr/>
          </p:nvSpPr>
          <p:spPr bwMode="auto">
            <a:xfrm>
              <a:off x="10125713" y="4217639"/>
              <a:ext cx="277662" cy="286335"/>
            </a:xfrm>
            <a:custGeom>
              <a:avLst/>
              <a:gdLst>
                <a:gd name="connsiteX0" fmla="*/ 0 w 277662"/>
                <a:gd name="connsiteY0" fmla="*/ 0 h 286335"/>
                <a:gd name="connsiteX1" fmla="*/ 211901 w 277662"/>
                <a:gd name="connsiteY1" fmla="*/ 0 h 286335"/>
                <a:gd name="connsiteX2" fmla="*/ 215712 w 277662"/>
                <a:gd name="connsiteY2" fmla="*/ 24896 h 286335"/>
                <a:gd name="connsiteX3" fmla="*/ 277662 w 277662"/>
                <a:gd name="connsiteY3" fmla="*/ 145645 h 286335"/>
                <a:gd name="connsiteX4" fmla="*/ 120833 w 277662"/>
                <a:gd name="connsiteY4" fmla="*/ 286335 h 286335"/>
                <a:gd name="connsiteX5" fmla="*/ 10016 w 277662"/>
                <a:gd name="connsiteY5" fmla="*/ 76009 h 286335"/>
                <a:gd name="connsiteX6" fmla="*/ 0 w 277662"/>
                <a:gd name="connsiteY6" fmla="*/ 0 h 28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662" h="286335">
                  <a:moveTo>
                    <a:pt x="0" y="0"/>
                  </a:moveTo>
                  <a:lnTo>
                    <a:pt x="211901" y="0"/>
                  </a:lnTo>
                  <a:lnTo>
                    <a:pt x="215712" y="24896"/>
                  </a:lnTo>
                  <a:cubicBezTo>
                    <a:pt x="226173" y="68526"/>
                    <a:pt x="247391" y="109343"/>
                    <a:pt x="277662" y="145645"/>
                  </a:cubicBezTo>
                  <a:cubicBezTo>
                    <a:pt x="277662" y="145645"/>
                    <a:pt x="277662" y="145645"/>
                    <a:pt x="120833" y="286335"/>
                  </a:cubicBezTo>
                  <a:cubicBezTo>
                    <a:pt x="66353" y="225824"/>
                    <a:pt x="27712" y="154013"/>
                    <a:pt x="10016" y="76009"/>
                  </a:cubicBezTo>
                  <a:lnTo>
                    <a:pt x="0" y="0"/>
                  </a:lnTo>
                  <a:close/>
                </a:path>
              </a:pathLst>
            </a:custGeom>
            <a:solidFill>
              <a:srgbClr val="E1EFCB"/>
            </a:solidFill>
            <a:ln>
              <a:noFill/>
            </a:ln>
          </p:spPr>
          <p:txBody>
            <a:bodyPr vert="horz" wrap="square" lIns="91440" tIns="45720" rIns="91440" bIns="45720" numCol="1" anchor="t" anchorCtr="0" compatLnSpc="1">
              <a:prstTxWarp prst="textNoShape">
                <a:avLst/>
              </a:prstTxWarp>
              <a:noAutofit/>
            </a:bodyPr>
            <a:lstStyle/>
            <a:p>
              <a:pPr marL="0" marR="0" lvl="0" indent="0" defTabSz="931863"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effectLst/>
                <a:uLnTx/>
                <a:uFillTx/>
                <a:latin typeface="Segoe UI"/>
              </a:endParaRPr>
            </a:p>
          </p:txBody>
        </p:sp>
        <p:sp>
          <p:nvSpPr>
            <p:cNvPr id="165" name="Freeform: Shape 164">
              <a:extLst>
                <a:ext uri="{FF2B5EF4-FFF2-40B4-BE49-F238E27FC236}">
                  <a16:creationId xmlns:a16="http://schemas.microsoft.com/office/drawing/2014/main" id="{9AFE3C1F-BFE6-41B6-8CE4-9E8EF1A434FB}"/>
                </a:ext>
              </a:extLst>
            </p:cNvPr>
            <p:cNvSpPr/>
            <p:nvPr/>
          </p:nvSpPr>
          <p:spPr bwMode="auto">
            <a:xfrm>
              <a:off x="10519812" y="4168631"/>
              <a:ext cx="624362" cy="88944"/>
            </a:xfrm>
            <a:custGeom>
              <a:avLst/>
              <a:gdLst>
                <a:gd name="connsiteX0" fmla="*/ 123 w 624362"/>
                <a:gd name="connsiteY0" fmla="*/ 0 h 88944"/>
                <a:gd name="connsiteX1" fmla="*/ 621367 w 624362"/>
                <a:gd name="connsiteY1" fmla="*/ 0 h 88944"/>
                <a:gd name="connsiteX2" fmla="*/ 624362 w 624362"/>
                <a:gd name="connsiteY2" fmla="*/ 10883 h 88944"/>
                <a:gd name="connsiteX3" fmla="*/ 561973 w 624362"/>
                <a:gd name="connsiteY3" fmla="*/ 69468 h 88944"/>
                <a:gd name="connsiteX4" fmla="*/ 142992 w 624362"/>
                <a:gd name="connsiteY4" fmla="*/ 65034 h 88944"/>
                <a:gd name="connsiteX5" fmla="*/ 22209 w 624362"/>
                <a:gd name="connsiteY5" fmla="*/ 61433 h 88944"/>
                <a:gd name="connsiteX6" fmla="*/ 50 w 624362"/>
                <a:gd name="connsiteY6" fmla="*/ 328 h 88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362" h="88944">
                  <a:moveTo>
                    <a:pt x="123" y="0"/>
                  </a:moveTo>
                  <a:lnTo>
                    <a:pt x="621367" y="0"/>
                  </a:lnTo>
                  <a:lnTo>
                    <a:pt x="624362" y="10883"/>
                  </a:lnTo>
                  <a:cubicBezTo>
                    <a:pt x="623296" y="43089"/>
                    <a:pt x="594181" y="70428"/>
                    <a:pt x="561973" y="69468"/>
                  </a:cubicBezTo>
                  <a:lnTo>
                    <a:pt x="142992" y="65034"/>
                  </a:lnTo>
                  <a:cubicBezTo>
                    <a:pt x="109718" y="96280"/>
                    <a:pt x="57246" y="98745"/>
                    <a:pt x="22209" y="61433"/>
                  </a:cubicBezTo>
                  <a:cubicBezTo>
                    <a:pt x="6638" y="44851"/>
                    <a:pt x="-682" y="22469"/>
                    <a:pt x="50" y="328"/>
                  </a:cubicBezTo>
                  <a:close/>
                </a:path>
              </a:pathLst>
            </a:cu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effectLst/>
                <a:uLnTx/>
                <a:uFillTx/>
                <a:latin typeface="Segoe UI"/>
                <a:ea typeface="Segoe UI" pitchFamily="34" charset="0"/>
                <a:cs typeface="Segoe UI" pitchFamily="34" charset="0"/>
              </a:endParaRPr>
            </a:p>
          </p:txBody>
        </p:sp>
      </p:grpSp>
      <p:sp>
        <p:nvSpPr>
          <p:cNvPr id="59" name="Title 8">
            <a:extLst>
              <a:ext uri="{FF2B5EF4-FFF2-40B4-BE49-F238E27FC236}">
                <a16:creationId xmlns:a16="http://schemas.microsoft.com/office/drawing/2014/main" id="{66301156-B796-4FD1-8617-7753AE2B5049}"/>
              </a:ext>
            </a:extLst>
          </p:cNvPr>
          <p:cNvSpPr>
            <a:spLocks noGrp="1"/>
          </p:cNvSpPr>
          <p:nvPr>
            <p:ph type="title"/>
          </p:nvPr>
        </p:nvSpPr>
        <p:spPr>
          <a:xfrm>
            <a:off x="426424" y="302551"/>
            <a:ext cx="11336039" cy="758022"/>
          </a:xfrm>
        </p:spPr>
        <p:txBody>
          <a:bodyPr/>
          <a:lstStyle/>
          <a:p>
            <a:r>
              <a:rPr lang="en-US" dirty="0" err="1"/>
              <a:t>MLOps</a:t>
            </a:r>
            <a:r>
              <a:rPr lang="en-US" dirty="0"/>
              <a:t> workflow</a:t>
            </a:r>
            <a:br>
              <a:rPr lang="en-US" dirty="0"/>
            </a:br>
            <a:endParaRPr lang="en-US" dirty="0"/>
          </a:p>
        </p:txBody>
      </p:sp>
    </p:spTree>
    <p:extLst>
      <p:ext uri="{BB962C8B-B14F-4D97-AF65-F5344CB8AC3E}">
        <p14:creationId xmlns:p14="http://schemas.microsoft.com/office/powerpoint/2010/main" val="17333605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Text Placeholder 4">
            <a:extLst>
              <a:ext uri="{FF2B5EF4-FFF2-40B4-BE49-F238E27FC236}">
                <a16:creationId xmlns:a16="http://schemas.microsoft.com/office/drawing/2014/main" id="{ECF68469-D2B1-4C94-BC8F-C696C0BCE2AF}"/>
              </a:ext>
            </a:extLst>
          </p:cNvPr>
          <p:cNvSpPr txBox="1">
            <a:spLocks/>
          </p:cNvSpPr>
          <p:nvPr/>
        </p:nvSpPr>
        <p:spPr>
          <a:xfrm>
            <a:off x="9116019" y="5584942"/>
            <a:ext cx="1332744" cy="540677"/>
          </a:xfrm>
          <a:prstGeom prst="rect">
            <a:avLst/>
          </a:prstGeom>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defTabSz="913698">
              <a:spcBef>
                <a:spcPts val="600"/>
              </a:spcBef>
              <a:defRPr/>
            </a:pPr>
            <a:r>
              <a:rPr lang="en-US" altLang="ko-KR" sz="1200" b="1" dirty="0">
                <a:ln>
                  <a:solidFill>
                    <a:schemeClr val="bg1">
                      <a:lumMod val="85000"/>
                      <a:alpha val="0"/>
                    </a:schemeClr>
                  </a:solidFill>
                </a:ln>
                <a:latin typeface="+mj-ea"/>
                <a:ea typeface="+mj-ea"/>
              </a:rPr>
              <a:t>Reproducibility</a:t>
            </a:r>
          </a:p>
          <a:p>
            <a:pPr defTabSz="913698">
              <a:spcBef>
                <a:spcPts val="600"/>
              </a:spcBef>
              <a:defRPr/>
            </a:pPr>
            <a:r>
              <a:rPr lang="en-US" sz="1200" b="1" dirty="0">
                <a:ln>
                  <a:solidFill>
                    <a:schemeClr val="bg1">
                      <a:lumMod val="85000"/>
                      <a:alpha val="0"/>
                    </a:schemeClr>
                  </a:solidFill>
                </a:ln>
                <a:latin typeface="+mj-ea"/>
                <a:ea typeface="+mj-ea"/>
              </a:rPr>
              <a:t>Validation</a:t>
            </a:r>
          </a:p>
        </p:txBody>
      </p:sp>
      <p:pic>
        <p:nvPicPr>
          <p:cNvPr id="227" name="Graphic 226" descr="Close">
            <a:extLst>
              <a:ext uri="{FF2B5EF4-FFF2-40B4-BE49-F238E27FC236}">
                <a16:creationId xmlns:a16="http://schemas.microsoft.com/office/drawing/2014/main" id="{96C79A51-1051-4C83-8C67-F49E94C04D1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40915" y="5606138"/>
            <a:ext cx="240524" cy="240523"/>
          </a:xfrm>
          <a:prstGeom prst="rect">
            <a:avLst/>
          </a:prstGeom>
          <a:solidFill>
            <a:srgbClr val="FFFFFF"/>
          </a:solidFill>
        </p:spPr>
      </p:pic>
      <p:pic>
        <p:nvPicPr>
          <p:cNvPr id="228" name="Graphic 227" descr="Close">
            <a:extLst>
              <a:ext uri="{FF2B5EF4-FFF2-40B4-BE49-F238E27FC236}">
                <a16:creationId xmlns:a16="http://schemas.microsoft.com/office/drawing/2014/main" id="{E51DF6EA-BA9E-4630-A7E7-9E59FE26B6D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40915" y="5859116"/>
            <a:ext cx="240524" cy="240523"/>
          </a:xfrm>
          <a:prstGeom prst="rect">
            <a:avLst/>
          </a:prstGeom>
          <a:solidFill>
            <a:srgbClr val="FFFFFF"/>
          </a:solidFill>
        </p:spPr>
      </p:pic>
      <p:sp>
        <p:nvSpPr>
          <p:cNvPr id="229" name="Text Placeholder 4">
            <a:extLst>
              <a:ext uri="{FF2B5EF4-FFF2-40B4-BE49-F238E27FC236}">
                <a16:creationId xmlns:a16="http://schemas.microsoft.com/office/drawing/2014/main" id="{377BEEA7-E66F-482F-8950-D36ED0D3CC96}"/>
              </a:ext>
            </a:extLst>
          </p:cNvPr>
          <p:cNvSpPr txBox="1">
            <a:spLocks/>
          </p:cNvSpPr>
          <p:nvPr/>
        </p:nvSpPr>
        <p:spPr>
          <a:xfrm>
            <a:off x="10629975" y="5568053"/>
            <a:ext cx="1332744" cy="540678"/>
          </a:xfrm>
          <a:prstGeom prst="rect">
            <a:avLst/>
          </a:prstGeom>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defTabSz="913698">
              <a:spcBef>
                <a:spcPts val="600"/>
              </a:spcBef>
              <a:defRPr/>
            </a:pPr>
            <a:r>
              <a:rPr lang="en-US" sz="1200" b="1" dirty="0">
                <a:ln>
                  <a:solidFill>
                    <a:schemeClr val="bg1">
                      <a:lumMod val="85000"/>
                      <a:alpha val="0"/>
                    </a:schemeClr>
                  </a:solidFill>
                </a:ln>
                <a:latin typeface="+mj-ea"/>
                <a:ea typeface="+mj-ea"/>
              </a:rPr>
              <a:t>Deployment</a:t>
            </a:r>
          </a:p>
          <a:p>
            <a:pPr defTabSz="913698">
              <a:spcBef>
                <a:spcPts val="600"/>
              </a:spcBef>
              <a:defRPr/>
            </a:pPr>
            <a:r>
              <a:rPr lang="en-US" sz="1200" b="1" dirty="0">
                <a:ln>
                  <a:solidFill>
                    <a:schemeClr val="bg1">
                      <a:lumMod val="85000"/>
                      <a:alpha val="0"/>
                    </a:schemeClr>
                  </a:solidFill>
                </a:ln>
                <a:latin typeface="+mj-ea"/>
                <a:ea typeface="+mj-ea"/>
              </a:rPr>
              <a:t>Retraining</a:t>
            </a:r>
            <a:endParaRPr lang="en-US" sz="1200" dirty="0">
              <a:ln>
                <a:solidFill>
                  <a:schemeClr val="bg1">
                    <a:lumMod val="85000"/>
                    <a:alpha val="0"/>
                  </a:schemeClr>
                </a:solidFill>
              </a:ln>
              <a:latin typeface="+mj-ea"/>
              <a:ea typeface="+mj-ea"/>
            </a:endParaRPr>
          </a:p>
        </p:txBody>
      </p:sp>
      <p:pic>
        <p:nvPicPr>
          <p:cNvPr id="102" name="Graphic 101" descr="Checkmark">
            <a:extLst>
              <a:ext uri="{FF2B5EF4-FFF2-40B4-BE49-F238E27FC236}">
                <a16:creationId xmlns:a16="http://schemas.microsoft.com/office/drawing/2014/main" id="{5864E8B5-9441-48C2-A7A8-FF97DA80C27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21090" y="5601380"/>
            <a:ext cx="241200" cy="241200"/>
          </a:xfrm>
          <a:prstGeom prst="rect">
            <a:avLst/>
          </a:prstGeom>
          <a:solidFill>
            <a:srgbClr val="FFFFFF"/>
          </a:solidFill>
        </p:spPr>
      </p:pic>
      <p:pic>
        <p:nvPicPr>
          <p:cNvPr id="60" name="Graphic 59" descr="Checkmark">
            <a:extLst>
              <a:ext uri="{FF2B5EF4-FFF2-40B4-BE49-F238E27FC236}">
                <a16:creationId xmlns:a16="http://schemas.microsoft.com/office/drawing/2014/main" id="{F5DC0118-E3ED-4F9E-B4EB-525748A91D1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22065" y="5872061"/>
            <a:ext cx="241200" cy="241200"/>
          </a:xfrm>
          <a:prstGeom prst="rect">
            <a:avLst/>
          </a:prstGeom>
          <a:solidFill>
            <a:srgbClr val="FFFFFF"/>
          </a:solidFill>
        </p:spPr>
      </p:pic>
      <p:sp>
        <p:nvSpPr>
          <p:cNvPr id="154" name="Rectangle 153">
            <a:extLst>
              <a:ext uri="{FF2B5EF4-FFF2-40B4-BE49-F238E27FC236}">
                <a16:creationId xmlns:a16="http://schemas.microsoft.com/office/drawing/2014/main" id="{C6EBD017-1DC6-4378-88B2-383DCC355D2C}"/>
              </a:ext>
            </a:extLst>
          </p:cNvPr>
          <p:cNvSpPr/>
          <p:nvPr/>
        </p:nvSpPr>
        <p:spPr>
          <a:xfrm>
            <a:off x="6138057" y="3772016"/>
            <a:ext cx="1531424" cy="480131"/>
          </a:xfrm>
          <a:prstGeom prst="rect">
            <a:avLst/>
          </a:prstGeom>
        </p:spPr>
        <p:txBody>
          <a:bodyPr wrap="square">
            <a:spAutoFit/>
          </a:bodyPr>
          <a:lstStyle/>
          <a:p>
            <a:pPr latinLnBrk="0">
              <a:lnSpc>
                <a:spcPct val="90000"/>
              </a:lnSpc>
              <a:spcAft>
                <a:spcPts val="600"/>
              </a:spcAft>
              <a:defRPr/>
            </a:pPr>
            <a:r>
              <a:rPr lang="da-DK" sz="1400">
                <a:latin typeface="Segoe UI"/>
                <a:cs typeface="Courier New" panose="02070309020205020404" pitchFamily="49" charset="0"/>
              </a:rPr>
              <a:t>Model validation &amp; certification</a:t>
            </a:r>
          </a:p>
        </p:txBody>
      </p:sp>
      <p:pic>
        <p:nvPicPr>
          <p:cNvPr id="155" name="Picture 2" descr="https://azure.microsoft.com/images/page/services/machine-learning-service/machine-learning-service.png">
            <a:extLst>
              <a:ext uri="{FF2B5EF4-FFF2-40B4-BE49-F238E27FC236}">
                <a16:creationId xmlns:a16="http://schemas.microsoft.com/office/drawing/2014/main" id="{866216D2-2712-4D86-948F-A2A6BA1E1FD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92743" y="3797589"/>
            <a:ext cx="428985" cy="428985"/>
          </a:xfrm>
          <a:prstGeom prst="rect">
            <a:avLst/>
          </a:prstGeom>
          <a:noFill/>
          <a:extLst>
            <a:ext uri="{909E8E84-426E-40DD-AFC4-6F175D3DCCD1}">
              <a14:hiddenFill xmlns:a14="http://schemas.microsoft.com/office/drawing/2010/main">
                <a:solidFill>
                  <a:srgbClr val="FFFFFF"/>
                </a:solidFill>
              </a14:hiddenFill>
            </a:ext>
          </a:extLst>
        </p:spPr>
      </p:pic>
      <p:sp>
        <p:nvSpPr>
          <p:cNvPr id="156" name="Rectangle 1">
            <a:extLst>
              <a:ext uri="{FF2B5EF4-FFF2-40B4-BE49-F238E27FC236}">
                <a16:creationId xmlns:a16="http://schemas.microsoft.com/office/drawing/2014/main" id="{5BB0E526-8581-4D03-AE5B-221555C8D6BB}"/>
              </a:ext>
            </a:extLst>
          </p:cNvPr>
          <p:cNvSpPr/>
          <p:nvPr/>
        </p:nvSpPr>
        <p:spPr bwMode="auto">
          <a:xfrm>
            <a:off x="1750229" y="3100477"/>
            <a:ext cx="1602571" cy="1201454"/>
          </a:xfrm>
          <a:custGeom>
            <a:avLst/>
            <a:gdLst>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4" fmla="*/ 0 w 1471327"/>
              <a:gd name="connsiteY4" fmla="*/ 0 h 1520291"/>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4" fmla="*/ 91440 w 1471327"/>
              <a:gd name="connsiteY4" fmla="*/ 91440 h 1520291"/>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0" fmla="*/ 1471327 w 1471327"/>
              <a:gd name="connsiteY0" fmla="*/ 0 h 1520291"/>
              <a:gd name="connsiteX1" fmla="*/ 1471327 w 1471327"/>
              <a:gd name="connsiteY1" fmla="*/ 1520291 h 1520291"/>
              <a:gd name="connsiteX2" fmla="*/ 0 w 1471327"/>
              <a:gd name="connsiteY2" fmla="*/ 1520291 h 1520291"/>
            </a:gdLst>
            <a:ahLst/>
            <a:cxnLst>
              <a:cxn ang="0">
                <a:pos x="connsiteX0" y="connsiteY0"/>
              </a:cxn>
              <a:cxn ang="0">
                <a:pos x="connsiteX1" y="connsiteY1"/>
              </a:cxn>
              <a:cxn ang="0">
                <a:pos x="connsiteX2" y="connsiteY2"/>
              </a:cxn>
            </a:cxnLst>
            <a:rect l="l" t="t" r="r" b="b"/>
            <a:pathLst>
              <a:path w="1471327" h="1520291">
                <a:moveTo>
                  <a:pt x="1471327" y="0"/>
                </a:moveTo>
                <a:lnTo>
                  <a:pt x="1471327" y="1520291"/>
                </a:lnTo>
                <a:lnTo>
                  <a:pt x="0" y="1520291"/>
                </a:lnTo>
              </a:path>
            </a:pathLst>
          </a:custGeom>
          <a:noFill/>
          <a:ln w="19050" cap="flat" cmpd="sng" algn="ctr">
            <a:solidFill>
              <a:schemeClr val="tx1"/>
            </a:solidFill>
            <a:prstDash val="solid"/>
            <a:headEnd type="triangl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effectLst/>
              <a:uLnTx/>
              <a:uFillTx/>
              <a:latin typeface="Segoe UI"/>
              <a:ea typeface="Segoe UI" pitchFamily="34" charset="0"/>
              <a:cs typeface="Segoe UI" pitchFamily="34" charset="0"/>
            </a:endParaRPr>
          </a:p>
        </p:txBody>
      </p:sp>
      <p:sp>
        <p:nvSpPr>
          <p:cNvPr id="157" name="TextBox 156">
            <a:extLst>
              <a:ext uri="{FF2B5EF4-FFF2-40B4-BE49-F238E27FC236}">
                <a16:creationId xmlns:a16="http://schemas.microsoft.com/office/drawing/2014/main" id="{EB471B78-F255-4FAF-ABB6-A5370B8DB858}"/>
              </a:ext>
            </a:extLst>
          </p:cNvPr>
          <p:cNvSpPr txBox="1"/>
          <p:nvPr/>
        </p:nvSpPr>
        <p:spPr>
          <a:xfrm>
            <a:off x="4393647" y="3033672"/>
            <a:ext cx="1344880" cy="313932"/>
          </a:xfrm>
          <a:prstGeom prst="rect">
            <a:avLst/>
          </a:prstGeom>
          <a:noFill/>
        </p:spPr>
        <p:txBody>
          <a:bodyPr wrap="square" lIns="91440" tIns="45720" rIns="91440" bIns="45720" rtlCol="0">
            <a:spAutoFit/>
          </a:bodyPr>
          <a:lstStyle/>
          <a:p>
            <a:pPr algn="ctr" latinLnBrk="0">
              <a:lnSpc>
                <a:spcPct val="90000"/>
              </a:lnSpc>
              <a:spcAft>
                <a:spcPts val="600"/>
              </a:spcAft>
              <a:defRPr/>
            </a:pPr>
            <a:r>
              <a:rPr lang="en-US" sz="1600">
                <a:latin typeface="Segoe UI Semibold"/>
                <a:cs typeface="Courier New" panose="02070309020205020404" pitchFamily="49" charset="0"/>
              </a:rPr>
              <a:t>Train model</a:t>
            </a:r>
          </a:p>
        </p:txBody>
      </p:sp>
      <p:sp>
        <p:nvSpPr>
          <p:cNvPr id="158" name="TextBox 157">
            <a:extLst>
              <a:ext uri="{FF2B5EF4-FFF2-40B4-BE49-F238E27FC236}">
                <a16:creationId xmlns:a16="http://schemas.microsoft.com/office/drawing/2014/main" id="{A02690DE-7C12-4713-9303-3E58DC132E7F}"/>
              </a:ext>
            </a:extLst>
          </p:cNvPr>
          <p:cNvSpPr txBox="1"/>
          <p:nvPr/>
        </p:nvSpPr>
        <p:spPr>
          <a:xfrm>
            <a:off x="6063706" y="3033672"/>
            <a:ext cx="1531424" cy="535531"/>
          </a:xfrm>
          <a:prstGeom prst="rect">
            <a:avLst/>
          </a:prstGeom>
          <a:noFill/>
        </p:spPr>
        <p:txBody>
          <a:bodyPr wrap="square" lIns="91440" tIns="45720" rIns="91440" bIns="45720"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0" i="0" u="none" strike="noStrike" cap="none" spc="0" normalizeH="0" baseline="0">
                <a:ln>
                  <a:noFill/>
                </a:ln>
                <a:solidFill>
                  <a:schemeClr val="accent1"/>
                </a:solidFill>
                <a:effectLst/>
                <a:uLnTx/>
                <a:uFillTx/>
                <a:latin typeface="+mj-lt"/>
                <a:cs typeface="Courier New" panose="02070309020205020404" pitchFamily="49" charset="0"/>
              </a:defRPr>
            </a:lvl1pPr>
          </a:lstStyle>
          <a:p>
            <a:pPr latinLnBrk="0">
              <a:defRPr/>
            </a:pPr>
            <a:r>
              <a:rPr lang="en-US">
                <a:solidFill>
                  <a:schemeClr val="tx1"/>
                </a:solidFill>
                <a:latin typeface="Segoe UI Semibold"/>
              </a:rPr>
              <a:t>Validate model</a:t>
            </a:r>
          </a:p>
        </p:txBody>
      </p:sp>
      <p:sp>
        <p:nvSpPr>
          <p:cNvPr id="159" name="TextBox 158">
            <a:extLst>
              <a:ext uri="{FF2B5EF4-FFF2-40B4-BE49-F238E27FC236}">
                <a16:creationId xmlns:a16="http://schemas.microsoft.com/office/drawing/2014/main" id="{0B65033A-C321-446A-AA4F-8775CB8F2E8B}"/>
              </a:ext>
            </a:extLst>
          </p:cNvPr>
          <p:cNvSpPr txBox="1"/>
          <p:nvPr/>
        </p:nvSpPr>
        <p:spPr>
          <a:xfrm>
            <a:off x="4393647" y="1832444"/>
            <a:ext cx="1344880" cy="313932"/>
          </a:xfrm>
          <a:prstGeom prst="rect">
            <a:avLst/>
          </a:prstGeom>
          <a:noFill/>
        </p:spPr>
        <p:txBody>
          <a:bodyPr wrap="square" lIns="91440" tIns="45720" rIns="91440" bIns="45720" rtlCol="0">
            <a:spAutoFit/>
          </a:bodyPr>
          <a:lstStyle/>
          <a:p>
            <a:pPr algn="ctr" latinLnBrk="0">
              <a:lnSpc>
                <a:spcPct val="90000"/>
              </a:lnSpc>
              <a:spcAft>
                <a:spcPts val="600"/>
              </a:spcAft>
              <a:defRPr/>
            </a:pPr>
            <a:r>
              <a:rPr lang="en-US" sz="1600">
                <a:latin typeface="Segoe UI Semibold"/>
                <a:cs typeface="Courier New" panose="02070309020205020404" pitchFamily="49" charset="0"/>
              </a:rPr>
              <a:t>Build app</a:t>
            </a:r>
          </a:p>
        </p:txBody>
      </p:sp>
      <p:sp>
        <p:nvSpPr>
          <p:cNvPr id="166" name="TextBox 165">
            <a:extLst>
              <a:ext uri="{FF2B5EF4-FFF2-40B4-BE49-F238E27FC236}">
                <a16:creationId xmlns:a16="http://schemas.microsoft.com/office/drawing/2014/main" id="{EE13CFBC-7289-42D8-900F-556A609F10CE}"/>
              </a:ext>
            </a:extLst>
          </p:cNvPr>
          <p:cNvSpPr txBox="1"/>
          <p:nvPr/>
        </p:nvSpPr>
        <p:spPr>
          <a:xfrm>
            <a:off x="2683329" y="1832444"/>
            <a:ext cx="1344880" cy="313932"/>
          </a:xfrm>
          <a:prstGeom prst="rect">
            <a:avLst/>
          </a:prstGeom>
          <a:noFill/>
        </p:spPr>
        <p:txBody>
          <a:bodyPr wrap="square" lIns="91440" tIns="45720" rIns="91440" bIns="45720" rtlCol="0">
            <a:spAutoFit/>
          </a:bodyPr>
          <a:lstStyle/>
          <a:p>
            <a:pPr algn="ctr" latinLnBrk="0">
              <a:lnSpc>
                <a:spcPct val="90000"/>
              </a:lnSpc>
              <a:spcAft>
                <a:spcPts val="600"/>
              </a:spcAft>
              <a:defRPr/>
            </a:pPr>
            <a:r>
              <a:rPr lang="en-US" sz="1600">
                <a:latin typeface="Segoe UI Semibold"/>
                <a:cs typeface="Courier New" panose="02070309020205020404" pitchFamily="49" charset="0"/>
              </a:rPr>
              <a:t>Collaborate</a:t>
            </a:r>
          </a:p>
        </p:txBody>
      </p:sp>
      <p:sp>
        <p:nvSpPr>
          <p:cNvPr id="167" name="TextBox 166">
            <a:extLst>
              <a:ext uri="{FF2B5EF4-FFF2-40B4-BE49-F238E27FC236}">
                <a16:creationId xmlns:a16="http://schemas.microsoft.com/office/drawing/2014/main" id="{FC726143-D382-4A6C-8A10-BD99B9ED33EE}"/>
              </a:ext>
            </a:extLst>
          </p:cNvPr>
          <p:cNvSpPr txBox="1"/>
          <p:nvPr/>
        </p:nvSpPr>
        <p:spPr>
          <a:xfrm>
            <a:off x="6156978" y="1832444"/>
            <a:ext cx="1344880" cy="313932"/>
          </a:xfrm>
          <a:prstGeom prst="rect">
            <a:avLst/>
          </a:prstGeom>
          <a:noFill/>
        </p:spPr>
        <p:txBody>
          <a:bodyPr wrap="square" lIns="91440" tIns="45720" rIns="91440" bIns="45720" rtlCol="0">
            <a:spAutoFit/>
          </a:bodyPr>
          <a:lstStyle/>
          <a:p>
            <a:pPr algn="ctr" latinLnBrk="0">
              <a:lnSpc>
                <a:spcPct val="90000"/>
              </a:lnSpc>
              <a:spcAft>
                <a:spcPts val="600"/>
              </a:spcAft>
              <a:defRPr/>
            </a:pPr>
            <a:r>
              <a:rPr lang="en-US" sz="1600">
                <a:latin typeface="Segoe UI Semibold"/>
                <a:cs typeface="Courier New" panose="02070309020205020404" pitchFamily="49" charset="0"/>
              </a:rPr>
              <a:t>Test app</a:t>
            </a:r>
          </a:p>
        </p:txBody>
      </p:sp>
      <p:sp>
        <p:nvSpPr>
          <p:cNvPr id="168" name="TextBox 167">
            <a:extLst>
              <a:ext uri="{FF2B5EF4-FFF2-40B4-BE49-F238E27FC236}">
                <a16:creationId xmlns:a16="http://schemas.microsoft.com/office/drawing/2014/main" id="{FF9FD102-53A4-46E8-8876-729216307C40}"/>
              </a:ext>
            </a:extLst>
          </p:cNvPr>
          <p:cNvSpPr txBox="1"/>
          <p:nvPr/>
        </p:nvSpPr>
        <p:spPr>
          <a:xfrm>
            <a:off x="8067398" y="1832444"/>
            <a:ext cx="1344880" cy="313932"/>
          </a:xfrm>
          <a:prstGeom prst="rect">
            <a:avLst/>
          </a:prstGeom>
          <a:noFill/>
        </p:spPr>
        <p:txBody>
          <a:bodyPr wrap="square" lIns="91440" tIns="45720" rIns="91440" bIns="45720" rtlCol="0">
            <a:spAutoFit/>
          </a:bodyPr>
          <a:lstStyle/>
          <a:p>
            <a:pPr algn="ctr" latinLnBrk="0">
              <a:lnSpc>
                <a:spcPct val="90000"/>
              </a:lnSpc>
              <a:spcAft>
                <a:spcPts val="600"/>
              </a:spcAft>
              <a:defRPr/>
            </a:pPr>
            <a:r>
              <a:rPr lang="en-US" sz="1600">
                <a:latin typeface="Segoe UI Semibold"/>
                <a:cs typeface="Courier New" panose="02070309020205020404" pitchFamily="49" charset="0"/>
              </a:rPr>
              <a:t>Release app</a:t>
            </a:r>
          </a:p>
        </p:txBody>
      </p:sp>
      <p:sp>
        <p:nvSpPr>
          <p:cNvPr id="169" name="TextBox 168">
            <a:extLst>
              <a:ext uri="{FF2B5EF4-FFF2-40B4-BE49-F238E27FC236}">
                <a16:creationId xmlns:a16="http://schemas.microsoft.com/office/drawing/2014/main" id="{1ABA9F63-9BF2-4BEA-B407-1048C8850FF2}"/>
              </a:ext>
            </a:extLst>
          </p:cNvPr>
          <p:cNvSpPr txBox="1"/>
          <p:nvPr/>
        </p:nvSpPr>
        <p:spPr>
          <a:xfrm>
            <a:off x="9858731" y="1832444"/>
            <a:ext cx="1344880" cy="313932"/>
          </a:xfrm>
          <a:prstGeom prst="rect">
            <a:avLst/>
          </a:prstGeom>
          <a:noFill/>
        </p:spPr>
        <p:txBody>
          <a:bodyPr wrap="square" lIns="91440" tIns="45720" rIns="91440" bIns="45720" rtlCol="0">
            <a:spAutoFit/>
          </a:bodyPr>
          <a:lstStyle/>
          <a:p>
            <a:pPr algn="ctr" latinLnBrk="0">
              <a:lnSpc>
                <a:spcPct val="90000"/>
              </a:lnSpc>
              <a:spcAft>
                <a:spcPts val="600"/>
              </a:spcAft>
              <a:defRPr/>
            </a:pPr>
            <a:r>
              <a:rPr lang="en-US" sz="1600">
                <a:latin typeface="Segoe UI Semibold"/>
                <a:cs typeface="Courier New" panose="02070309020205020404" pitchFamily="49" charset="0"/>
              </a:rPr>
              <a:t>Monitor app</a:t>
            </a:r>
          </a:p>
        </p:txBody>
      </p:sp>
      <p:cxnSp>
        <p:nvCxnSpPr>
          <p:cNvPr id="170" name="Straight Arrow Connector 169">
            <a:extLst>
              <a:ext uri="{FF2B5EF4-FFF2-40B4-BE49-F238E27FC236}">
                <a16:creationId xmlns:a16="http://schemas.microsoft.com/office/drawing/2014/main" id="{31B7FB9E-4520-4C3F-9321-169805D0E815}"/>
              </a:ext>
            </a:extLst>
          </p:cNvPr>
          <p:cNvCxnSpPr>
            <a:cxnSpLocks/>
          </p:cNvCxnSpPr>
          <p:nvPr/>
        </p:nvCxnSpPr>
        <p:spPr>
          <a:xfrm flipV="1">
            <a:off x="3850223" y="2520242"/>
            <a:ext cx="774497" cy="0"/>
          </a:xfrm>
          <a:prstGeom prst="straightConnector1">
            <a:avLst/>
          </a:prstGeom>
          <a:noFill/>
          <a:ln w="19050" cap="flat" cmpd="sng" algn="ctr">
            <a:solidFill>
              <a:schemeClr val="tx1"/>
            </a:solidFill>
            <a:prstDash val="solid"/>
            <a:tailEnd type="triangle"/>
          </a:ln>
          <a:effectLst/>
        </p:spPr>
      </p:cxnSp>
      <p:cxnSp>
        <p:nvCxnSpPr>
          <p:cNvPr id="171" name="Straight Arrow Connector 170">
            <a:extLst>
              <a:ext uri="{FF2B5EF4-FFF2-40B4-BE49-F238E27FC236}">
                <a16:creationId xmlns:a16="http://schemas.microsoft.com/office/drawing/2014/main" id="{2AD285BB-F65D-44DF-ABCE-023E9767EEA3}"/>
              </a:ext>
            </a:extLst>
          </p:cNvPr>
          <p:cNvCxnSpPr>
            <a:cxnSpLocks/>
          </p:cNvCxnSpPr>
          <p:nvPr/>
        </p:nvCxnSpPr>
        <p:spPr>
          <a:xfrm>
            <a:off x="5570644" y="2520242"/>
            <a:ext cx="946286" cy="0"/>
          </a:xfrm>
          <a:prstGeom prst="straightConnector1">
            <a:avLst/>
          </a:prstGeom>
          <a:noFill/>
          <a:ln w="19050" cap="flat" cmpd="sng" algn="ctr">
            <a:solidFill>
              <a:schemeClr val="tx1"/>
            </a:solidFill>
            <a:prstDash val="solid"/>
            <a:tailEnd type="triangle"/>
          </a:ln>
          <a:effectLst/>
        </p:spPr>
      </p:cxnSp>
      <p:cxnSp>
        <p:nvCxnSpPr>
          <p:cNvPr id="172" name="Straight Arrow Connector 171">
            <a:extLst>
              <a:ext uri="{FF2B5EF4-FFF2-40B4-BE49-F238E27FC236}">
                <a16:creationId xmlns:a16="http://schemas.microsoft.com/office/drawing/2014/main" id="{F2DDCA11-035A-492E-A343-8B43F9BD8C8B}"/>
              </a:ext>
            </a:extLst>
          </p:cNvPr>
          <p:cNvCxnSpPr>
            <a:cxnSpLocks/>
          </p:cNvCxnSpPr>
          <p:nvPr/>
        </p:nvCxnSpPr>
        <p:spPr>
          <a:xfrm>
            <a:off x="7196682" y="2520242"/>
            <a:ext cx="1099302" cy="0"/>
          </a:xfrm>
          <a:prstGeom prst="straightConnector1">
            <a:avLst/>
          </a:prstGeom>
          <a:noFill/>
          <a:ln w="19050" cap="flat" cmpd="sng" algn="ctr">
            <a:solidFill>
              <a:schemeClr val="tx1"/>
            </a:solidFill>
            <a:prstDash val="solid"/>
            <a:tailEnd type="triangle"/>
          </a:ln>
          <a:effectLst/>
        </p:spPr>
      </p:cxnSp>
      <p:cxnSp>
        <p:nvCxnSpPr>
          <p:cNvPr id="173" name="Straight Arrow Connector 172">
            <a:extLst>
              <a:ext uri="{FF2B5EF4-FFF2-40B4-BE49-F238E27FC236}">
                <a16:creationId xmlns:a16="http://schemas.microsoft.com/office/drawing/2014/main" id="{EB4732F5-188A-45D8-A0EC-02F3B1EFC84E}"/>
              </a:ext>
            </a:extLst>
          </p:cNvPr>
          <p:cNvCxnSpPr>
            <a:cxnSpLocks/>
          </p:cNvCxnSpPr>
          <p:nvPr/>
        </p:nvCxnSpPr>
        <p:spPr>
          <a:xfrm>
            <a:off x="9112622" y="2520242"/>
            <a:ext cx="962699" cy="0"/>
          </a:xfrm>
          <a:prstGeom prst="straightConnector1">
            <a:avLst/>
          </a:prstGeom>
          <a:noFill/>
          <a:ln w="19050" cap="flat" cmpd="sng" algn="ctr">
            <a:solidFill>
              <a:schemeClr val="tx1"/>
            </a:solidFill>
            <a:prstDash val="solid"/>
            <a:tailEnd type="triangle"/>
          </a:ln>
          <a:effectLst/>
        </p:spPr>
      </p:cxnSp>
      <p:grpSp>
        <p:nvGrpSpPr>
          <p:cNvPr id="174" name="Group 173">
            <a:extLst>
              <a:ext uri="{FF2B5EF4-FFF2-40B4-BE49-F238E27FC236}">
                <a16:creationId xmlns:a16="http://schemas.microsoft.com/office/drawing/2014/main" id="{D26D10CB-C60D-4FB5-9C8E-408C478FD6F9}"/>
              </a:ext>
            </a:extLst>
          </p:cNvPr>
          <p:cNvGrpSpPr/>
          <p:nvPr/>
        </p:nvGrpSpPr>
        <p:grpSpPr>
          <a:xfrm>
            <a:off x="3034411" y="2271607"/>
            <a:ext cx="642716" cy="643947"/>
            <a:chOff x="3034411" y="2271607"/>
            <a:chExt cx="642716" cy="643947"/>
          </a:xfrm>
        </p:grpSpPr>
        <p:sp useBgFill="1">
          <p:nvSpPr>
            <p:cNvPr id="175" name="Freeform 5">
              <a:extLst>
                <a:ext uri="{FF2B5EF4-FFF2-40B4-BE49-F238E27FC236}">
                  <a16:creationId xmlns:a16="http://schemas.microsoft.com/office/drawing/2014/main" id="{4E9F13AD-F32E-4FCC-B387-EB4BA2114191}"/>
                </a:ext>
              </a:extLst>
            </p:cNvPr>
            <p:cNvSpPr>
              <a:spLocks/>
            </p:cNvSpPr>
            <p:nvPr userDrawn="1"/>
          </p:nvSpPr>
          <p:spPr bwMode="auto">
            <a:xfrm>
              <a:off x="3034411" y="2271607"/>
              <a:ext cx="642716" cy="64394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a:ln>
                  <a:noFill/>
                </a:ln>
                <a:effectLst/>
                <a:uLnTx/>
                <a:uFillTx/>
                <a:latin typeface="Segoe UI Semilight"/>
              </a:endParaRPr>
            </a:p>
          </p:txBody>
        </p:sp>
        <p:grpSp>
          <p:nvGrpSpPr>
            <p:cNvPr id="176" name="Group 175">
              <a:extLst>
                <a:ext uri="{FF2B5EF4-FFF2-40B4-BE49-F238E27FC236}">
                  <a16:creationId xmlns:a16="http://schemas.microsoft.com/office/drawing/2014/main" id="{100A379D-9D2B-4B88-984F-70DF0FB78B1D}"/>
                </a:ext>
              </a:extLst>
            </p:cNvPr>
            <p:cNvGrpSpPr>
              <a:grpSpLocks noChangeAspect="1"/>
            </p:cNvGrpSpPr>
            <p:nvPr/>
          </p:nvGrpSpPr>
          <p:grpSpPr bwMode="auto">
            <a:xfrm>
              <a:off x="3034411" y="2273421"/>
              <a:ext cx="642716" cy="628550"/>
              <a:chOff x="6634" y="3297"/>
              <a:chExt cx="2092" cy="2046"/>
            </a:xfrm>
            <a:solidFill>
              <a:srgbClr val="1A1A1A"/>
            </a:solidFill>
          </p:grpSpPr>
          <p:sp>
            <p:nvSpPr>
              <p:cNvPr id="177" name="Freeform 5">
                <a:extLst>
                  <a:ext uri="{FF2B5EF4-FFF2-40B4-BE49-F238E27FC236}">
                    <a16:creationId xmlns:a16="http://schemas.microsoft.com/office/drawing/2014/main" id="{F9793E40-7BCA-4D44-ACEC-21AAEA00E3EB}"/>
                  </a:ext>
                </a:extLst>
              </p:cNvPr>
              <p:cNvSpPr>
                <a:spLocks/>
              </p:cNvSpPr>
              <p:nvPr userDrawn="1"/>
            </p:nvSpPr>
            <p:spPr bwMode="auto">
              <a:xfrm>
                <a:off x="6634" y="3297"/>
                <a:ext cx="2092" cy="2046"/>
              </a:xfrm>
              <a:custGeom>
                <a:avLst/>
                <a:gdLst>
                  <a:gd name="T0" fmla="*/ 594 w 1187"/>
                  <a:gd name="T1" fmla="*/ 0 h 1161"/>
                  <a:gd name="T2" fmla="*/ 594 w 1187"/>
                  <a:gd name="T3" fmla="*/ 0 h 1161"/>
                  <a:gd name="T4" fmla="*/ 0 w 1187"/>
                  <a:gd name="T5" fmla="*/ 592 h 1161"/>
                  <a:gd name="T6" fmla="*/ 406 w 1187"/>
                  <a:gd name="T7" fmla="*/ 1155 h 1161"/>
                  <a:gd name="T8" fmla="*/ 446 w 1187"/>
                  <a:gd name="T9" fmla="*/ 1126 h 1161"/>
                  <a:gd name="T10" fmla="*/ 445 w 1187"/>
                  <a:gd name="T11" fmla="*/ 1016 h 1161"/>
                  <a:gd name="T12" fmla="*/ 246 w 1187"/>
                  <a:gd name="T13" fmla="*/ 946 h 1161"/>
                  <a:gd name="T14" fmla="*/ 179 w 1187"/>
                  <a:gd name="T15" fmla="*/ 859 h 1161"/>
                  <a:gd name="T16" fmla="*/ 184 w 1187"/>
                  <a:gd name="T17" fmla="*/ 823 h 1161"/>
                  <a:gd name="T18" fmla="*/ 274 w 1187"/>
                  <a:gd name="T19" fmla="*/ 884 h 1161"/>
                  <a:gd name="T20" fmla="*/ 448 w 1187"/>
                  <a:gd name="T21" fmla="*/ 934 h 1161"/>
                  <a:gd name="T22" fmla="*/ 485 w 1187"/>
                  <a:gd name="T23" fmla="*/ 854 h 1161"/>
                  <a:gd name="T24" fmla="*/ 215 w 1187"/>
                  <a:gd name="T25" fmla="*/ 561 h 1161"/>
                  <a:gd name="T26" fmla="*/ 276 w 1187"/>
                  <a:gd name="T27" fmla="*/ 402 h 1161"/>
                  <a:gd name="T28" fmla="*/ 282 w 1187"/>
                  <a:gd name="T29" fmla="*/ 245 h 1161"/>
                  <a:gd name="T30" fmla="*/ 445 w 1187"/>
                  <a:gd name="T31" fmla="*/ 305 h 1161"/>
                  <a:gd name="T32" fmla="*/ 594 w 1187"/>
                  <a:gd name="T33" fmla="*/ 285 h 1161"/>
                  <a:gd name="T34" fmla="*/ 742 w 1187"/>
                  <a:gd name="T35" fmla="*/ 305 h 1161"/>
                  <a:gd name="T36" fmla="*/ 906 w 1187"/>
                  <a:gd name="T37" fmla="*/ 245 h 1161"/>
                  <a:gd name="T38" fmla="*/ 911 w 1187"/>
                  <a:gd name="T39" fmla="*/ 402 h 1161"/>
                  <a:gd name="T40" fmla="*/ 972 w 1187"/>
                  <a:gd name="T41" fmla="*/ 561 h 1161"/>
                  <a:gd name="T42" fmla="*/ 701 w 1187"/>
                  <a:gd name="T43" fmla="*/ 853 h 1161"/>
                  <a:gd name="T44" fmla="*/ 741 w 1187"/>
                  <a:gd name="T45" fmla="*/ 963 h 1161"/>
                  <a:gd name="T46" fmla="*/ 740 w 1187"/>
                  <a:gd name="T47" fmla="*/ 1126 h 1161"/>
                  <a:gd name="T48" fmla="*/ 782 w 1187"/>
                  <a:gd name="T49" fmla="*/ 1155 h 1161"/>
                  <a:gd name="T50" fmla="*/ 1187 w 1187"/>
                  <a:gd name="T51" fmla="*/ 592 h 1161"/>
                  <a:gd name="T52" fmla="*/ 594 w 1187"/>
                  <a:gd name="T53" fmla="*/ 0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7" h="1161">
                    <a:moveTo>
                      <a:pt x="594" y="0"/>
                    </a:moveTo>
                    <a:cubicBezTo>
                      <a:pt x="594" y="0"/>
                      <a:pt x="594" y="0"/>
                      <a:pt x="594" y="0"/>
                    </a:cubicBezTo>
                    <a:cubicBezTo>
                      <a:pt x="265" y="0"/>
                      <a:pt x="0" y="264"/>
                      <a:pt x="0" y="592"/>
                    </a:cubicBezTo>
                    <a:cubicBezTo>
                      <a:pt x="0" y="854"/>
                      <a:pt x="170" y="1077"/>
                      <a:pt x="406" y="1155"/>
                    </a:cubicBezTo>
                    <a:cubicBezTo>
                      <a:pt x="435" y="1161"/>
                      <a:pt x="446" y="1142"/>
                      <a:pt x="446" y="1126"/>
                    </a:cubicBezTo>
                    <a:cubicBezTo>
                      <a:pt x="446" y="1112"/>
                      <a:pt x="445" y="1066"/>
                      <a:pt x="445" y="1016"/>
                    </a:cubicBezTo>
                    <a:cubicBezTo>
                      <a:pt x="280" y="1052"/>
                      <a:pt x="246" y="946"/>
                      <a:pt x="246" y="946"/>
                    </a:cubicBezTo>
                    <a:cubicBezTo>
                      <a:pt x="218" y="877"/>
                      <a:pt x="179" y="859"/>
                      <a:pt x="179" y="859"/>
                    </a:cubicBezTo>
                    <a:cubicBezTo>
                      <a:pt x="125" y="822"/>
                      <a:pt x="184" y="823"/>
                      <a:pt x="184" y="823"/>
                    </a:cubicBezTo>
                    <a:cubicBezTo>
                      <a:pt x="243" y="827"/>
                      <a:pt x="274" y="884"/>
                      <a:pt x="274" y="884"/>
                    </a:cubicBezTo>
                    <a:cubicBezTo>
                      <a:pt x="327" y="975"/>
                      <a:pt x="414" y="948"/>
                      <a:pt x="448" y="934"/>
                    </a:cubicBezTo>
                    <a:cubicBezTo>
                      <a:pt x="453" y="895"/>
                      <a:pt x="468" y="869"/>
                      <a:pt x="485" y="854"/>
                    </a:cubicBezTo>
                    <a:cubicBezTo>
                      <a:pt x="353" y="839"/>
                      <a:pt x="215" y="789"/>
                      <a:pt x="215" y="561"/>
                    </a:cubicBezTo>
                    <a:cubicBezTo>
                      <a:pt x="215" y="496"/>
                      <a:pt x="237" y="443"/>
                      <a:pt x="276" y="402"/>
                    </a:cubicBezTo>
                    <a:cubicBezTo>
                      <a:pt x="269" y="387"/>
                      <a:pt x="249" y="327"/>
                      <a:pt x="282" y="245"/>
                    </a:cubicBezTo>
                    <a:cubicBezTo>
                      <a:pt x="282" y="245"/>
                      <a:pt x="331" y="229"/>
                      <a:pt x="445" y="305"/>
                    </a:cubicBezTo>
                    <a:cubicBezTo>
                      <a:pt x="492" y="293"/>
                      <a:pt x="543" y="286"/>
                      <a:pt x="594" y="285"/>
                    </a:cubicBezTo>
                    <a:cubicBezTo>
                      <a:pt x="644" y="286"/>
                      <a:pt x="695" y="293"/>
                      <a:pt x="742" y="305"/>
                    </a:cubicBezTo>
                    <a:cubicBezTo>
                      <a:pt x="855" y="229"/>
                      <a:pt x="906" y="245"/>
                      <a:pt x="906" y="245"/>
                    </a:cubicBezTo>
                    <a:cubicBezTo>
                      <a:pt x="937" y="327"/>
                      <a:pt x="917" y="387"/>
                      <a:pt x="911" y="402"/>
                    </a:cubicBezTo>
                    <a:cubicBezTo>
                      <a:pt x="949" y="443"/>
                      <a:pt x="972" y="496"/>
                      <a:pt x="972" y="561"/>
                    </a:cubicBezTo>
                    <a:cubicBezTo>
                      <a:pt x="972" y="789"/>
                      <a:pt x="833" y="839"/>
                      <a:pt x="701" y="853"/>
                    </a:cubicBezTo>
                    <a:cubicBezTo>
                      <a:pt x="723" y="872"/>
                      <a:pt x="741" y="908"/>
                      <a:pt x="741" y="963"/>
                    </a:cubicBezTo>
                    <a:cubicBezTo>
                      <a:pt x="741" y="1043"/>
                      <a:pt x="740" y="1107"/>
                      <a:pt x="740" y="1126"/>
                    </a:cubicBezTo>
                    <a:cubicBezTo>
                      <a:pt x="740" y="1142"/>
                      <a:pt x="751" y="1161"/>
                      <a:pt x="782" y="1155"/>
                    </a:cubicBezTo>
                    <a:cubicBezTo>
                      <a:pt x="1017" y="1076"/>
                      <a:pt x="1187" y="854"/>
                      <a:pt x="1187" y="592"/>
                    </a:cubicBezTo>
                    <a:cubicBezTo>
                      <a:pt x="1187" y="264"/>
                      <a:pt x="921" y="0"/>
                      <a:pt x="5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effectLst/>
                  <a:uLnTx/>
                  <a:uFillTx/>
                  <a:latin typeface="Segoe UI"/>
                </a:endParaRPr>
              </a:p>
            </p:txBody>
          </p:sp>
          <p:sp>
            <p:nvSpPr>
              <p:cNvPr id="178" name="Freeform 6">
                <a:extLst>
                  <a:ext uri="{FF2B5EF4-FFF2-40B4-BE49-F238E27FC236}">
                    <a16:creationId xmlns:a16="http://schemas.microsoft.com/office/drawing/2014/main" id="{2975092C-00BC-4C38-91C9-FC67CB7D840B}"/>
                  </a:ext>
                </a:extLst>
              </p:cNvPr>
              <p:cNvSpPr>
                <a:spLocks/>
              </p:cNvSpPr>
              <p:nvPr userDrawn="1"/>
            </p:nvSpPr>
            <p:spPr bwMode="auto">
              <a:xfrm>
                <a:off x="7001" y="4776"/>
                <a:ext cx="31" cy="26"/>
              </a:xfrm>
              <a:custGeom>
                <a:avLst/>
                <a:gdLst>
                  <a:gd name="T0" fmla="*/ 16 w 18"/>
                  <a:gd name="T1" fmla="*/ 11 h 15"/>
                  <a:gd name="T2" fmla="*/ 16 w 18"/>
                  <a:gd name="T3" fmla="*/ 11 h 15"/>
                  <a:gd name="T4" fmla="*/ 7 w 18"/>
                  <a:gd name="T5" fmla="*/ 13 h 15"/>
                  <a:gd name="T6" fmla="*/ 1 w 18"/>
                  <a:gd name="T7" fmla="*/ 4 h 15"/>
                  <a:gd name="T8" fmla="*/ 11 w 18"/>
                  <a:gd name="T9" fmla="*/ 3 h 15"/>
                  <a:gd name="T10" fmla="*/ 16 w 18"/>
                  <a:gd name="T11" fmla="*/ 11 h 15"/>
                </a:gdLst>
                <a:ahLst/>
                <a:cxnLst>
                  <a:cxn ang="0">
                    <a:pos x="T0" y="T1"/>
                  </a:cxn>
                  <a:cxn ang="0">
                    <a:pos x="T2" y="T3"/>
                  </a:cxn>
                  <a:cxn ang="0">
                    <a:pos x="T4" y="T5"/>
                  </a:cxn>
                  <a:cxn ang="0">
                    <a:pos x="T6" y="T7"/>
                  </a:cxn>
                  <a:cxn ang="0">
                    <a:pos x="T8" y="T9"/>
                  </a:cxn>
                  <a:cxn ang="0">
                    <a:pos x="T10" y="T11"/>
                  </a:cxn>
                </a:cxnLst>
                <a:rect l="0" t="0" r="r" b="b"/>
                <a:pathLst>
                  <a:path w="18" h="15">
                    <a:moveTo>
                      <a:pt x="16" y="11"/>
                    </a:moveTo>
                    <a:cubicBezTo>
                      <a:pt x="16" y="11"/>
                      <a:pt x="16" y="11"/>
                      <a:pt x="16" y="11"/>
                    </a:cubicBezTo>
                    <a:cubicBezTo>
                      <a:pt x="15" y="14"/>
                      <a:pt x="10" y="15"/>
                      <a:pt x="7" y="13"/>
                    </a:cubicBezTo>
                    <a:cubicBezTo>
                      <a:pt x="2" y="11"/>
                      <a:pt x="0" y="7"/>
                      <a:pt x="1" y="4"/>
                    </a:cubicBezTo>
                    <a:cubicBezTo>
                      <a:pt x="2" y="1"/>
                      <a:pt x="7" y="0"/>
                      <a:pt x="11" y="3"/>
                    </a:cubicBezTo>
                    <a:cubicBezTo>
                      <a:pt x="15" y="4"/>
                      <a:pt x="18" y="9"/>
                      <a:pt x="1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effectLst/>
                  <a:uLnTx/>
                  <a:uFillTx/>
                  <a:latin typeface="Segoe UI"/>
                </a:endParaRPr>
              </a:p>
            </p:txBody>
          </p:sp>
          <p:sp>
            <p:nvSpPr>
              <p:cNvPr id="179" name="Freeform 7">
                <a:extLst>
                  <a:ext uri="{FF2B5EF4-FFF2-40B4-BE49-F238E27FC236}">
                    <a16:creationId xmlns:a16="http://schemas.microsoft.com/office/drawing/2014/main" id="{2A96AF10-3A26-429E-8DBC-926D6FA96BD6}"/>
                  </a:ext>
                </a:extLst>
              </p:cNvPr>
              <p:cNvSpPr>
                <a:spLocks/>
              </p:cNvSpPr>
              <p:nvPr userDrawn="1"/>
            </p:nvSpPr>
            <p:spPr bwMode="auto">
              <a:xfrm>
                <a:off x="7043" y="4811"/>
                <a:ext cx="33" cy="37"/>
              </a:xfrm>
              <a:custGeom>
                <a:avLst/>
                <a:gdLst>
                  <a:gd name="T0" fmla="*/ 17 w 19"/>
                  <a:gd name="T1" fmla="*/ 18 h 21"/>
                  <a:gd name="T2" fmla="*/ 17 w 19"/>
                  <a:gd name="T3" fmla="*/ 18 h 21"/>
                  <a:gd name="T4" fmla="*/ 5 w 19"/>
                  <a:gd name="T5" fmla="*/ 16 h 21"/>
                  <a:gd name="T6" fmla="*/ 3 w 19"/>
                  <a:gd name="T7" fmla="*/ 3 h 21"/>
                  <a:gd name="T8" fmla="*/ 15 w 19"/>
                  <a:gd name="T9" fmla="*/ 6 h 21"/>
                  <a:gd name="T10" fmla="*/ 17 w 19"/>
                  <a:gd name="T11" fmla="*/ 18 h 21"/>
                </a:gdLst>
                <a:ahLst/>
                <a:cxnLst>
                  <a:cxn ang="0">
                    <a:pos x="T0" y="T1"/>
                  </a:cxn>
                  <a:cxn ang="0">
                    <a:pos x="T2" y="T3"/>
                  </a:cxn>
                  <a:cxn ang="0">
                    <a:pos x="T4" y="T5"/>
                  </a:cxn>
                  <a:cxn ang="0">
                    <a:pos x="T6" y="T7"/>
                  </a:cxn>
                  <a:cxn ang="0">
                    <a:pos x="T8" y="T9"/>
                  </a:cxn>
                  <a:cxn ang="0">
                    <a:pos x="T10" y="T11"/>
                  </a:cxn>
                </a:cxnLst>
                <a:rect l="0" t="0" r="r" b="b"/>
                <a:pathLst>
                  <a:path w="19" h="21">
                    <a:moveTo>
                      <a:pt x="17" y="18"/>
                    </a:moveTo>
                    <a:cubicBezTo>
                      <a:pt x="17" y="18"/>
                      <a:pt x="17" y="18"/>
                      <a:pt x="17" y="18"/>
                    </a:cubicBezTo>
                    <a:cubicBezTo>
                      <a:pt x="14" y="21"/>
                      <a:pt x="8" y="19"/>
                      <a:pt x="5" y="16"/>
                    </a:cubicBezTo>
                    <a:cubicBezTo>
                      <a:pt x="0" y="11"/>
                      <a:pt x="0" y="5"/>
                      <a:pt x="3" y="3"/>
                    </a:cubicBezTo>
                    <a:cubicBezTo>
                      <a:pt x="5" y="0"/>
                      <a:pt x="11" y="2"/>
                      <a:pt x="15" y="6"/>
                    </a:cubicBezTo>
                    <a:cubicBezTo>
                      <a:pt x="19" y="10"/>
                      <a:pt x="19" y="16"/>
                      <a:pt x="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effectLst/>
                  <a:uLnTx/>
                  <a:uFillTx/>
                  <a:latin typeface="Segoe UI"/>
                </a:endParaRPr>
              </a:p>
            </p:txBody>
          </p:sp>
          <p:sp>
            <p:nvSpPr>
              <p:cNvPr id="180" name="Freeform 8">
                <a:extLst>
                  <a:ext uri="{FF2B5EF4-FFF2-40B4-BE49-F238E27FC236}">
                    <a16:creationId xmlns:a16="http://schemas.microsoft.com/office/drawing/2014/main" id="{A4F47E7C-E787-48F4-9866-06E145215370}"/>
                  </a:ext>
                </a:extLst>
              </p:cNvPr>
              <p:cNvSpPr>
                <a:spLocks/>
              </p:cNvSpPr>
              <p:nvPr userDrawn="1"/>
            </p:nvSpPr>
            <p:spPr bwMode="auto">
              <a:xfrm>
                <a:off x="7084" y="4865"/>
                <a:ext cx="37" cy="43"/>
              </a:xfrm>
              <a:custGeom>
                <a:avLst/>
                <a:gdLst>
                  <a:gd name="T0" fmla="*/ 17 w 21"/>
                  <a:gd name="T1" fmla="*/ 22 h 24"/>
                  <a:gd name="T2" fmla="*/ 17 w 21"/>
                  <a:gd name="T3" fmla="*/ 22 h 24"/>
                  <a:gd name="T4" fmla="*/ 4 w 21"/>
                  <a:gd name="T5" fmla="*/ 16 h 24"/>
                  <a:gd name="T6" fmla="*/ 4 w 21"/>
                  <a:gd name="T7" fmla="*/ 2 h 24"/>
                  <a:gd name="T8" fmla="*/ 17 w 21"/>
                  <a:gd name="T9" fmla="*/ 7 h 24"/>
                  <a:gd name="T10" fmla="*/ 17 w 21"/>
                  <a:gd name="T11" fmla="*/ 22 h 24"/>
                </a:gdLst>
                <a:ahLst/>
                <a:cxnLst>
                  <a:cxn ang="0">
                    <a:pos x="T0" y="T1"/>
                  </a:cxn>
                  <a:cxn ang="0">
                    <a:pos x="T2" y="T3"/>
                  </a:cxn>
                  <a:cxn ang="0">
                    <a:pos x="T4" y="T5"/>
                  </a:cxn>
                  <a:cxn ang="0">
                    <a:pos x="T6" y="T7"/>
                  </a:cxn>
                  <a:cxn ang="0">
                    <a:pos x="T8" y="T9"/>
                  </a:cxn>
                  <a:cxn ang="0">
                    <a:pos x="T10" y="T11"/>
                  </a:cxn>
                </a:cxnLst>
                <a:rect l="0" t="0" r="r" b="b"/>
                <a:pathLst>
                  <a:path w="21" h="24">
                    <a:moveTo>
                      <a:pt x="17" y="22"/>
                    </a:moveTo>
                    <a:cubicBezTo>
                      <a:pt x="17" y="22"/>
                      <a:pt x="17" y="22"/>
                      <a:pt x="17" y="22"/>
                    </a:cubicBezTo>
                    <a:cubicBezTo>
                      <a:pt x="13" y="24"/>
                      <a:pt x="8" y="22"/>
                      <a:pt x="4" y="16"/>
                    </a:cubicBezTo>
                    <a:cubicBezTo>
                      <a:pt x="0" y="11"/>
                      <a:pt x="0" y="5"/>
                      <a:pt x="4" y="2"/>
                    </a:cubicBezTo>
                    <a:cubicBezTo>
                      <a:pt x="8" y="0"/>
                      <a:pt x="13" y="2"/>
                      <a:pt x="17" y="7"/>
                    </a:cubicBezTo>
                    <a:cubicBezTo>
                      <a:pt x="21" y="13"/>
                      <a:pt x="21" y="19"/>
                      <a:pt x="1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effectLst/>
                  <a:uLnTx/>
                  <a:uFillTx/>
                  <a:latin typeface="Segoe UI"/>
                </a:endParaRPr>
              </a:p>
            </p:txBody>
          </p:sp>
          <p:sp>
            <p:nvSpPr>
              <p:cNvPr id="181" name="Freeform 9">
                <a:extLst>
                  <a:ext uri="{FF2B5EF4-FFF2-40B4-BE49-F238E27FC236}">
                    <a16:creationId xmlns:a16="http://schemas.microsoft.com/office/drawing/2014/main" id="{DC6845B2-C244-477C-AD0A-BD114967DEB6}"/>
                  </a:ext>
                </a:extLst>
              </p:cNvPr>
              <p:cNvSpPr>
                <a:spLocks/>
              </p:cNvSpPr>
              <p:nvPr userDrawn="1"/>
            </p:nvSpPr>
            <p:spPr bwMode="auto">
              <a:xfrm>
                <a:off x="7131" y="4924"/>
                <a:ext cx="46" cy="44"/>
              </a:xfrm>
              <a:custGeom>
                <a:avLst/>
                <a:gdLst>
                  <a:gd name="T0" fmla="*/ 22 w 26"/>
                  <a:gd name="T1" fmla="*/ 22 h 25"/>
                  <a:gd name="T2" fmla="*/ 22 w 26"/>
                  <a:gd name="T3" fmla="*/ 22 h 25"/>
                  <a:gd name="T4" fmla="*/ 7 w 26"/>
                  <a:gd name="T5" fmla="*/ 19 h 25"/>
                  <a:gd name="T6" fmla="*/ 3 w 26"/>
                  <a:gd name="T7" fmla="*/ 4 h 25"/>
                  <a:gd name="T8" fmla="*/ 19 w 26"/>
                  <a:gd name="T9" fmla="*/ 6 h 25"/>
                  <a:gd name="T10" fmla="*/ 22 w 26"/>
                  <a:gd name="T11" fmla="*/ 22 h 25"/>
                </a:gdLst>
                <a:ahLst/>
                <a:cxnLst>
                  <a:cxn ang="0">
                    <a:pos x="T0" y="T1"/>
                  </a:cxn>
                  <a:cxn ang="0">
                    <a:pos x="T2" y="T3"/>
                  </a:cxn>
                  <a:cxn ang="0">
                    <a:pos x="T4" y="T5"/>
                  </a:cxn>
                  <a:cxn ang="0">
                    <a:pos x="T6" y="T7"/>
                  </a:cxn>
                  <a:cxn ang="0">
                    <a:pos x="T8" y="T9"/>
                  </a:cxn>
                  <a:cxn ang="0">
                    <a:pos x="T10" y="T11"/>
                  </a:cxn>
                </a:cxnLst>
                <a:rect l="0" t="0" r="r" b="b"/>
                <a:pathLst>
                  <a:path w="26" h="25">
                    <a:moveTo>
                      <a:pt x="22" y="22"/>
                    </a:moveTo>
                    <a:cubicBezTo>
                      <a:pt x="22" y="22"/>
                      <a:pt x="22" y="22"/>
                      <a:pt x="22" y="22"/>
                    </a:cubicBezTo>
                    <a:cubicBezTo>
                      <a:pt x="19" y="25"/>
                      <a:pt x="12" y="24"/>
                      <a:pt x="7" y="19"/>
                    </a:cubicBezTo>
                    <a:cubicBezTo>
                      <a:pt x="2" y="14"/>
                      <a:pt x="0" y="8"/>
                      <a:pt x="3" y="4"/>
                    </a:cubicBezTo>
                    <a:cubicBezTo>
                      <a:pt x="7" y="0"/>
                      <a:pt x="14" y="1"/>
                      <a:pt x="19" y="6"/>
                    </a:cubicBezTo>
                    <a:cubicBezTo>
                      <a:pt x="24" y="11"/>
                      <a:pt x="26" y="18"/>
                      <a:pt x="2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effectLst/>
                  <a:uLnTx/>
                  <a:uFillTx/>
                  <a:latin typeface="Segoe UI"/>
                </a:endParaRPr>
              </a:p>
            </p:txBody>
          </p:sp>
          <p:sp>
            <p:nvSpPr>
              <p:cNvPr id="182" name="Freeform 10">
                <a:extLst>
                  <a:ext uri="{FF2B5EF4-FFF2-40B4-BE49-F238E27FC236}">
                    <a16:creationId xmlns:a16="http://schemas.microsoft.com/office/drawing/2014/main" id="{4108304D-95DF-4496-8C37-040750CC88FC}"/>
                  </a:ext>
                </a:extLst>
              </p:cNvPr>
              <p:cNvSpPr>
                <a:spLocks/>
              </p:cNvSpPr>
              <p:nvPr userDrawn="1"/>
            </p:nvSpPr>
            <p:spPr bwMode="auto">
              <a:xfrm>
                <a:off x="7202" y="4969"/>
                <a:ext cx="49" cy="39"/>
              </a:xfrm>
              <a:custGeom>
                <a:avLst/>
                <a:gdLst>
                  <a:gd name="T0" fmla="*/ 26 w 28"/>
                  <a:gd name="T1" fmla="*/ 15 h 22"/>
                  <a:gd name="T2" fmla="*/ 26 w 28"/>
                  <a:gd name="T3" fmla="*/ 15 h 22"/>
                  <a:gd name="T4" fmla="*/ 11 w 28"/>
                  <a:gd name="T5" fmla="*/ 19 h 22"/>
                  <a:gd name="T6" fmla="*/ 2 w 28"/>
                  <a:gd name="T7" fmla="*/ 8 h 22"/>
                  <a:gd name="T8" fmla="*/ 16 w 28"/>
                  <a:gd name="T9" fmla="*/ 2 h 22"/>
                  <a:gd name="T10" fmla="*/ 26 w 28"/>
                  <a:gd name="T11" fmla="*/ 15 h 22"/>
                </a:gdLst>
                <a:ahLst/>
                <a:cxnLst>
                  <a:cxn ang="0">
                    <a:pos x="T0" y="T1"/>
                  </a:cxn>
                  <a:cxn ang="0">
                    <a:pos x="T2" y="T3"/>
                  </a:cxn>
                  <a:cxn ang="0">
                    <a:pos x="T4" y="T5"/>
                  </a:cxn>
                  <a:cxn ang="0">
                    <a:pos x="T6" y="T7"/>
                  </a:cxn>
                  <a:cxn ang="0">
                    <a:pos x="T8" y="T9"/>
                  </a:cxn>
                  <a:cxn ang="0">
                    <a:pos x="T10" y="T11"/>
                  </a:cxn>
                </a:cxnLst>
                <a:rect l="0" t="0" r="r" b="b"/>
                <a:pathLst>
                  <a:path w="28" h="22">
                    <a:moveTo>
                      <a:pt x="26" y="15"/>
                    </a:moveTo>
                    <a:cubicBezTo>
                      <a:pt x="26" y="15"/>
                      <a:pt x="26" y="15"/>
                      <a:pt x="26" y="15"/>
                    </a:cubicBezTo>
                    <a:cubicBezTo>
                      <a:pt x="25" y="19"/>
                      <a:pt x="18" y="22"/>
                      <a:pt x="11" y="19"/>
                    </a:cubicBezTo>
                    <a:cubicBezTo>
                      <a:pt x="5" y="17"/>
                      <a:pt x="0" y="12"/>
                      <a:pt x="2" y="8"/>
                    </a:cubicBezTo>
                    <a:cubicBezTo>
                      <a:pt x="3" y="2"/>
                      <a:pt x="10" y="0"/>
                      <a:pt x="16" y="2"/>
                    </a:cubicBezTo>
                    <a:cubicBezTo>
                      <a:pt x="23" y="5"/>
                      <a:pt x="28" y="10"/>
                      <a:pt x="2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effectLst/>
                  <a:uLnTx/>
                  <a:uFillTx/>
                  <a:latin typeface="Segoe UI"/>
                </a:endParaRPr>
              </a:p>
            </p:txBody>
          </p:sp>
          <p:sp>
            <p:nvSpPr>
              <p:cNvPr id="183" name="Freeform 11">
                <a:extLst>
                  <a:ext uri="{FF2B5EF4-FFF2-40B4-BE49-F238E27FC236}">
                    <a16:creationId xmlns:a16="http://schemas.microsoft.com/office/drawing/2014/main" id="{6F0552DC-2F90-4562-9876-C774CBDA1FC9}"/>
                  </a:ext>
                </a:extLst>
              </p:cNvPr>
              <p:cNvSpPr>
                <a:spLocks/>
              </p:cNvSpPr>
              <p:nvPr userDrawn="1"/>
            </p:nvSpPr>
            <p:spPr bwMode="auto">
              <a:xfrm>
                <a:off x="7290" y="4985"/>
                <a:ext cx="44" cy="32"/>
              </a:xfrm>
              <a:custGeom>
                <a:avLst/>
                <a:gdLst>
                  <a:gd name="T0" fmla="*/ 25 w 25"/>
                  <a:gd name="T1" fmla="*/ 9 h 18"/>
                  <a:gd name="T2" fmla="*/ 25 w 25"/>
                  <a:gd name="T3" fmla="*/ 9 h 18"/>
                  <a:gd name="T4" fmla="*/ 12 w 25"/>
                  <a:gd name="T5" fmla="*/ 18 h 18"/>
                  <a:gd name="T6" fmla="*/ 0 w 25"/>
                  <a:gd name="T7" fmla="*/ 10 h 18"/>
                  <a:gd name="T8" fmla="*/ 12 w 25"/>
                  <a:gd name="T9" fmla="*/ 1 h 18"/>
                  <a:gd name="T10" fmla="*/ 25 w 25"/>
                  <a:gd name="T11" fmla="*/ 9 h 18"/>
                </a:gdLst>
                <a:ahLst/>
                <a:cxnLst>
                  <a:cxn ang="0">
                    <a:pos x="T0" y="T1"/>
                  </a:cxn>
                  <a:cxn ang="0">
                    <a:pos x="T2" y="T3"/>
                  </a:cxn>
                  <a:cxn ang="0">
                    <a:pos x="T4" y="T5"/>
                  </a:cxn>
                  <a:cxn ang="0">
                    <a:pos x="T6" y="T7"/>
                  </a:cxn>
                  <a:cxn ang="0">
                    <a:pos x="T8" y="T9"/>
                  </a:cxn>
                  <a:cxn ang="0">
                    <a:pos x="T10" y="T11"/>
                  </a:cxn>
                </a:cxnLst>
                <a:rect l="0" t="0" r="r" b="b"/>
                <a:pathLst>
                  <a:path w="25" h="18">
                    <a:moveTo>
                      <a:pt x="25" y="9"/>
                    </a:moveTo>
                    <a:cubicBezTo>
                      <a:pt x="25" y="9"/>
                      <a:pt x="25" y="9"/>
                      <a:pt x="25" y="9"/>
                    </a:cubicBezTo>
                    <a:cubicBezTo>
                      <a:pt x="25" y="14"/>
                      <a:pt x="20" y="18"/>
                      <a:pt x="12" y="18"/>
                    </a:cubicBezTo>
                    <a:cubicBezTo>
                      <a:pt x="6" y="18"/>
                      <a:pt x="0" y="14"/>
                      <a:pt x="0" y="10"/>
                    </a:cubicBezTo>
                    <a:cubicBezTo>
                      <a:pt x="0" y="4"/>
                      <a:pt x="5" y="1"/>
                      <a:pt x="12" y="1"/>
                    </a:cubicBezTo>
                    <a:cubicBezTo>
                      <a:pt x="19" y="0"/>
                      <a:pt x="25" y="4"/>
                      <a:pt x="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effectLst/>
                  <a:uLnTx/>
                  <a:uFillTx/>
                  <a:latin typeface="Segoe UI"/>
                </a:endParaRPr>
              </a:p>
            </p:txBody>
          </p:sp>
          <p:sp>
            <p:nvSpPr>
              <p:cNvPr id="184" name="Freeform 12">
                <a:extLst>
                  <a:ext uri="{FF2B5EF4-FFF2-40B4-BE49-F238E27FC236}">
                    <a16:creationId xmlns:a16="http://schemas.microsoft.com/office/drawing/2014/main" id="{32061D69-A9F0-49A3-AB6B-806E8A90757C}"/>
                  </a:ext>
                </a:extLst>
              </p:cNvPr>
              <p:cNvSpPr>
                <a:spLocks/>
              </p:cNvSpPr>
              <p:nvPr userDrawn="1"/>
            </p:nvSpPr>
            <p:spPr bwMode="auto">
              <a:xfrm>
                <a:off x="7367" y="4973"/>
                <a:ext cx="48" cy="37"/>
              </a:xfrm>
              <a:custGeom>
                <a:avLst/>
                <a:gdLst>
                  <a:gd name="T0" fmla="*/ 26 w 27"/>
                  <a:gd name="T1" fmla="*/ 9 h 21"/>
                  <a:gd name="T2" fmla="*/ 26 w 27"/>
                  <a:gd name="T3" fmla="*/ 9 h 21"/>
                  <a:gd name="T4" fmla="*/ 15 w 27"/>
                  <a:gd name="T5" fmla="*/ 20 h 21"/>
                  <a:gd name="T6" fmla="*/ 1 w 27"/>
                  <a:gd name="T7" fmla="*/ 13 h 21"/>
                  <a:gd name="T8" fmla="*/ 12 w 27"/>
                  <a:gd name="T9" fmla="*/ 2 h 21"/>
                  <a:gd name="T10" fmla="*/ 26 w 27"/>
                  <a:gd name="T11" fmla="*/ 9 h 21"/>
                </a:gdLst>
                <a:ahLst/>
                <a:cxnLst>
                  <a:cxn ang="0">
                    <a:pos x="T0" y="T1"/>
                  </a:cxn>
                  <a:cxn ang="0">
                    <a:pos x="T2" y="T3"/>
                  </a:cxn>
                  <a:cxn ang="0">
                    <a:pos x="T4" y="T5"/>
                  </a:cxn>
                  <a:cxn ang="0">
                    <a:pos x="T6" y="T7"/>
                  </a:cxn>
                  <a:cxn ang="0">
                    <a:pos x="T8" y="T9"/>
                  </a:cxn>
                  <a:cxn ang="0">
                    <a:pos x="T10" y="T11"/>
                  </a:cxn>
                </a:cxnLst>
                <a:rect l="0" t="0" r="r" b="b"/>
                <a:pathLst>
                  <a:path w="27" h="21">
                    <a:moveTo>
                      <a:pt x="26" y="9"/>
                    </a:moveTo>
                    <a:cubicBezTo>
                      <a:pt x="26" y="9"/>
                      <a:pt x="26" y="9"/>
                      <a:pt x="26" y="9"/>
                    </a:cubicBezTo>
                    <a:cubicBezTo>
                      <a:pt x="27" y="13"/>
                      <a:pt x="22" y="18"/>
                      <a:pt x="15" y="20"/>
                    </a:cubicBezTo>
                    <a:cubicBezTo>
                      <a:pt x="8" y="21"/>
                      <a:pt x="2" y="18"/>
                      <a:pt x="1" y="13"/>
                    </a:cubicBezTo>
                    <a:cubicBezTo>
                      <a:pt x="0" y="8"/>
                      <a:pt x="5" y="3"/>
                      <a:pt x="12" y="2"/>
                    </a:cubicBezTo>
                    <a:cubicBezTo>
                      <a:pt x="19" y="0"/>
                      <a:pt x="25" y="3"/>
                      <a:pt x="2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effectLst/>
                  <a:uLnTx/>
                  <a:uFillTx/>
                  <a:latin typeface="Segoe UI"/>
                </a:endParaRPr>
              </a:p>
            </p:txBody>
          </p:sp>
        </p:grpSp>
      </p:grpSp>
      <p:pic>
        <p:nvPicPr>
          <p:cNvPr id="185" name="Picture 6">
            <a:extLst>
              <a:ext uri="{FF2B5EF4-FFF2-40B4-BE49-F238E27FC236}">
                <a16:creationId xmlns:a16="http://schemas.microsoft.com/office/drawing/2014/main" id="{989F838F-8A3A-489F-8575-D2ED0A476E9D}"/>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73366" y="2319423"/>
            <a:ext cx="532944" cy="536546"/>
          </a:xfrm>
          <a:prstGeom prst="rect">
            <a:avLst/>
          </a:prstGeom>
          <a:noFill/>
          <a:ln w="10795" cap="flat" cmpd="sng" algn="ctr">
            <a:noFill/>
            <a:prstDash val="solid"/>
          </a:ln>
          <a:effectLst>
            <a:outerShdw blurRad="190500" dist="38100" dir="2700000" algn="tl" rotWithShape="0">
              <a:prstClr val="black">
                <a:alpha val="25000"/>
              </a:prstClr>
            </a:outerShdw>
          </a:effectLst>
        </p:spPr>
      </p:pic>
      <p:pic>
        <p:nvPicPr>
          <p:cNvPr id="186" name="Picture 12">
            <a:extLst>
              <a:ext uri="{FF2B5EF4-FFF2-40B4-BE49-F238E27FC236}">
                <a16:creationId xmlns:a16="http://schemas.microsoft.com/office/drawing/2014/main" id="{008F72BD-C6FE-4073-9F5F-09C6F77E6812}"/>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64245" y="2322523"/>
            <a:ext cx="530346" cy="530346"/>
          </a:xfrm>
          <a:prstGeom prst="rect">
            <a:avLst/>
          </a:prstGeom>
          <a:noFill/>
          <a:ln w="10795" cap="flat" cmpd="sng" algn="ctr">
            <a:noFill/>
            <a:prstDash val="solid"/>
          </a:ln>
          <a:effectLst>
            <a:outerShdw blurRad="190500" dist="38100" dir="2700000" algn="tl" rotWithShape="0">
              <a:prstClr val="black">
                <a:alpha val="25000"/>
              </a:prstClr>
            </a:outerShdw>
          </a:effectLst>
        </p:spPr>
      </p:pic>
      <p:pic>
        <p:nvPicPr>
          <p:cNvPr id="187" name="Graphic 186">
            <a:extLst>
              <a:ext uri="{FF2B5EF4-FFF2-40B4-BE49-F238E27FC236}">
                <a16:creationId xmlns:a16="http://schemas.microsoft.com/office/drawing/2014/main" id="{00D7B4C4-EDCA-474E-A7DB-DDA87C268D04}"/>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797814" y="2315809"/>
            <a:ext cx="536546" cy="536546"/>
          </a:xfrm>
          <a:prstGeom prst="rect">
            <a:avLst/>
          </a:prstGeom>
          <a:effectLst>
            <a:outerShdw blurRad="190500" dist="38100" dir="2700000" algn="ctr" rotWithShape="0">
              <a:prstClr val="black">
                <a:alpha val="25000"/>
              </a:prstClr>
            </a:outerShdw>
          </a:effectLst>
        </p:spPr>
      </p:pic>
      <p:cxnSp>
        <p:nvCxnSpPr>
          <p:cNvPr id="188" name="Straight Arrow Connector 187">
            <a:extLst>
              <a:ext uri="{FF2B5EF4-FFF2-40B4-BE49-F238E27FC236}">
                <a16:creationId xmlns:a16="http://schemas.microsoft.com/office/drawing/2014/main" id="{59BC0251-3FAE-4A2B-921D-5256ECF99198}"/>
              </a:ext>
            </a:extLst>
          </p:cNvPr>
          <p:cNvCxnSpPr>
            <a:cxnSpLocks/>
          </p:cNvCxnSpPr>
          <p:nvPr/>
        </p:nvCxnSpPr>
        <p:spPr>
          <a:xfrm>
            <a:off x="1824248" y="2520242"/>
            <a:ext cx="1105563" cy="0"/>
          </a:xfrm>
          <a:prstGeom prst="straightConnector1">
            <a:avLst/>
          </a:prstGeom>
          <a:noFill/>
          <a:ln w="19050" cap="flat" cmpd="sng" algn="ctr">
            <a:solidFill>
              <a:schemeClr val="tx1"/>
            </a:solidFill>
            <a:prstDash val="solid"/>
            <a:tailEnd type="triangle"/>
          </a:ln>
          <a:effectLst/>
        </p:spPr>
      </p:cxnSp>
      <p:cxnSp>
        <p:nvCxnSpPr>
          <p:cNvPr id="189" name="Straight Arrow Connector 188">
            <a:extLst>
              <a:ext uri="{FF2B5EF4-FFF2-40B4-BE49-F238E27FC236}">
                <a16:creationId xmlns:a16="http://schemas.microsoft.com/office/drawing/2014/main" id="{EA5BF732-3196-4DAF-8F76-2A61FDC20CB6}"/>
              </a:ext>
            </a:extLst>
          </p:cNvPr>
          <p:cNvCxnSpPr>
            <a:cxnSpLocks/>
          </p:cNvCxnSpPr>
          <p:nvPr/>
        </p:nvCxnSpPr>
        <p:spPr>
          <a:xfrm flipV="1">
            <a:off x="3850223" y="2664541"/>
            <a:ext cx="774497" cy="0"/>
          </a:xfrm>
          <a:prstGeom prst="straightConnector1">
            <a:avLst/>
          </a:prstGeom>
          <a:noFill/>
          <a:ln w="19050" cap="flat" cmpd="sng" algn="ctr">
            <a:solidFill>
              <a:schemeClr val="tx1"/>
            </a:solidFill>
            <a:prstDash val="solid"/>
            <a:tailEnd type="triangle"/>
          </a:ln>
          <a:effectLst/>
        </p:spPr>
      </p:cxnSp>
      <p:cxnSp>
        <p:nvCxnSpPr>
          <p:cNvPr id="190" name="Straight Arrow Connector 189">
            <a:extLst>
              <a:ext uri="{FF2B5EF4-FFF2-40B4-BE49-F238E27FC236}">
                <a16:creationId xmlns:a16="http://schemas.microsoft.com/office/drawing/2014/main" id="{570A3C70-1D3D-4178-B891-17B238D99728}"/>
              </a:ext>
            </a:extLst>
          </p:cNvPr>
          <p:cNvCxnSpPr>
            <a:cxnSpLocks/>
          </p:cNvCxnSpPr>
          <p:nvPr/>
        </p:nvCxnSpPr>
        <p:spPr>
          <a:xfrm>
            <a:off x="5570644" y="2664541"/>
            <a:ext cx="946286" cy="0"/>
          </a:xfrm>
          <a:prstGeom prst="straightConnector1">
            <a:avLst/>
          </a:prstGeom>
          <a:noFill/>
          <a:ln w="19050" cap="flat" cmpd="sng" algn="ctr">
            <a:solidFill>
              <a:schemeClr val="tx1"/>
            </a:solidFill>
            <a:prstDash val="solid"/>
            <a:tailEnd type="triangle"/>
          </a:ln>
          <a:effectLst/>
        </p:spPr>
      </p:cxnSp>
      <p:sp>
        <p:nvSpPr>
          <p:cNvPr id="191" name="TextBox 190">
            <a:extLst>
              <a:ext uri="{FF2B5EF4-FFF2-40B4-BE49-F238E27FC236}">
                <a16:creationId xmlns:a16="http://schemas.microsoft.com/office/drawing/2014/main" id="{AD9A9C41-3E68-430B-A8FE-3621EDE66A93}"/>
              </a:ext>
            </a:extLst>
          </p:cNvPr>
          <p:cNvSpPr txBox="1"/>
          <p:nvPr/>
        </p:nvSpPr>
        <p:spPr>
          <a:xfrm>
            <a:off x="361727" y="2951161"/>
            <a:ext cx="1877437" cy="523220"/>
          </a:xfrm>
          <a:prstGeom prst="rect">
            <a:avLst/>
          </a:prstGeom>
          <a:noFill/>
        </p:spPr>
        <p:txBody>
          <a:bodyPr wrap="none" rtlCol="0">
            <a:spAutoFit/>
          </a:bodyPr>
          <a:lstStyle/>
          <a:p>
            <a:pPr algn="ctr" latinLnBrk="0">
              <a:defRPr/>
            </a:pPr>
            <a:r>
              <a:rPr lang="en-US" sz="1400">
                <a:latin typeface="Segoe UI Semibold"/>
              </a:rPr>
              <a:t>App developer</a:t>
            </a:r>
          </a:p>
          <a:p>
            <a:pPr algn="ctr" latinLnBrk="0">
              <a:defRPr/>
            </a:pPr>
            <a:r>
              <a:rPr lang="en-US" sz="1400">
                <a:latin typeface="Segoe UI Semibold"/>
              </a:rPr>
              <a:t>using Azure DevOps </a:t>
            </a:r>
          </a:p>
        </p:txBody>
      </p:sp>
      <p:grpSp>
        <p:nvGrpSpPr>
          <p:cNvPr id="192" name="Group 191">
            <a:extLst>
              <a:ext uri="{FF2B5EF4-FFF2-40B4-BE49-F238E27FC236}">
                <a16:creationId xmlns:a16="http://schemas.microsoft.com/office/drawing/2014/main" id="{BA5DC849-0DB3-4117-B893-E6EA056E6252}"/>
              </a:ext>
            </a:extLst>
          </p:cNvPr>
          <p:cNvGrpSpPr/>
          <p:nvPr/>
        </p:nvGrpSpPr>
        <p:grpSpPr>
          <a:xfrm>
            <a:off x="1057501" y="2340616"/>
            <a:ext cx="485888" cy="564792"/>
            <a:chOff x="6185695" y="5061756"/>
            <a:chExt cx="742515" cy="863093"/>
          </a:xfrm>
          <a:solidFill>
            <a:srgbClr val="1A1A1A"/>
          </a:solidFill>
        </p:grpSpPr>
        <p:sp>
          <p:nvSpPr>
            <p:cNvPr id="193" name="Oval 69">
              <a:extLst>
                <a:ext uri="{FF2B5EF4-FFF2-40B4-BE49-F238E27FC236}">
                  <a16:creationId xmlns:a16="http://schemas.microsoft.com/office/drawing/2014/main" id="{B02C1CFA-1513-42CB-9684-8EDC138A32A9}"/>
                </a:ext>
              </a:extLst>
            </p:cNvPr>
            <p:cNvSpPr>
              <a:spLocks noChangeArrowheads="1"/>
            </p:cNvSpPr>
            <p:nvPr/>
          </p:nvSpPr>
          <p:spPr bwMode="auto">
            <a:xfrm>
              <a:off x="6369737" y="5061756"/>
              <a:ext cx="368084" cy="368084"/>
            </a:xfrm>
            <a:prstGeom prst="ellipse">
              <a:avLst/>
            </a:prstGeom>
            <a:solidFill>
              <a:schemeClr val="bg1"/>
            </a:solidFill>
            <a:ln w="9525">
              <a:solidFill>
                <a:srgbClr val="0070C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ndParaRPr>
            </a:p>
          </p:txBody>
        </p:sp>
        <p:sp>
          <p:nvSpPr>
            <p:cNvPr id="194" name="Freeform 70">
              <a:extLst>
                <a:ext uri="{FF2B5EF4-FFF2-40B4-BE49-F238E27FC236}">
                  <a16:creationId xmlns:a16="http://schemas.microsoft.com/office/drawing/2014/main" id="{721A7CE2-D2B3-41DE-B280-88D963603DF8}"/>
                </a:ext>
              </a:extLst>
            </p:cNvPr>
            <p:cNvSpPr>
              <a:spLocks/>
            </p:cNvSpPr>
            <p:nvPr/>
          </p:nvSpPr>
          <p:spPr bwMode="auto">
            <a:xfrm>
              <a:off x="6185695" y="5556765"/>
              <a:ext cx="742515" cy="368084"/>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chemeClr val="bg1"/>
            </a:solidFill>
            <a:ln w="9525">
              <a:solidFill>
                <a:srgbClr val="0070C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ndParaRPr>
            </a:p>
          </p:txBody>
        </p:sp>
      </p:grpSp>
      <p:sp>
        <p:nvSpPr>
          <p:cNvPr id="195" name="TextBox 194">
            <a:extLst>
              <a:ext uri="{FF2B5EF4-FFF2-40B4-BE49-F238E27FC236}">
                <a16:creationId xmlns:a16="http://schemas.microsoft.com/office/drawing/2014/main" id="{482D21ED-6262-4BC0-9CA1-07A4057A6E51}"/>
              </a:ext>
            </a:extLst>
          </p:cNvPr>
          <p:cNvSpPr txBox="1"/>
          <p:nvPr/>
        </p:nvSpPr>
        <p:spPr>
          <a:xfrm>
            <a:off x="223875" y="4645318"/>
            <a:ext cx="2153155" cy="523220"/>
          </a:xfrm>
          <a:prstGeom prst="rect">
            <a:avLst/>
          </a:prstGeom>
          <a:noFill/>
        </p:spPr>
        <p:txBody>
          <a:bodyPr wrap="none" rtlCol="0">
            <a:spAutoFit/>
          </a:bodyPr>
          <a:lstStyle/>
          <a:p>
            <a:pPr algn="ctr" latinLnBrk="0">
              <a:defRPr/>
            </a:pPr>
            <a:r>
              <a:rPr lang="en-US" sz="1400">
                <a:latin typeface="Segoe UI Semibold"/>
              </a:rPr>
              <a:t>Data scientist using </a:t>
            </a:r>
          </a:p>
          <a:p>
            <a:pPr algn="ctr" latinLnBrk="0">
              <a:defRPr/>
            </a:pPr>
            <a:r>
              <a:rPr lang="en-US" sz="1400">
                <a:latin typeface="Segoe UI Semibold"/>
              </a:rPr>
              <a:t>Azure Machine Learning</a:t>
            </a:r>
          </a:p>
        </p:txBody>
      </p:sp>
      <p:grpSp>
        <p:nvGrpSpPr>
          <p:cNvPr id="196" name="Group 195">
            <a:extLst>
              <a:ext uri="{FF2B5EF4-FFF2-40B4-BE49-F238E27FC236}">
                <a16:creationId xmlns:a16="http://schemas.microsoft.com/office/drawing/2014/main" id="{92A605EE-84A1-4B57-9763-AC848EEADD2F}"/>
              </a:ext>
            </a:extLst>
          </p:cNvPr>
          <p:cNvGrpSpPr/>
          <p:nvPr/>
        </p:nvGrpSpPr>
        <p:grpSpPr>
          <a:xfrm>
            <a:off x="1057501" y="4052851"/>
            <a:ext cx="485888" cy="564792"/>
            <a:chOff x="6185695" y="5061756"/>
            <a:chExt cx="742515" cy="863093"/>
          </a:xfrm>
        </p:grpSpPr>
        <p:sp>
          <p:nvSpPr>
            <p:cNvPr id="197" name="Oval 196">
              <a:extLst>
                <a:ext uri="{FF2B5EF4-FFF2-40B4-BE49-F238E27FC236}">
                  <a16:creationId xmlns:a16="http://schemas.microsoft.com/office/drawing/2014/main" id="{3CBB6E12-6998-43CD-8B7D-3D6273A59D4A}"/>
                </a:ext>
              </a:extLst>
            </p:cNvPr>
            <p:cNvSpPr>
              <a:spLocks noChangeArrowheads="1"/>
            </p:cNvSpPr>
            <p:nvPr/>
          </p:nvSpPr>
          <p:spPr bwMode="auto">
            <a:xfrm>
              <a:off x="6369737" y="5061756"/>
              <a:ext cx="368084" cy="3680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a:latin typeface="Segoe UI"/>
              </a:endParaRPr>
            </a:p>
          </p:txBody>
        </p:sp>
        <p:sp>
          <p:nvSpPr>
            <p:cNvPr id="198" name="Freeform 70">
              <a:extLst>
                <a:ext uri="{FF2B5EF4-FFF2-40B4-BE49-F238E27FC236}">
                  <a16:creationId xmlns:a16="http://schemas.microsoft.com/office/drawing/2014/main" id="{3B6F898E-69D9-4E40-B639-0A6151112109}"/>
                </a:ext>
              </a:extLst>
            </p:cNvPr>
            <p:cNvSpPr>
              <a:spLocks/>
            </p:cNvSpPr>
            <p:nvPr/>
          </p:nvSpPr>
          <p:spPr bwMode="auto">
            <a:xfrm>
              <a:off x="6185695" y="5556765"/>
              <a:ext cx="742515" cy="368084"/>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a:latin typeface="Segoe UI"/>
              </a:endParaRPr>
            </a:p>
          </p:txBody>
        </p:sp>
      </p:grpSp>
      <p:grpSp>
        <p:nvGrpSpPr>
          <p:cNvPr id="199" name="Group 198">
            <a:extLst>
              <a:ext uri="{FF2B5EF4-FFF2-40B4-BE49-F238E27FC236}">
                <a16:creationId xmlns:a16="http://schemas.microsoft.com/office/drawing/2014/main" id="{AD8E22ED-D535-434E-8ADD-4093C8122591}"/>
              </a:ext>
            </a:extLst>
          </p:cNvPr>
          <p:cNvGrpSpPr/>
          <p:nvPr/>
        </p:nvGrpSpPr>
        <p:grpSpPr>
          <a:xfrm>
            <a:off x="10208041" y="2264566"/>
            <a:ext cx="646260" cy="646260"/>
            <a:chOff x="9897614" y="3471418"/>
            <a:chExt cx="1414462" cy="1414463"/>
          </a:xfrm>
        </p:grpSpPr>
        <p:sp>
          <p:nvSpPr>
            <p:cNvPr id="200" name="Donut 67">
              <a:extLst>
                <a:ext uri="{FF2B5EF4-FFF2-40B4-BE49-F238E27FC236}">
                  <a16:creationId xmlns:a16="http://schemas.microsoft.com/office/drawing/2014/main" id="{5E2072E4-9D2C-415F-B911-96B014539A57}"/>
                </a:ext>
              </a:extLst>
            </p:cNvPr>
            <p:cNvSpPr/>
            <p:nvPr/>
          </p:nvSpPr>
          <p:spPr bwMode="auto">
            <a:xfrm>
              <a:off x="9951778" y="3525582"/>
              <a:ext cx="1306134" cy="1306134"/>
            </a:xfrm>
            <a:prstGeom prst="ellipse">
              <a:avLst/>
            </a:prstGeom>
            <a:solidFill>
              <a:srgbClr val="1A1A1A"/>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90000"/>
                </a:lnSpc>
                <a:spcBef>
                  <a:spcPts val="600"/>
                </a:spcBef>
                <a:spcAft>
                  <a:spcPts val="0"/>
                </a:spcAft>
                <a:buClrTx/>
                <a:buSzTx/>
                <a:buFontTx/>
                <a:buNone/>
                <a:tabLst/>
                <a:defRPr/>
              </a:pPr>
              <a:endParaRPr kumimoji="0" lang="en-IN" sz="2000" b="0" i="0" u="none" strike="noStrike" kern="0" cap="none" spc="0" normalizeH="0" baseline="0" noProof="0">
                <a:ln>
                  <a:noFill/>
                </a:ln>
                <a:effectLst/>
                <a:uLnTx/>
                <a:uFillTx/>
                <a:latin typeface="Segoe UI Semilight"/>
              </a:endParaRPr>
            </a:p>
          </p:txBody>
        </p:sp>
        <p:sp>
          <p:nvSpPr>
            <p:cNvPr id="201" name="Donut 67">
              <a:extLst>
                <a:ext uri="{FF2B5EF4-FFF2-40B4-BE49-F238E27FC236}">
                  <a16:creationId xmlns:a16="http://schemas.microsoft.com/office/drawing/2014/main" id="{7F475AFE-7786-417D-B0E1-90556F84494D}"/>
                </a:ext>
              </a:extLst>
            </p:cNvPr>
            <p:cNvSpPr/>
            <p:nvPr/>
          </p:nvSpPr>
          <p:spPr bwMode="auto">
            <a:xfrm>
              <a:off x="9897614" y="3471418"/>
              <a:ext cx="1414462" cy="1414462"/>
            </a:xfrm>
            <a:prstGeom prst="donut">
              <a:avLst>
                <a:gd name="adj" fmla="val 7423"/>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IN" sz="2000" b="1" i="0" u="none" strike="noStrike" kern="0" cap="none" spc="0" normalizeH="0" baseline="0" noProof="0">
                <a:ln>
                  <a:noFill/>
                </a:ln>
                <a:effectLst/>
                <a:uLnTx/>
                <a:uFillTx/>
                <a:latin typeface="Segoe UI Light"/>
                <a:ea typeface="Segoe UI" pitchFamily="34" charset="0"/>
                <a:cs typeface="Segoe UI" pitchFamily="34" charset="0"/>
              </a:endParaRPr>
            </a:p>
          </p:txBody>
        </p:sp>
        <p:sp>
          <p:nvSpPr>
            <p:cNvPr id="202" name="Freeform 69">
              <a:extLst>
                <a:ext uri="{FF2B5EF4-FFF2-40B4-BE49-F238E27FC236}">
                  <a16:creationId xmlns:a16="http://schemas.microsoft.com/office/drawing/2014/main" id="{711E5A10-B212-4F97-9807-1AD9E4547E1D}"/>
                </a:ext>
              </a:extLst>
            </p:cNvPr>
            <p:cNvSpPr/>
            <p:nvPr/>
          </p:nvSpPr>
          <p:spPr bwMode="auto">
            <a:xfrm>
              <a:off x="10260852" y="3529492"/>
              <a:ext cx="1051224" cy="1356389"/>
            </a:xfrm>
            <a:custGeom>
              <a:avLst/>
              <a:gdLst>
                <a:gd name="connsiteX0" fmla="*/ 623876 w 1051224"/>
                <a:gd name="connsiteY0" fmla="*/ 0 h 1356389"/>
                <a:gd name="connsiteX1" fmla="*/ 739413 w 1051224"/>
                <a:gd name="connsiteY1" fmla="*/ 62711 h 1356389"/>
                <a:gd name="connsiteX2" fmla="*/ 1051224 w 1051224"/>
                <a:gd name="connsiteY2" fmla="*/ 649158 h 1356389"/>
                <a:gd name="connsiteX3" fmla="*/ 343993 w 1051224"/>
                <a:gd name="connsiteY3" fmla="*/ 1356389 h 1356389"/>
                <a:gd name="connsiteX4" fmla="*/ 68707 w 1051224"/>
                <a:gd name="connsiteY4" fmla="*/ 1300812 h 1356389"/>
                <a:gd name="connsiteX5" fmla="*/ 0 w 1051224"/>
                <a:gd name="connsiteY5" fmla="*/ 1263518 h 1356389"/>
                <a:gd name="connsiteX6" fmla="*/ 46310 w 1051224"/>
                <a:gd name="connsiteY6" fmla="*/ 1169727 h 1356389"/>
                <a:gd name="connsiteX7" fmla="*/ 109576 w 1051224"/>
                <a:gd name="connsiteY7" fmla="*/ 1204067 h 1356389"/>
                <a:gd name="connsiteX8" fmla="*/ 343993 w 1051224"/>
                <a:gd name="connsiteY8" fmla="*/ 1251393 h 1356389"/>
                <a:gd name="connsiteX9" fmla="*/ 946228 w 1051224"/>
                <a:gd name="connsiteY9" fmla="*/ 649158 h 1356389"/>
                <a:gd name="connsiteX10" fmla="*/ 578410 w 1051224"/>
                <a:gd name="connsiteY10" fmla="*/ 94250 h 1356389"/>
                <a:gd name="connsiteX11" fmla="*/ 577481 w 1051224"/>
                <a:gd name="connsiteY11" fmla="*/ 93961 h 135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1224" h="1356389">
                  <a:moveTo>
                    <a:pt x="623876" y="0"/>
                  </a:moveTo>
                  <a:lnTo>
                    <a:pt x="739413" y="62711"/>
                  </a:lnTo>
                  <a:cubicBezTo>
                    <a:pt x="927537" y="189806"/>
                    <a:pt x="1051224" y="405038"/>
                    <a:pt x="1051224" y="649158"/>
                  </a:cubicBezTo>
                  <a:cubicBezTo>
                    <a:pt x="1051224" y="1039751"/>
                    <a:pt x="734586" y="1356389"/>
                    <a:pt x="343993" y="1356389"/>
                  </a:cubicBezTo>
                  <a:cubicBezTo>
                    <a:pt x="246345" y="1356389"/>
                    <a:pt x="153319" y="1336599"/>
                    <a:pt x="68707" y="1300812"/>
                  </a:cubicBezTo>
                  <a:lnTo>
                    <a:pt x="0" y="1263518"/>
                  </a:lnTo>
                  <a:lnTo>
                    <a:pt x="46310" y="1169727"/>
                  </a:lnTo>
                  <a:lnTo>
                    <a:pt x="109576" y="1204067"/>
                  </a:lnTo>
                  <a:cubicBezTo>
                    <a:pt x="181627" y="1234541"/>
                    <a:pt x="260842" y="1251393"/>
                    <a:pt x="343993" y="1251393"/>
                  </a:cubicBezTo>
                  <a:cubicBezTo>
                    <a:pt x="676598" y="1251393"/>
                    <a:pt x="946228" y="981763"/>
                    <a:pt x="946228" y="649158"/>
                  </a:cubicBezTo>
                  <a:cubicBezTo>
                    <a:pt x="946228" y="399705"/>
                    <a:pt x="794561" y="185674"/>
                    <a:pt x="578410" y="94250"/>
                  </a:cubicBezTo>
                  <a:lnTo>
                    <a:pt x="577481" y="93961"/>
                  </a:lnTo>
                  <a:close/>
                </a:path>
              </a:pathLst>
            </a:cu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IN" sz="2000" b="1" i="0" u="none" strike="noStrike" kern="0" cap="none" spc="0" normalizeH="0" baseline="0" noProof="0">
                <a:ln>
                  <a:noFill/>
                </a:ln>
                <a:effectLst/>
                <a:uLnTx/>
                <a:uFillTx/>
                <a:latin typeface="Segoe UI Light"/>
                <a:ea typeface="Segoe UI" pitchFamily="34" charset="0"/>
                <a:cs typeface="Segoe UI" pitchFamily="34" charset="0"/>
              </a:endParaRPr>
            </a:p>
          </p:txBody>
        </p:sp>
        <p:sp>
          <p:nvSpPr>
            <p:cNvPr id="203" name="Freeform: Shape 202">
              <a:extLst>
                <a:ext uri="{FF2B5EF4-FFF2-40B4-BE49-F238E27FC236}">
                  <a16:creationId xmlns:a16="http://schemas.microsoft.com/office/drawing/2014/main" id="{954BFF04-E031-42E5-A1BD-05001C2EDA70}"/>
                </a:ext>
              </a:extLst>
            </p:cNvPr>
            <p:cNvSpPr>
              <a:spLocks/>
            </p:cNvSpPr>
            <p:nvPr/>
          </p:nvSpPr>
          <p:spPr bwMode="auto">
            <a:xfrm>
              <a:off x="10519812" y="4086900"/>
              <a:ext cx="624392" cy="170675"/>
            </a:xfrm>
            <a:custGeom>
              <a:avLst/>
              <a:gdLst>
                <a:gd name="connsiteX0" fmla="*/ 87395 w 624392"/>
                <a:gd name="connsiteY0" fmla="*/ 41 h 170675"/>
                <a:gd name="connsiteX1" fmla="*/ 146987 w 624392"/>
                <a:gd name="connsiteY1" fmla="*/ 25995 h 170675"/>
                <a:gd name="connsiteX2" fmla="*/ 590585 w 624392"/>
                <a:gd name="connsiteY2" fmla="*/ 34373 h 170675"/>
                <a:gd name="connsiteX3" fmla="*/ 624362 w 624392"/>
                <a:gd name="connsiteY3" fmla="*/ 92614 h 170675"/>
                <a:gd name="connsiteX4" fmla="*/ 561973 w 624392"/>
                <a:gd name="connsiteY4" fmla="*/ 151199 h 170675"/>
                <a:gd name="connsiteX5" fmla="*/ 142992 w 624392"/>
                <a:gd name="connsiteY5" fmla="*/ 146765 h 170675"/>
                <a:gd name="connsiteX6" fmla="*/ 22209 w 624392"/>
                <a:gd name="connsiteY6" fmla="*/ 143164 h 170675"/>
                <a:gd name="connsiteX7" fmla="*/ 26205 w 624392"/>
                <a:gd name="connsiteY7" fmla="*/ 22394 h 170675"/>
                <a:gd name="connsiteX8" fmla="*/ 87395 w 624392"/>
                <a:gd name="connsiteY8" fmla="*/ 41 h 17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392" h="170675">
                  <a:moveTo>
                    <a:pt x="87395" y="41"/>
                  </a:moveTo>
                  <a:cubicBezTo>
                    <a:pt x="109539" y="700"/>
                    <a:pt x="131415" y="9412"/>
                    <a:pt x="146987" y="25995"/>
                  </a:cubicBezTo>
                  <a:lnTo>
                    <a:pt x="590585" y="34373"/>
                  </a:lnTo>
                  <a:cubicBezTo>
                    <a:pt x="610032" y="46097"/>
                    <a:pt x="625161" y="68460"/>
                    <a:pt x="624362" y="92614"/>
                  </a:cubicBezTo>
                  <a:cubicBezTo>
                    <a:pt x="623296" y="124820"/>
                    <a:pt x="594181" y="152159"/>
                    <a:pt x="561973" y="151199"/>
                  </a:cubicBezTo>
                  <a:lnTo>
                    <a:pt x="142992" y="146765"/>
                  </a:lnTo>
                  <a:cubicBezTo>
                    <a:pt x="109718" y="178011"/>
                    <a:pt x="57246" y="180476"/>
                    <a:pt x="22209" y="143164"/>
                  </a:cubicBezTo>
                  <a:cubicBezTo>
                    <a:pt x="-8934" y="109999"/>
                    <a:pt x="-7070" y="53639"/>
                    <a:pt x="26205" y="22394"/>
                  </a:cubicBezTo>
                  <a:cubicBezTo>
                    <a:pt x="42841" y="6771"/>
                    <a:pt x="65251" y="-620"/>
                    <a:pt x="87395" y="41"/>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31863"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effectLst/>
                <a:uLnTx/>
                <a:uFillTx/>
                <a:latin typeface="Segoe UI"/>
              </a:endParaRPr>
            </a:p>
          </p:txBody>
        </p:sp>
        <p:sp>
          <p:nvSpPr>
            <p:cNvPr id="204" name="Freeform: Shape 203">
              <a:extLst>
                <a:ext uri="{FF2B5EF4-FFF2-40B4-BE49-F238E27FC236}">
                  <a16:creationId xmlns:a16="http://schemas.microsoft.com/office/drawing/2014/main" id="{00C3B47C-043C-425E-9CFE-BD05B8CAB7F3}"/>
                </a:ext>
              </a:extLst>
            </p:cNvPr>
            <p:cNvSpPr>
              <a:spLocks/>
            </p:cNvSpPr>
            <p:nvPr/>
          </p:nvSpPr>
          <p:spPr bwMode="auto">
            <a:xfrm>
              <a:off x="10286195" y="3695702"/>
              <a:ext cx="290637" cy="267449"/>
            </a:xfrm>
            <a:custGeom>
              <a:avLst/>
              <a:gdLst>
                <a:gd name="connsiteX0" fmla="*/ 290637 w 290637"/>
                <a:gd name="connsiteY0" fmla="*/ 0 h 267449"/>
                <a:gd name="connsiteX1" fmla="*/ 290637 w 290637"/>
                <a:gd name="connsiteY1" fmla="*/ 210967 h 267449"/>
                <a:gd name="connsiteX2" fmla="*/ 258366 w 290637"/>
                <a:gd name="connsiteY2" fmla="*/ 215609 h 267449"/>
                <a:gd name="connsiteX3" fmla="*/ 216275 w 290637"/>
                <a:gd name="connsiteY3" fmla="*/ 228809 h 267449"/>
                <a:gd name="connsiteX4" fmla="*/ 150830 w 290637"/>
                <a:gd name="connsiteY4" fmla="*/ 267449 h 267449"/>
                <a:gd name="connsiteX5" fmla="*/ 17811 w 290637"/>
                <a:gd name="connsiteY5" fmla="*/ 134430 h 267449"/>
                <a:gd name="connsiteX6" fmla="*/ 0 w 290637"/>
                <a:gd name="connsiteY6" fmla="*/ 114611 h 267449"/>
                <a:gd name="connsiteX7" fmla="*/ 213477 w 290637"/>
                <a:gd name="connsiteY7" fmla="*/ 9475 h 267449"/>
                <a:gd name="connsiteX8" fmla="*/ 290637 w 290637"/>
                <a:gd name="connsiteY8" fmla="*/ 0 h 26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637" h="267449">
                  <a:moveTo>
                    <a:pt x="290637" y="0"/>
                  </a:moveTo>
                  <a:lnTo>
                    <a:pt x="290637" y="210967"/>
                  </a:lnTo>
                  <a:lnTo>
                    <a:pt x="258366" y="215609"/>
                  </a:lnTo>
                  <a:cubicBezTo>
                    <a:pt x="243909" y="218915"/>
                    <a:pt x="229837" y="223357"/>
                    <a:pt x="216275" y="228809"/>
                  </a:cubicBezTo>
                  <a:lnTo>
                    <a:pt x="150830" y="267449"/>
                  </a:lnTo>
                  <a:lnTo>
                    <a:pt x="17811" y="134430"/>
                  </a:lnTo>
                  <a:lnTo>
                    <a:pt x="0" y="114611"/>
                  </a:lnTo>
                  <a:cubicBezTo>
                    <a:pt x="63125" y="63651"/>
                    <a:pt x="135403" y="26346"/>
                    <a:pt x="213477" y="9475"/>
                  </a:cubicBezTo>
                  <a:lnTo>
                    <a:pt x="290637" y="0"/>
                  </a:lnTo>
                  <a:close/>
                </a:path>
              </a:pathLst>
            </a:custGeom>
            <a:solidFill>
              <a:srgbClr val="BBDA7D"/>
            </a:solidFill>
            <a:ln>
              <a:noFill/>
            </a:ln>
          </p:spPr>
          <p:txBody>
            <a:bodyPr vert="horz" wrap="square" lIns="91440" tIns="45720" rIns="91440" bIns="45720" numCol="1" anchor="t" anchorCtr="0" compatLnSpc="1">
              <a:prstTxWarp prst="textNoShape">
                <a:avLst/>
              </a:prstTxWarp>
              <a:noAutofit/>
            </a:bodyPr>
            <a:lstStyle/>
            <a:p>
              <a:pPr marL="0" marR="0" lvl="0" indent="0" defTabSz="931863"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effectLst/>
                <a:uLnTx/>
                <a:uFillTx/>
                <a:latin typeface="Segoe UI"/>
              </a:endParaRPr>
            </a:p>
          </p:txBody>
        </p:sp>
        <p:sp>
          <p:nvSpPr>
            <p:cNvPr id="205" name="Freeform: Shape 204">
              <a:extLst>
                <a:ext uri="{FF2B5EF4-FFF2-40B4-BE49-F238E27FC236}">
                  <a16:creationId xmlns:a16="http://schemas.microsoft.com/office/drawing/2014/main" id="{201FF490-C5CE-4AF7-A398-1227A26F92BE}"/>
                </a:ext>
              </a:extLst>
            </p:cNvPr>
            <p:cNvSpPr>
              <a:spLocks/>
            </p:cNvSpPr>
            <p:nvPr/>
          </p:nvSpPr>
          <p:spPr bwMode="auto">
            <a:xfrm>
              <a:off x="10642307" y="3696054"/>
              <a:ext cx="287959" cy="266888"/>
            </a:xfrm>
            <a:custGeom>
              <a:avLst/>
              <a:gdLst>
                <a:gd name="connsiteX0" fmla="*/ 0 w 287959"/>
                <a:gd name="connsiteY0" fmla="*/ 0 h 266888"/>
                <a:gd name="connsiteX1" fmla="*/ 74803 w 287959"/>
                <a:gd name="connsiteY1" fmla="*/ 9477 h 266888"/>
                <a:gd name="connsiteX2" fmla="*/ 223047 w 287959"/>
                <a:gd name="connsiteY2" fmla="*/ 69275 h 266888"/>
                <a:gd name="connsiteX3" fmla="*/ 287959 w 287959"/>
                <a:gd name="connsiteY3" fmla="*/ 114767 h 266888"/>
                <a:gd name="connsiteX4" fmla="*/ 135839 w 287959"/>
                <a:gd name="connsiteY4" fmla="*/ 266888 h 266888"/>
                <a:gd name="connsiteX5" fmla="*/ 70848 w 287959"/>
                <a:gd name="connsiteY5" fmla="*/ 227653 h 266888"/>
                <a:gd name="connsiteX6" fmla="*/ 27150 w 287959"/>
                <a:gd name="connsiteY6" fmla="*/ 212846 h 266888"/>
                <a:gd name="connsiteX7" fmla="*/ 0 w 287959"/>
                <a:gd name="connsiteY7" fmla="*/ 208513 h 266888"/>
                <a:gd name="connsiteX8" fmla="*/ 0 w 287959"/>
                <a:gd name="connsiteY8" fmla="*/ 0 h 26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959" h="266888">
                  <a:moveTo>
                    <a:pt x="0" y="0"/>
                  </a:moveTo>
                  <a:lnTo>
                    <a:pt x="74803" y="9477"/>
                  </a:lnTo>
                  <a:cubicBezTo>
                    <a:pt x="127104" y="20976"/>
                    <a:pt x="176854" y="41582"/>
                    <a:pt x="223047" y="69275"/>
                  </a:cubicBezTo>
                  <a:lnTo>
                    <a:pt x="287959" y="114767"/>
                  </a:lnTo>
                  <a:lnTo>
                    <a:pt x="135839" y="266888"/>
                  </a:lnTo>
                  <a:lnTo>
                    <a:pt x="70848" y="227653"/>
                  </a:lnTo>
                  <a:cubicBezTo>
                    <a:pt x="56706" y="221621"/>
                    <a:pt x="42056" y="216602"/>
                    <a:pt x="27150" y="212846"/>
                  </a:cubicBezTo>
                  <a:lnTo>
                    <a:pt x="0" y="208513"/>
                  </a:lnTo>
                  <a:lnTo>
                    <a:pt x="0" y="0"/>
                  </a:lnTo>
                  <a:close/>
                </a:path>
              </a:pathLst>
            </a:custGeom>
            <a:solidFill>
              <a:srgbClr val="A5CA54"/>
            </a:solidFill>
            <a:ln>
              <a:noFill/>
            </a:ln>
          </p:spPr>
          <p:txBody>
            <a:bodyPr vert="horz" wrap="square" lIns="91440" tIns="45720" rIns="91440" bIns="45720" numCol="1" anchor="t" anchorCtr="0" compatLnSpc="1">
              <a:prstTxWarp prst="textNoShape">
                <a:avLst/>
              </a:prstTxWarp>
              <a:noAutofit/>
            </a:bodyPr>
            <a:lstStyle/>
            <a:p>
              <a:pPr marL="0" marR="0" lvl="0" indent="0" defTabSz="931863"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effectLst/>
                <a:uLnTx/>
                <a:uFillTx/>
                <a:latin typeface="Segoe UI"/>
              </a:endParaRPr>
            </a:p>
          </p:txBody>
        </p:sp>
        <p:sp>
          <p:nvSpPr>
            <p:cNvPr id="206" name="Freeform: Shape 205">
              <a:extLst>
                <a:ext uri="{FF2B5EF4-FFF2-40B4-BE49-F238E27FC236}">
                  <a16:creationId xmlns:a16="http://schemas.microsoft.com/office/drawing/2014/main" id="{8F9222F9-50E3-4518-AC6A-4E2B59823B5A}"/>
                </a:ext>
              </a:extLst>
            </p:cNvPr>
            <p:cNvSpPr>
              <a:spLocks/>
            </p:cNvSpPr>
            <p:nvPr/>
          </p:nvSpPr>
          <p:spPr bwMode="auto">
            <a:xfrm>
              <a:off x="10122399" y="3857990"/>
              <a:ext cx="269161" cy="277918"/>
            </a:xfrm>
            <a:custGeom>
              <a:avLst/>
              <a:gdLst>
                <a:gd name="connsiteX0" fmla="*/ 116870 w 269161"/>
                <a:gd name="connsiteY0" fmla="*/ 0 h 277918"/>
                <a:gd name="connsiteX1" fmla="*/ 269161 w 269161"/>
                <a:gd name="connsiteY1" fmla="*/ 152291 h 277918"/>
                <a:gd name="connsiteX2" fmla="*/ 230871 w 269161"/>
                <a:gd name="connsiteY2" fmla="*/ 215717 h 277918"/>
                <a:gd name="connsiteX3" fmla="*/ 216064 w 269161"/>
                <a:gd name="connsiteY3" fmla="*/ 259415 h 277918"/>
                <a:gd name="connsiteX4" fmla="*/ 213111 w 269161"/>
                <a:gd name="connsiteY4" fmla="*/ 277918 h 277918"/>
                <a:gd name="connsiteX5" fmla="*/ 0 w 269161"/>
                <a:gd name="connsiteY5" fmla="*/ 277918 h 277918"/>
                <a:gd name="connsiteX6" fmla="*/ 10414 w 269161"/>
                <a:gd name="connsiteY6" fmla="*/ 209482 h 277918"/>
                <a:gd name="connsiteX7" fmla="*/ 70719 w 269161"/>
                <a:gd name="connsiteY7" fmla="*/ 61744 h 277918"/>
                <a:gd name="connsiteX8" fmla="*/ 116870 w 269161"/>
                <a:gd name="connsiteY8" fmla="*/ 0 h 27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161" h="277918">
                  <a:moveTo>
                    <a:pt x="116870" y="0"/>
                  </a:moveTo>
                  <a:lnTo>
                    <a:pt x="269161" y="152291"/>
                  </a:lnTo>
                  <a:lnTo>
                    <a:pt x="230871" y="215717"/>
                  </a:lnTo>
                  <a:cubicBezTo>
                    <a:pt x="224839" y="229859"/>
                    <a:pt x="219819" y="244509"/>
                    <a:pt x="216064" y="259415"/>
                  </a:cubicBezTo>
                  <a:lnTo>
                    <a:pt x="213111" y="277918"/>
                  </a:lnTo>
                  <a:lnTo>
                    <a:pt x="0" y="277918"/>
                  </a:lnTo>
                  <a:lnTo>
                    <a:pt x="10414" y="209482"/>
                  </a:lnTo>
                  <a:cubicBezTo>
                    <a:pt x="22420" y="157688"/>
                    <a:pt x="42519" y="107430"/>
                    <a:pt x="70719" y="61744"/>
                  </a:cubicBezTo>
                  <a:lnTo>
                    <a:pt x="116870" y="0"/>
                  </a:lnTo>
                  <a:close/>
                </a:path>
              </a:pathLst>
            </a:custGeom>
            <a:solidFill>
              <a:srgbClr val="D2E7A9"/>
            </a:solidFill>
            <a:ln>
              <a:noFill/>
            </a:ln>
          </p:spPr>
          <p:txBody>
            <a:bodyPr vert="horz" wrap="square" lIns="91440" tIns="45720" rIns="91440" bIns="45720" numCol="1" anchor="t" anchorCtr="0" compatLnSpc="1">
              <a:prstTxWarp prst="textNoShape">
                <a:avLst/>
              </a:prstTxWarp>
              <a:noAutofit/>
            </a:bodyPr>
            <a:lstStyle/>
            <a:p>
              <a:pPr marL="0" marR="0" lvl="0" indent="0" defTabSz="931863"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effectLst/>
                <a:uLnTx/>
                <a:uFillTx/>
                <a:latin typeface="Segoe UI"/>
              </a:endParaRPr>
            </a:p>
          </p:txBody>
        </p:sp>
        <p:sp>
          <p:nvSpPr>
            <p:cNvPr id="207" name="Freeform: Shape 206">
              <a:extLst>
                <a:ext uri="{FF2B5EF4-FFF2-40B4-BE49-F238E27FC236}">
                  <a16:creationId xmlns:a16="http://schemas.microsoft.com/office/drawing/2014/main" id="{AE18C2EC-95F0-4010-BB0C-BF952DE42ACF}"/>
                </a:ext>
              </a:extLst>
            </p:cNvPr>
            <p:cNvSpPr>
              <a:spLocks/>
            </p:cNvSpPr>
            <p:nvPr/>
          </p:nvSpPr>
          <p:spPr bwMode="auto">
            <a:xfrm>
              <a:off x="10824046" y="3858113"/>
              <a:ext cx="259956" cy="228787"/>
            </a:xfrm>
            <a:custGeom>
              <a:avLst/>
              <a:gdLst>
                <a:gd name="connsiteX0" fmla="*/ 151525 w 259956"/>
                <a:gd name="connsiteY0" fmla="*/ 0 h 228787"/>
                <a:gd name="connsiteX1" fmla="*/ 187726 w 259956"/>
                <a:gd name="connsiteY1" fmla="*/ 47229 h 228787"/>
                <a:gd name="connsiteX2" fmla="*/ 249063 w 259956"/>
                <a:gd name="connsiteY2" fmla="*/ 177909 h 228787"/>
                <a:gd name="connsiteX3" fmla="*/ 259956 w 259956"/>
                <a:gd name="connsiteY3" fmla="*/ 228787 h 228787"/>
                <a:gd name="connsiteX4" fmla="*/ 41069 w 259956"/>
                <a:gd name="connsiteY4" fmla="*/ 228787 h 228787"/>
                <a:gd name="connsiteX5" fmla="*/ 24304 w 259956"/>
                <a:gd name="connsiteY5" fmla="*/ 188030 h 228787"/>
                <a:gd name="connsiteX6" fmla="*/ 0 w 259956"/>
                <a:gd name="connsiteY6" fmla="*/ 151525 h 228787"/>
                <a:gd name="connsiteX7" fmla="*/ 151525 w 259956"/>
                <a:gd name="connsiteY7" fmla="*/ 0 h 228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956" h="228787">
                  <a:moveTo>
                    <a:pt x="151525" y="0"/>
                  </a:moveTo>
                  <a:lnTo>
                    <a:pt x="187726" y="47229"/>
                  </a:lnTo>
                  <a:cubicBezTo>
                    <a:pt x="214470" y="87842"/>
                    <a:pt x="235418" y="132240"/>
                    <a:pt x="249063" y="177909"/>
                  </a:cubicBezTo>
                  <a:lnTo>
                    <a:pt x="259956" y="228787"/>
                  </a:lnTo>
                  <a:lnTo>
                    <a:pt x="41069" y="228787"/>
                  </a:lnTo>
                  <a:lnTo>
                    <a:pt x="24304" y="188030"/>
                  </a:lnTo>
                  <a:lnTo>
                    <a:pt x="0" y="151525"/>
                  </a:lnTo>
                  <a:lnTo>
                    <a:pt x="151525" y="0"/>
                  </a:lnTo>
                  <a:close/>
                </a:path>
              </a:pathLst>
            </a:custGeom>
            <a:solidFill>
              <a:srgbClr val="7FB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31863"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effectLst/>
                <a:uLnTx/>
                <a:uFillTx/>
                <a:latin typeface="Segoe UI"/>
              </a:endParaRPr>
            </a:p>
          </p:txBody>
        </p:sp>
        <p:sp>
          <p:nvSpPr>
            <p:cNvPr id="208" name="Freeform: Shape 207">
              <a:extLst>
                <a:ext uri="{FF2B5EF4-FFF2-40B4-BE49-F238E27FC236}">
                  <a16:creationId xmlns:a16="http://schemas.microsoft.com/office/drawing/2014/main" id="{69D26A13-F703-4C43-8545-4D5697EB6BC6}"/>
                </a:ext>
              </a:extLst>
            </p:cNvPr>
            <p:cNvSpPr>
              <a:spLocks/>
            </p:cNvSpPr>
            <p:nvPr/>
          </p:nvSpPr>
          <p:spPr bwMode="auto">
            <a:xfrm>
              <a:off x="10125713" y="4217639"/>
              <a:ext cx="277662" cy="286335"/>
            </a:xfrm>
            <a:custGeom>
              <a:avLst/>
              <a:gdLst>
                <a:gd name="connsiteX0" fmla="*/ 0 w 277662"/>
                <a:gd name="connsiteY0" fmla="*/ 0 h 286335"/>
                <a:gd name="connsiteX1" fmla="*/ 211901 w 277662"/>
                <a:gd name="connsiteY1" fmla="*/ 0 h 286335"/>
                <a:gd name="connsiteX2" fmla="*/ 215712 w 277662"/>
                <a:gd name="connsiteY2" fmla="*/ 24896 h 286335"/>
                <a:gd name="connsiteX3" fmla="*/ 277662 w 277662"/>
                <a:gd name="connsiteY3" fmla="*/ 145645 h 286335"/>
                <a:gd name="connsiteX4" fmla="*/ 120833 w 277662"/>
                <a:gd name="connsiteY4" fmla="*/ 286335 h 286335"/>
                <a:gd name="connsiteX5" fmla="*/ 10016 w 277662"/>
                <a:gd name="connsiteY5" fmla="*/ 76009 h 286335"/>
                <a:gd name="connsiteX6" fmla="*/ 0 w 277662"/>
                <a:gd name="connsiteY6" fmla="*/ 0 h 28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662" h="286335">
                  <a:moveTo>
                    <a:pt x="0" y="0"/>
                  </a:moveTo>
                  <a:lnTo>
                    <a:pt x="211901" y="0"/>
                  </a:lnTo>
                  <a:lnTo>
                    <a:pt x="215712" y="24896"/>
                  </a:lnTo>
                  <a:cubicBezTo>
                    <a:pt x="226173" y="68526"/>
                    <a:pt x="247391" y="109343"/>
                    <a:pt x="277662" y="145645"/>
                  </a:cubicBezTo>
                  <a:cubicBezTo>
                    <a:pt x="277662" y="145645"/>
                    <a:pt x="277662" y="145645"/>
                    <a:pt x="120833" y="286335"/>
                  </a:cubicBezTo>
                  <a:cubicBezTo>
                    <a:pt x="66353" y="225824"/>
                    <a:pt x="27712" y="154013"/>
                    <a:pt x="10016" y="76009"/>
                  </a:cubicBezTo>
                  <a:lnTo>
                    <a:pt x="0" y="0"/>
                  </a:lnTo>
                  <a:close/>
                </a:path>
              </a:pathLst>
            </a:custGeom>
            <a:solidFill>
              <a:srgbClr val="E1EFCB"/>
            </a:solidFill>
            <a:ln>
              <a:noFill/>
            </a:ln>
          </p:spPr>
          <p:txBody>
            <a:bodyPr vert="horz" wrap="square" lIns="91440" tIns="45720" rIns="91440" bIns="45720" numCol="1" anchor="t" anchorCtr="0" compatLnSpc="1">
              <a:prstTxWarp prst="textNoShape">
                <a:avLst/>
              </a:prstTxWarp>
              <a:noAutofit/>
            </a:bodyPr>
            <a:lstStyle/>
            <a:p>
              <a:pPr marL="0" marR="0" lvl="0" indent="0" defTabSz="931863"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effectLst/>
                <a:uLnTx/>
                <a:uFillTx/>
                <a:latin typeface="Segoe UI"/>
              </a:endParaRPr>
            </a:p>
          </p:txBody>
        </p:sp>
        <p:sp>
          <p:nvSpPr>
            <p:cNvPr id="209" name="Freeform: Shape 208">
              <a:extLst>
                <a:ext uri="{FF2B5EF4-FFF2-40B4-BE49-F238E27FC236}">
                  <a16:creationId xmlns:a16="http://schemas.microsoft.com/office/drawing/2014/main" id="{F2E3044E-94D0-4998-96D8-4DB550CB7F98}"/>
                </a:ext>
              </a:extLst>
            </p:cNvPr>
            <p:cNvSpPr/>
            <p:nvPr/>
          </p:nvSpPr>
          <p:spPr bwMode="auto">
            <a:xfrm>
              <a:off x="10519812" y="4168631"/>
              <a:ext cx="624362" cy="88944"/>
            </a:xfrm>
            <a:custGeom>
              <a:avLst/>
              <a:gdLst>
                <a:gd name="connsiteX0" fmla="*/ 123 w 624362"/>
                <a:gd name="connsiteY0" fmla="*/ 0 h 88944"/>
                <a:gd name="connsiteX1" fmla="*/ 621367 w 624362"/>
                <a:gd name="connsiteY1" fmla="*/ 0 h 88944"/>
                <a:gd name="connsiteX2" fmla="*/ 624362 w 624362"/>
                <a:gd name="connsiteY2" fmla="*/ 10883 h 88944"/>
                <a:gd name="connsiteX3" fmla="*/ 561973 w 624362"/>
                <a:gd name="connsiteY3" fmla="*/ 69468 h 88944"/>
                <a:gd name="connsiteX4" fmla="*/ 142992 w 624362"/>
                <a:gd name="connsiteY4" fmla="*/ 65034 h 88944"/>
                <a:gd name="connsiteX5" fmla="*/ 22209 w 624362"/>
                <a:gd name="connsiteY5" fmla="*/ 61433 h 88944"/>
                <a:gd name="connsiteX6" fmla="*/ 50 w 624362"/>
                <a:gd name="connsiteY6" fmla="*/ 328 h 88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362" h="88944">
                  <a:moveTo>
                    <a:pt x="123" y="0"/>
                  </a:moveTo>
                  <a:lnTo>
                    <a:pt x="621367" y="0"/>
                  </a:lnTo>
                  <a:lnTo>
                    <a:pt x="624362" y="10883"/>
                  </a:lnTo>
                  <a:cubicBezTo>
                    <a:pt x="623296" y="43089"/>
                    <a:pt x="594181" y="70428"/>
                    <a:pt x="561973" y="69468"/>
                  </a:cubicBezTo>
                  <a:lnTo>
                    <a:pt x="142992" y="65034"/>
                  </a:lnTo>
                  <a:cubicBezTo>
                    <a:pt x="109718" y="96280"/>
                    <a:pt x="57246" y="98745"/>
                    <a:pt x="22209" y="61433"/>
                  </a:cubicBezTo>
                  <a:cubicBezTo>
                    <a:pt x="6638" y="44851"/>
                    <a:pt x="-682" y="22469"/>
                    <a:pt x="50" y="328"/>
                  </a:cubicBezTo>
                  <a:close/>
                </a:path>
              </a:pathLst>
            </a:cu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effectLst/>
                <a:uLnTx/>
                <a:uFillTx/>
                <a:latin typeface="Segoe UI"/>
                <a:ea typeface="Segoe UI" pitchFamily="34" charset="0"/>
                <a:cs typeface="Segoe UI" pitchFamily="34" charset="0"/>
              </a:endParaRPr>
            </a:p>
          </p:txBody>
        </p:sp>
      </p:grpSp>
      <p:sp>
        <p:nvSpPr>
          <p:cNvPr id="61" name="Title 8">
            <a:extLst>
              <a:ext uri="{FF2B5EF4-FFF2-40B4-BE49-F238E27FC236}">
                <a16:creationId xmlns:a16="http://schemas.microsoft.com/office/drawing/2014/main" id="{562C3421-8853-4CAA-8A35-413AD782BAB8}"/>
              </a:ext>
            </a:extLst>
          </p:cNvPr>
          <p:cNvSpPr>
            <a:spLocks noGrp="1"/>
          </p:cNvSpPr>
          <p:nvPr>
            <p:ph type="title"/>
          </p:nvPr>
        </p:nvSpPr>
        <p:spPr>
          <a:xfrm>
            <a:off x="426424" y="302551"/>
            <a:ext cx="11336039" cy="758022"/>
          </a:xfrm>
        </p:spPr>
        <p:txBody>
          <a:bodyPr/>
          <a:lstStyle/>
          <a:p>
            <a:r>
              <a:rPr lang="en-US" dirty="0" err="1">
                <a:solidFill>
                  <a:schemeClr val="tx1"/>
                </a:solidFill>
              </a:rPr>
              <a:t>MLOps</a:t>
            </a:r>
            <a:r>
              <a:rPr lang="en-US" dirty="0">
                <a:solidFill>
                  <a:schemeClr val="tx1"/>
                </a:solidFill>
              </a:rPr>
              <a:t> workflow</a:t>
            </a:r>
            <a:br>
              <a:rPr lang="en-US" dirty="0">
                <a:solidFill>
                  <a:schemeClr val="tx1"/>
                </a:solidFill>
              </a:rPr>
            </a:br>
            <a:endParaRPr lang="en-US" dirty="0">
              <a:solidFill>
                <a:schemeClr val="tx1"/>
              </a:solidFill>
            </a:endParaRPr>
          </a:p>
        </p:txBody>
      </p:sp>
    </p:spTree>
    <p:extLst>
      <p:ext uri="{BB962C8B-B14F-4D97-AF65-F5344CB8AC3E}">
        <p14:creationId xmlns:p14="http://schemas.microsoft.com/office/powerpoint/2010/main" val="34341831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Text Placeholder 4">
            <a:extLst>
              <a:ext uri="{FF2B5EF4-FFF2-40B4-BE49-F238E27FC236}">
                <a16:creationId xmlns:a16="http://schemas.microsoft.com/office/drawing/2014/main" id="{ECF68469-D2B1-4C94-BC8F-C696C0BCE2AF}"/>
              </a:ext>
            </a:extLst>
          </p:cNvPr>
          <p:cNvSpPr txBox="1">
            <a:spLocks/>
          </p:cNvSpPr>
          <p:nvPr/>
        </p:nvSpPr>
        <p:spPr>
          <a:xfrm>
            <a:off x="9116019" y="5584942"/>
            <a:ext cx="1332744" cy="540677"/>
          </a:xfrm>
          <a:prstGeom prst="rect">
            <a:avLst/>
          </a:prstGeom>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defTabSz="913698">
              <a:spcBef>
                <a:spcPts val="600"/>
              </a:spcBef>
              <a:defRPr/>
            </a:pPr>
            <a:r>
              <a:rPr lang="en-US" altLang="ko-KR" sz="1200" b="1" dirty="0">
                <a:ln>
                  <a:solidFill>
                    <a:schemeClr val="bg1">
                      <a:lumMod val="85000"/>
                      <a:alpha val="0"/>
                    </a:schemeClr>
                  </a:solidFill>
                </a:ln>
                <a:latin typeface="+mj-ea"/>
                <a:ea typeface="+mj-ea"/>
              </a:rPr>
              <a:t>Reproducibility</a:t>
            </a:r>
          </a:p>
          <a:p>
            <a:pPr defTabSz="913698">
              <a:spcBef>
                <a:spcPts val="600"/>
              </a:spcBef>
              <a:defRPr/>
            </a:pPr>
            <a:r>
              <a:rPr lang="en-US" sz="1200" b="1" dirty="0">
                <a:ln>
                  <a:solidFill>
                    <a:schemeClr val="bg1">
                      <a:lumMod val="85000"/>
                      <a:alpha val="0"/>
                    </a:schemeClr>
                  </a:solidFill>
                </a:ln>
                <a:latin typeface="+mj-ea"/>
                <a:ea typeface="+mj-ea"/>
              </a:rPr>
              <a:t>Validation</a:t>
            </a:r>
          </a:p>
        </p:txBody>
      </p:sp>
      <p:pic>
        <p:nvPicPr>
          <p:cNvPr id="228" name="Graphic 227" descr="Close">
            <a:extLst>
              <a:ext uri="{FF2B5EF4-FFF2-40B4-BE49-F238E27FC236}">
                <a16:creationId xmlns:a16="http://schemas.microsoft.com/office/drawing/2014/main" id="{E51DF6EA-BA9E-4630-A7E7-9E59FE26B6D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40915" y="5859116"/>
            <a:ext cx="240524" cy="240523"/>
          </a:xfrm>
          <a:prstGeom prst="rect">
            <a:avLst/>
          </a:prstGeom>
          <a:solidFill>
            <a:schemeClr val="bg1"/>
          </a:solidFill>
        </p:spPr>
      </p:pic>
      <p:sp>
        <p:nvSpPr>
          <p:cNvPr id="229" name="Text Placeholder 4">
            <a:extLst>
              <a:ext uri="{FF2B5EF4-FFF2-40B4-BE49-F238E27FC236}">
                <a16:creationId xmlns:a16="http://schemas.microsoft.com/office/drawing/2014/main" id="{377BEEA7-E66F-482F-8950-D36ED0D3CC96}"/>
              </a:ext>
            </a:extLst>
          </p:cNvPr>
          <p:cNvSpPr txBox="1">
            <a:spLocks/>
          </p:cNvSpPr>
          <p:nvPr/>
        </p:nvSpPr>
        <p:spPr>
          <a:xfrm>
            <a:off x="10629975" y="5568053"/>
            <a:ext cx="1332744" cy="540678"/>
          </a:xfrm>
          <a:prstGeom prst="rect">
            <a:avLst/>
          </a:prstGeom>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defTabSz="913698">
              <a:spcBef>
                <a:spcPts val="600"/>
              </a:spcBef>
              <a:defRPr/>
            </a:pPr>
            <a:r>
              <a:rPr lang="en-US" sz="1200" b="1" dirty="0">
                <a:ln>
                  <a:solidFill>
                    <a:schemeClr val="bg1">
                      <a:lumMod val="85000"/>
                      <a:alpha val="0"/>
                    </a:schemeClr>
                  </a:solidFill>
                </a:ln>
                <a:latin typeface="+mj-ea"/>
                <a:ea typeface="+mj-ea"/>
              </a:rPr>
              <a:t>Deployment</a:t>
            </a:r>
          </a:p>
          <a:p>
            <a:pPr defTabSz="913698">
              <a:spcBef>
                <a:spcPts val="600"/>
              </a:spcBef>
              <a:defRPr/>
            </a:pPr>
            <a:r>
              <a:rPr lang="en-US" sz="1200" b="1" dirty="0">
                <a:ln>
                  <a:solidFill>
                    <a:schemeClr val="bg1">
                      <a:lumMod val="85000"/>
                      <a:alpha val="0"/>
                    </a:schemeClr>
                  </a:solidFill>
                </a:ln>
                <a:latin typeface="+mj-ea"/>
                <a:ea typeface="+mj-ea"/>
              </a:rPr>
              <a:t>Retraining</a:t>
            </a:r>
            <a:endParaRPr lang="en-US" sz="1200" dirty="0">
              <a:ln>
                <a:solidFill>
                  <a:schemeClr val="bg1">
                    <a:lumMod val="85000"/>
                    <a:alpha val="0"/>
                  </a:schemeClr>
                </a:solidFill>
              </a:ln>
              <a:latin typeface="+mj-ea"/>
              <a:ea typeface="+mj-ea"/>
            </a:endParaRPr>
          </a:p>
        </p:txBody>
      </p:sp>
      <p:pic>
        <p:nvPicPr>
          <p:cNvPr id="102" name="Graphic 101" descr="Checkmark">
            <a:extLst>
              <a:ext uri="{FF2B5EF4-FFF2-40B4-BE49-F238E27FC236}">
                <a16:creationId xmlns:a16="http://schemas.microsoft.com/office/drawing/2014/main" id="{5864E8B5-9441-48C2-A7A8-FF97DA80C27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86586" y="5601380"/>
            <a:ext cx="241200" cy="241200"/>
          </a:xfrm>
          <a:prstGeom prst="rect">
            <a:avLst/>
          </a:prstGeom>
          <a:solidFill>
            <a:schemeClr val="bg1"/>
          </a:solidFill>
        </p:spPr>
      </p:pic>
      <p:pic>
        <p:nvPicPr>
          <p:cNvPr id="60" name="Graphic 59" descr="Checkmark">
            <a:extLst>
              <a:ext uri="{FF2B5EF4-FFF2-40B4-BE49-F238E27FC236}">
                <a16:creationId xmlns:a16="http://schemas.microsoft.com/office/drawing/2014/main" id="{F5DC0118-E3ED-4F9E-B4EB-525748A91D1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04813" y="5872061"/>
            <a:ext cx="241200" cy="241200"/>
          </a:xfrm>
          <a:prstGeom prst="rect">
            <a:avLst/>
          </a:prstGeom>
          <a:solidFill>
            <a:schemeClr val="bg1"/>
          </a:solidFill>
        </p:spPr>
      </p:pic>
      <p:pic>
        <p:nvPicPr>
          <p:cNvPr id="62" name="Graphic 61" descr="Checkmark">
            <a:extLst>
              <a:ext uri="{FF2B5EF4-FFF2-40B4-BE49-F238E27FC236}">
                <a16:creationId xmlns:a16="http://schemas.microsoft.com/office/drawing/2014/main" id="{985F5344-0E4F-4BAB-9AC5-CE53E126BB9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36063" y="5605216"/>
            <a:ext cx="241200" cy="241200"/>
          </a:xfrm>
          <a:prstGeom prst="rect">
            <a:avLst/>
          </a:prstGeom>
          <a:solidFill>
            <a:schemeClr val="bg1"/>
          </a:solidFill>
        </p:spPr>
      </p:pic>
      <p:sp>
        <p:nvSpPr>
          <p:cNvPr id="116" name="Rectangle 115">
            <a:extLst>
              <a:ext uri="{FF2B5EF4-FFF2-40B4-BE49-F238E27FC236}">
                <a16:creationId xmlns:a16="http://schemas.microsoft.com/office/drawing/2014/main" id="{71DCD137-1F95-46D7-9BE8-B60BBAD56AC9}"/>
              </a:ext>
            </a:extLst>
          </p:cNvPr>
          <p:cNvSpPr/>
          <p:nvPr/>
        </p:nvSpPr>
        <p:spPr>
          <a:xfrm>
            <a:off x="8266500" y="3695996"/>
            <a:ext cx="2071230" cy="557076"/>
          </a:xfrm>
          <a:prstGeom prst="rect">
            <a:avLst/>
          </a:prstGeom>
        </p:spPr>
        <p:txBody>
          <a:bodyPr wrap="square">
            <a:spAutoFit/>
          </a:bodyPr>
          <a:lstStyle/>
          <a:p>
            <a:pPr latinLnBrk="0">
              <a:lnSpc>
                <a:spcPct val="90000"/>
              </a:lnSpc>
              <a:spcAft>
                <a:spcPts val="600"/>
              </a:spcAft>
              <a:defRPr/>
            </a:pPr>
            <a:r>
              <a:rPr lang="en-US" sz="1400">
                <a:latin typeface="Segoe UI"/>
                <a:cs typeface="Courier New" panose="02070309020205020404" pitchFamily="49" charset="0"/>
              </a:rPr>
              <a:t>Model packaging</a:t>
            </a:r>
          </a:p>
          <a:p>
            <a:pPr latinLnBrk="0">
              <a:lnSpc>
                <a:spcPct val="90000"/>
              </a:lnSpc>
              <a:spcAft>
                <a:spcPts val="600"/>
              </a:spcAft>
              <a:defRPr/>
            </a:pPr>
            <a:r>
              <a:rPr lang="en-US" sz="1400">
                <a:latin typeface="Segoe UI"/>
                <a:cs typeface="Courier New" panose="02070309020205020404" pitchFamily="49" charset="0"/>
              </a:rPr>
              <a:t>Simple deployment</a:t>
            </a:r>
          </a:p>
        </p:txBody>
      </p:sp>
      <p:pic>
        <p:nvPicPr>
          <p:cNvPr id="117" name="Picture 2" descr="https://azure.microsoft.com/images/page/services/machine-learning-service/machine-learning-service.png">
            <a:extLst>
              <a:ext uri="{FF2B5EF4-FFF2-40B4-BE49-F238E27FC236}">
                <a16:creationId xmlns:a16="http://schemas.microsoft.com/office/drawing/2014/main" id="{2C894A15-51AB-4034-98DD-43CDBEAA0BB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21186" y="3721569"/>
            <a:ext cx="428985" cy="428985"/>
          </a:xfrm>
          <a:prstGeom prst="rect">
            <a:avLst/>
          </a:prstGeom>
          <a:noFill/>
          <a:extLst>
            <a:ext uri="{909E8E84-426E-40DD-AFC4-6F175D3DCCD1}">
              <a14:hiddenFill xmlns:a14="http://schemas.microsoft.com/office/drawing/2010/main">
                <a:solidFill>
                  <a:srgbClr val="FFFFFF"/>
                </a:solidFill>
              </a14:hiddenFill>
            </a:ext>
          </a:extLst>
        </p:spPr>
      </p:pic>
      <p:sp>
        <p:nvSpPr>
          <p:cNvPr id="118" name="Rectangle 1">
            <a:extLst>
              <a:ext uri="{FF2B5EF4-FFF2-40B4-BE49-F238E27FC236}">
                <a16:creationId xmlns:a16="http://schemas.microsoft.com/office/drawing/2014/main" id="{BF44F7F7-5B20-4710-AF8B-E315A421C11F}"/>
              </a:ext>
            </a:extLst>
          </p:cNvPr>
          <p:cNvSpPr/>
          <p:nvPr/>
        </p:nvSpPr>
        <p:spPr bwMode="auto">
          <a:xfrm>
            <a:off x="1750229" y="3100477"/>
            <a:ext cx="1602571" cy="1201454"/>
          </a:xfrm>
          <a:custGeom>
            <a:avLst/>
            <a:gdLst>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4" fmla="*/ 0 w 1471327"/>
              <a:gd name="connsiteY4" fmla="*/ 0 h 1520291"/>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4" fmla="*/ 91440 w 1471327"/>
              <a:gd name="connsiteY4" fmla="*/ 91440 h 1520291"/>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0" fmla="*/ 1471327 w 1471327"/>
              <a:gd name="connsiteY0" fmla="*/ 0 h 1520291"/>
              <a:gd name="connsiteX1" fmla="*/ 1471327 w 1471327"/>
              <a:gd name="connsiteY1" fmla="*/ 1520291 h 1520291"/>
              <a:gd name="connsiteX2" fmla="*/ 0 w 1471327"/>
              <a:gd name="connsiteY2" fmla="*/ 1520291 h 1520291"/>
            </a:gdLst>
            <a:ahLst/>
            <a:cxnLst>
              <a:cxn ang="0">
                <a:pos x="connsiteX0" y="connsiteY0"/>
              </a:cxn>
              <a:cxn ang="0">
                <a:pos x="connsiteX1" y="connsiteY1"/>
              </a:cxn>
              <a:cxn ang="0">
                <a:pos x="connsiteX2" y="connsiteY2"/>
              </a:cxn>
            </a:cxnLst>
            <a:rect l="l" t="t" r="r" b="b"/>
            <a:pathLst>
              <a:path w="1471327" h="1520291">
                <a:moveTo>
                  <a:pt x="1471327" y="0"/>
                </a:moveTo>
                <a:lnTo>
                  <a:pt x="1471327" y="1520291"/>
                </a:lnTo>
                <a:lnTo>
                  <a:pt x="0" y="1520291"/>
                </a:lnTo>
              </a:path>
            </a:pathLst>
          </a:custGeom>
          <a:noFill/>
          <a:ln w="19050" cap="flat" cmpd="sng" algn="ctr">
            <a:solidFill>
              <a:schemeClr val="tx1"/>
            </a:solidFill>
            <a:prstDash val="solid"/>
            <a:headEnd type="triangl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effectLst/>
              <a:uLnTx/>
              <a:uFillTx/>
              <a:latin typeface="Segoe UI"/>
              <a:ea typeface="Segoe UI" pitchFamily="34" charset="0"/>
              <a:cs typeface="Segoe UI" pitchFamily="34" charset="0"/>
            </a:endParaRPr>
          </a:p>
        </p:txBody>
      </p:sp>
      <p:sp>
        <p:nvSpPr>
          <p:cNvPr id="119" name="TextBox 118">
            <a:extLst>
              <a:ext uri="{FF2B5EF4-FFF2-40B4-BE49-F238E27FC236}">
                <a16:creationId xmlns:a16="http://schemas.microsoft.com/office/drawing/2014/main" id="{4B0AEEEA-D959-432D-8937-7F87AF91ECC5}"/>
              </a:ext>
            </a:extLst>
          </p:cNvPr>
          <p:cNvSpPr txBox="1"/>
          <p:nvPr/>
        </p:nvSpPr>
        <p:spPr>
          <a:xfrm>
            <a:off x="4393647" y="3033672"/>
            <a:ext cx="1344880" cy="313932"/>
          </a:xfrm>
          <a:prstGeom prst="rect">
            <a:avLst/>
          </a:prstGeom>
          <a:noFill/>
        </p:spPr>
        <p:txBody>
          <a:bodyPr wrap="square" lIns="91440" tIns="45720" rIns="91440" bIns="45720" rtlCol="0">
            <a:spAutoFit/>
          </a:bodyPr>
          <a:lstStyle/>
          <a:p>
            <a:pPr algn="ctr" latinLnBrk="0">
              <a:lnSpc>
                <a:spcPct val="90000"/>
              </a:lnSpc>
              <a:spcAft>
                <a:spcPts val="600"/>
              </a:spcAft>
              <a:defRPr/>
            </a:pPr>
            <a:r>
              <a:rPr lang="en-US" sz="1600">
                <a:latin typeface="Segoe UI Semibold"/>
                <a:cs typeface="Courier New" panose="02070309020205020404" pitchFamily="49" charset="0"/>
              </a:rPr>
              <a:t>Train model</a:t>
            </a:r>
          </a:p>
        </p:txBody>
      </p:sp>
      <p:sp>
        <p:nvSpPr>
          <p:cNvPr id="120" name="TextBox 119">
            <a:extLst>
              <a:ext uri="{FF2B5EF4-FFF2-40B4-BE49-F238E27FC236}">
                <a16:creationId xmlns:a16="http://schemas.microsoft.com/office/drawing/2014/main" id="{051D5778-CDE1-4209-A7C8-297BD3E8392C}"/>
              </a:ext>
            </a:extLst>
          </p:cNvPr>
          <p:cNvSpPr txBox="1"/>
          <p:nvPr/>
        </p:nvSpPr>
        <p:spPr>
          <a:xfrm>
            <a:off x="6063706" y="3033672"/>
            <a:ext cx="1531424" cy="535531"/>
          </a:xfrm>
          <a:prstGeom prst="rect">
            <a:avLst/>
          </a:prstGeom>
          <a:noFill/>
        </p:spPr>
        <p:txBody>
          <a:bodyPr wrap="square" lIns="91440" tIns="45720" rIns="91440" bIns="45720"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0" i="0" u="none" strike="noStrike" cap="none" spc="0" normalizeH="0" baseline="0">
                <a:ln>
                  <a:noFill/>
                </a:ln>
                <a:solidFill>
                  <a:schemeClr val="accent1"/>
                </a:solidFill>
                <a:effectLst/>
                <a:uLnTx/>
                <a:uFillTx/>
                <a:latin typeface="+mj-lt"/>
                <a:cs typeface="Courier New" panose="02070309020205020404" pitchFamily="49" charset="0"/>
              </a:defRPr>
            </a:lvl1pPr>
          </a:lstStyle>
          <a:p>
            <a:pPr latinLnBrk="0">
              <a:defRPr/>
            </a:pPr>
            <a:r>
              <a:rPr lang="en-US">
                <a:solidFill>
                  <a:schemeClr val="tx1"/>
                </a:solidFill>
                <a:latin typeface="Segoe UI Semibold"/>
              </a:rPr>
              <a:t>Validate model</a:t>
            </a:r>
          </a:p>
        </p:txBody>
      </p:sp>
      <p:sp>
        <p:nvSpPr>
          <p:cNvPr id="121" name="TextBox 120">
            <a:extLst>
              <a:ext uri="{FF2B5EF4-FFF2-40B4-BE49-F238E27FC236}">
                <a16:creationId xmlns:a16="http://schemas.microsoft.com/office/drawing/2014/main" id="{C8700C40-2AF6-499C-A2E2-8B70A9498361}"/>
              </a:ext>
            </a:extLst>
          </p:cNvPr>
          <p:cNvSpPr txBox="1"/>
          <p:nvPr/>
        </p:nvSpPr>
        <p:spPr>
          <a:xfrm>
            <a:off x="8067398" y="3033672"/>
            <a:ext cx="1344880" cy="535531"/>
          </a:xfrm>
          <a:prstGeom prst="rect">
            <a:avLst/>
          </a:prstGeom>
          <a:noFill/>
        </p:spPr>
        <p:txBody>
          <a:bodyPr wrap="square" lIns="91440" tIns="45720" rIns="91440" bIns="45720"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0" i="0" u="none" strike="noStrike" cap="none" spc="0" normalizeH="0" baseline="0">
                <a:ln>
                  <a:noFill/>
                </a:ln>
                <a:solidFill>
                  <a:schemeClr val="accent1"/>
                </a:solidFill>
                <a:effectLst/>
                <a:uLnTx/>
                <a:uFillTx/>
                <a:latin typeface="+mj-lt"/>
                <a:cs typeface="Courier New" panose="02070309020205020404" pitchFamily="49" charset="0"/>
              </a:defRPr>
            </a:lvl1pPr>
          </a:lstStyle>
          <a:p>
            <a:pPr latinLnBrk="0">
              <a:defRPr/>
            </a:pPr>
            <a:r>
              <a:rPr lang="en-US">
                <a:solidFill>
                  <a:schemeClr val="tx1"/>
                </a:solidFill>
                <a:latin typeface="Segoe UI Semibold"/>
              </a:rPr>
              <a:t>Deploy model</a:t>
            </a:r>
          </a:p>
        </p:txBody>
      </p:sp>
      <p:sp>
        <p:nvSpPr>
          <p:cNvPr id="122" name="TextBox 121">
            <a:extLst>
              <a:ext uri="{FF2B5EF4-FFF2-40B4-BE49-F238E27FC236}">
                <a16:creationId xmlns:a16="http://schemas.microsoft.com/office/drawing/2014/main" id="{0066183B-E887-4383-B27C-D3E8FF53D544}"/>
              </a:ext>
            </a:extLst>
          </p:cNvPr>
          <p:cNvSpPr txBox="1"/>
          <p:nvPr/>
        </p:nvSpPr>
        <p:spPr>
          <a:xfrm>
            <a:off x="4393647" y="1832444"/>
            <a:ext cx="1344880" cy="313932"/>
          </a:xfrm>
          <a:prstGeom prst="rect">
            <a:avLst/>
          </a:prstGeom>
          <a:noFill/>
        </p:spPr>
        <p:txBody>
          <a:bodyPr wrap="square" lIns="91440" tIns="45720" rIns="91440" bIns="45720" rtlCol="0">
            <a:spAutoFit/>
          </a:bodyPr>
          <a:lstStyle/>
          <a:p>
            <a:pPr algn="ctr" latinLnBrk="0">
              <a:lnSpc>
                <a:spcPct val="90000"/>
              </a:lnSpc>
              <a:spcAft>
                <a:spcPts val="600"/>
              </a:spcAft>
              <a:defRPr/>
            </a:pPr>
            <a:r>
              <a:rPr lang="en-US" sz="1600">
                <a:latin typeface="Segoe UI Semibold"/>
                <a:cs typeface="Courier New" panose="02070309020205020404" pitchFamily="49" charset="0"/>
              </a:rPr>
              <a:t>Build app</a:t>
            </a:r>
          </a:p>
        </p:txBody>
      </p:sp>
      <p:sp>
        <p:nvSpPr>
          <p:cNvPr id="123" name="TextBox 122">
            <a:extLst>
              <a:ext uri="{FF2B5EF4-FFF2-40B4-BE49-F238E27FC236}">
                <a16:creationId xmlns:a16="http://schemas.microsoft.com/office/drawing/2014/main" id="{48518C18-AD42-4297-AC4E-F00933B6F31E}"/>
              </a:ext>
            </a:extLst>
          </p:cNvPr>
          <p:cNvSpPr txBox="1"/>
          <p:nvPr/>
        </p:nvSpPr>
        <p:spPr>
          <a:xfrm>
            <a:off x="2683329" y="1832444"/>
            <a:ext cx="1344880" cy="313932"/>
          </a:xfrm>
          <a:prstGeom prst="rect">
            <a:avLst/>
          </a:prstGeom>
          <a:noFill/>
        </p:spPr>
        <p:txBody>
          <a:bodyPr wrap="square" lIns="91440" tIns="45720" rIns="91440" bIns="45720" rtlCol="0">
            <a:spAutoFit/>
          </a:bodyPr>
          <a:lstStyle/>
          <a:p>
            <a:pPr algn="ctr" latinLnBrk="0">
              <a:lnSpc>
                <a:spcPct val="90000"/>
              </a:lnSpc>
              <a:spcAft>
                <a:spcPts val="600"/>
              </a:spcAft>
              <a:defRPr/>
            </a:pPr>
            <a:r>
              <a:rPr lang="en-US" sz="1600">
                <a:latin typeface="Segoe UI Semibold"/>
                <a:cs typeface="Courier New" panose="02070309020205020404" pitchFamily="49" charset="0"/>
              </a:rPr>
              <a:t>Collaborate</a:t>
            </a:r>
          </a:p>
        </p:txBody>
      </p:sp>
      <p:sp>
        <p:nvSpPr>
          <p:cNvPr id="124" name="TextBox 123">
            <a:extLst>
              <a:ext uri="{FF2B5EF4-FFF2-40B4-BE49-F238E27FC236}">
                <a16:creationId xmlns:a16="http://schemas.microsoft.com/office/drawing/2014/main" id="{2F72BE82-533C-4C85-9195-D9BFC571B6E6}"/>
              </a:ext>
            </a:extLst>
          </p:cNvPr>
          <p:cNvSpPr txBox="1"/>
          <p:nvPr/>
        </p:nvSpPr>
        <p:spPr>
          <a:xfrm>
            <a:off x="6156978" y="1832444"/>
            <a:ext cx="1344880" cy="313932"/>
          </a:xfrm>
          <a:prstGeom prst="rect">
            <a:avLst/>
          </a:prstGeom>
          <a:noFill/>
        </p:spPr>
        <p:txBody>
          <a:bodyPr wrap="square" lIns="91440" tIns="45720" rIns="91440" bIns="45720" rtlCol="0">
            <a:spAutoFit/>
          </a:bodyPr>
          <a:lstStyle/>
          <a:p>
            <a:pPr algn="ctr" latinLnBrk="0">
              <a:lnSpc>
                <a:spcPct val="90000"/>
              </a:lnSpc>
              <a:spcAft>
                <a:spcPts val="600"/>
              </a:spcAft>
              <a:defRPr/>
            </a:pPr>
            <a:r>
              <a:rPr lang="en-US" sz="1600">
                <a:latin typeface="Segoe UI Semibold"/>
                <a:cs typeface="Courier New" panose="02070309020205020404" pitchFamily="49" charset="0"/>
              </a:rPr>
              <a:t>Test app</a:t>
            </a:r>
          </a:p>
        </p:txBody>
      </p:sp>
      <p:sp>
        <p:nvSpPr>
          <p:cNvPr id="125" name="TextBox 124">
            <a:extLst>
              <a:ext uri="{FF2B5EF4-FFF2-40B4-BE49-F238E27FC236}">
                <a16:creationId xmlns:a16="http://schemas.microsoft.com/office/drawing/2014/main" id="{89427D92-8A37-4882-86D6-D30EB36B0C61}"/>
              </a:ext>
            </a:extLst>
          </p:cNvPr>
          <p:cNvSpPr txBox="1"/>
          <p:nvPr/>
        </p:nvSpPr>
        <p:spPr>
          <a:xfrm>
            <a:off x="8067398" y="1832444"/>
            <a:ext cx="1344880" cy="313932"/>
          </a:xfrm>
          <a:prstGeom prst="rect">
            <a:avLst/>
          </a:prstGeom>
          <a:noFill/>
        </p:spPr>
        <p:txBody>
          <a:bodyPr wrap="square" lIns="91440" tIns="45720" rIns="91440" bIns="45720" rtlCol="0">
            <a:spAutoFit/>
          </a:bodyPr>
          <a:lstStyle/>
          <a:p>
            <a:pPr algn="ctr" latinLnBrk="0">
              <a:lnSpc>
                <a:spcPct val="90000"/>
              </a:lnSpc>
              <a:spcAft>
                <a:spcPts val="600"/>
              </a:spcAft>
              <a:defRPr/>
            </a:pPr>
            <a:r>
              <a:rPr lang="en-US" sz="1600">
                <a:latin typeface="Segoe UI Semibold"/>
                <a:cs typeface="Courier New" panose="02070309020205020404" pitchFamily="49" charset="0"/>
              </a:rPr>
              <a:t>Release app</a:t>
            </a:r>
          </a:p>
        </p:txBody>
      </p:sp>
      <p:sp>
        <p:nvSpPr>
          <p:cNvPr id="126" name="TextBox 125">
            <a:extLst>
              <a:ext uri="{FF2B5EF4-FFF2-40B4-BE49-F238E27FC236}">
                <a16:creationId xmlns:a16="http://schemas.microsoft.com/office/drawing/2014/main" id="{DBECFD6B-1726-4596-9A40-95E80605223B}"/>
              </a:ext>
            </a:extLst>
          </p:cNvPr>
          <p:cNvSpPr txBox="1"/>
          <p:nvPr/>
        </p:nvSpPr>
        <p:spPr>
          <a:xfrm>
            <a:off x="9858731" y="1832444"/>
            <a:ext cx="1344880" cy="313932"/>
          </a:xfrm>
          <a:prstGeom prst="rect">
            <a:avLst/>
          </a:prstGeom>
          <a:noFill/>
        </p:spPr>
        <p:txBody>
          <a:bodyPr wrap="square" lIns="91440" tIns="45720" rIns="91440" bIns="45720" rtlCol="0">
            <a:spAutoFit/>
          </a:bodyPr>
          <a:lstStyle/>
          <a:p>
            <a:pPr algn="ctr" latinLnBrk="0">
              <a:lnSpc>
                <a:spcPct val="90000"/>
              </a:lnSpc>
              <a:spcAft>
                <a:spcPts val="600"/>
              </a:spcAft>
              <a:defRPr/>
            </a:pPr>
            <a:r>
              <a:rPr lang="en-US" sz="1600">
                <a:latin typeface="Segoe UI Semibold"/>
                <a:cs typeface="Courier New" panose="02070309020205020404" pitchFamily="49" charset="0"/>
              </a:rPr>
              <a:t>Monitor app</a:t>
            </a:r>
          </a:p>
        </p:txBody>
      </p:sp>
      <p:cxnSp>
        <p:nvCxnSpPr>
          <p:cNvPr id="127" name="Straight Arrow Connector 126">
            <a:extLst>
              <a:ext uri="{FF2B5EF4-FFF2-40B4-BE49-F238E27FC236}">
                <a16:creationId xmlns:a16="http://schemas.microsoft.com/office/drawing/2014/main" id="{F7793A55-8D4B-40EA-AB62-CB0F1997D421}"/>
              </a:ext>
            </a:extLst>
          </p:cNvPr>
          <p:cNvCxnSpPr>
            <a:cxnSpLocks/>
          </p:cNvCxnSpPr>
          <p:nvPr/>
        </p:nvCxnSpPr>
        <p:spPr>
          <a:xfrm flipV="1">
            <a:off x="3850223" y="2520242"/>
            <a:ext cx="774497" cy="0"/>
          </a:xfrm>
          <a:prstGeom prst="straightConnector1">
            <a:avLst/>
          </a:prstGeom>
          <a:noFill/>
          <a:ln w="19050" cap="flat" cmpd="sng" algn="ctr">
            <a:solidFill>
              <a:schemeClr val="bg1"/>
            </a:solidFill>
            <a:prstDash val="solid"/>
            <a:tailEnd type="triangle"/>
          </a:ln>
          <a:effectLst/>
        </p:spPr>
      </p:cxnSp>
      <p:cxnSp>
        <p:nvCxnSpPr>
          <p:cNvPr id="128" name="Straight Arrow Connector 127">
            <a:extLst>
              <a:ext uri="{FF2B5EF4-FFF2-40B4-BE49-F238E27FC236}">
                <a16:creationId xmlns:a16="http://schemas.microsoft.com/office/drawing/2014/main" id="{4DED62B5-485F-4FC6-8CB2-4CD254690FAB}"/>
              </a:ext>
            </a:extLst>
          </p:cNvPr>
          <p:cNvCxnSpPr>
            <a:cxnSpLocks/>
          </p:cNvCxnSpPr>
          <p:nvPr/>
        </p:nvCxnSpPr>
        <p:spPr>
          <a:xfrm>
            <a:off x="5570644" y="2520242"/>
            <a:ext cx="946286" cy="0"/>
          </a:xfrm>
          <a:prstGeom prst="straightConnector1">
            <a:avLst/>
          </a:prstGeom>
          <a:noFill/>
          <a:ln w="19050" cap="flat" cmpd="sng" algn="ctr">
            <a:solidFill>
              <a:schemeClr val="tx1"/>
            </a:solidFill>
            <a:prstDash val="solid"/>
            <a:tailEnd type="triangle"/>
          </a:ln>
          <a:effectLst/>
        </p:spPr>
      </p:cxnSp>
      <p:cxnSp>
        <p:nvCxnSpPr>
          <p:cNvPr id="129" name="Straight Arrow Connector 128">
            <a:extLst>
              <a:ext uri="{FF2B5EF4-FFF2-40B4-BE49-F238E27FC236}">
                <a16:creationId xmlns:a16="http://schemas.microsoft.com/office/drawing/2014/main" id="{291F8A08-FCE6-4C63-9FC4-C892A92021C4}"/>
              </a:ext>
            </a:extLst>
          </p:cNvPr>
          <p:cNvCxnSpPr>
            <a:cxnSpLocks/>
          </p:cNvCxnSpPr>
          <p:nvPr/>
        </p:nvCxnSpPr>
        <p:spPr>
          <a:xfrm>
            <a:off x="7196682" y="2520242"/>
            <a:ext cx="1099302" cy="0"/>
          </a:xfrm>
          <a:prstGeom prst="straightConnector1">
            <a:avLst/>
          </a:prstGeom>
          <a:noFill/>
          <a:ln w="19050" cap="flat" cmpd="sng" algn="ctr">
            <a:solidFill>
              <a:schemeClr val="tx1"/>
            </a:solidFill>
            <a:prstDash val="solid"/>
            <a:tailEnd type="triangle"/>
          </a:ln>
          <a:effectLst/>
        </p:spPr>
      </p:cxnSp>
      <p:cxnSp>
        <p:nvCxnSpPr>
          <p:cNvPr id="130" name="Straight Arrow Connector 129">
            <a:extLst>
              <a:ext uri="{FF2B5EF4-FFF2-40B4-BE49-F238E27FC236}">
                <a16:creationId xmlns:a16="http://schemas.microsoft.com/office/drawing/2014/main" id="{81A467DE-F97E-4D78-B4EF-AB9932A16E89}"/>
              </a:ext>
            </a:extLst>
          </p:cNvPr>
          <p:cNvCxnSpPr>
            <a:cxnSpLocks/>
          </p:cNvCxnSpPr>
          <p:nvPr/>
        </p:nvCxnSpPr>
        <p:spPr>
          <a:xfrm>
            <a:off x="9112622" y="2520242"/>
            <a:ext cx="962699" cy="0"/>
          </a:xfrm>
          <a:prstGeom prst="straightConnector1">
            <a:avLst/>
          </a:prstGeom>
          <a:noFill/>
          <a:ln w="19050" cap="flat" cmpd="sng" algn="ctr">
            <a:solidFill>
              <a:schemeClr val="tx1"/>
            </a:solidFill>
            <a:prstDash val="solid"/>
            <a:tailEnd type="triangle"/>
          </a:ln>
          <a:effectLst/>
        </p:spPr>
      </p:cxnSp>
      <p:grpSp>
        <p:nvGrpSpPr>
          <p:cNvPr id="131" name="Group 130">
            <a:extLst>
              <a:ext uri="{FF2B5EF4-FFF2-40B4-BE49-F238E27FC236}">
                <a16:creationId xmlns:a16="http://schemas.microsoft.com/office/drawing/2014/main" id="{7BCD82AA-FE29-4C64-87DD-B793203FB190}"/>
              </a:ext>
            </a:extLst>
          </p:cNvPr>
          <p:cNvGrpSpPr/>
          <p:nvPr/>
        </p:nvGrpSpPr>
        <p:grpSpPr>
          <a:xfrm>
            <a:off x="3034411" y="2271607"/>
            <a:ext cx="642716" cy="643947"/>
            <a:chOff x="3034411" y="2271607"/>
            <a:chExt cx="642716" cy="643947"/>
          </a:xfrm>
        </p:grpSpPr>
        <p:sp useBgFill="1">
          <p:nvSpPr>
            <p:cNvPr id="132" name="Freeform 5">
              <a:extLst>
                <a:ext uri="{FF2B5EF4-FFF2-40B4-BE49-F238E27FC236}">
                  <a16:creationId xmlns:a16="http://schemas.microsoft.com/office/drawing/2014/main" id="{B76BA49D-4A46-405D-A3A5-EF855C8FC49E}"/>
                </a:ext>
              </a:extLst>
            </p:cNvPr>
            <p:cNvSpPr>
              <a:spLocks/>
            </p:cNvSpPr>
            <p:nvPr userDrawn="1"/>
          </p:nvSpPr>
          <p:spPr bwMode="auto">
            <a:xfrm>
              <a:off x="3034411" y="2271607"/>
              <a:ext cx="642716" cy="64394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a:ln>
                  <a:noFill/>
                </a:ln>
                <a:effectLst/>
                <a:uLnTx/>
                <a:uFillTx/>
                <a:latin typeface="Segoe UI Semilight"/>
              </a:endParaRPr>
            </a:p>
          </p:txBody>
        </p:sp>
        <p:grpSp>
          <p:nvGrpSpPr>
            <p:cNvPr id="133" name="Group 132">
              <a:extLst>
                <a:ext uri="{FF2B5EF4-FFF2-40B4-BE49-F238E27FC236}">
                  <a16:creationId xmlns:a16="http://schemas.microsoft.com/office/drawing/2014/main" id="{CF842735-177A-48D4-9ABE-797A863E338A}"/>
                </a:ext>
              </a:extLst>
            </p:cNvPr>
            <p:cNvGrpSpPr>
              <a:grpSpLocks noChangeAspect="1"/>
            </p:cNvGrpSpPr>
            <p:nvPr/>
          </p:nvGrpSpPr>
          <p:grpSpPr bwMode="auto">
            <a:xfrm>
              <a:off x="3034411" y="2273421"/>
              <a:ext cx="642716" cy="628550"/>
              <a:chOff x="6634" y="3297"/>
              <a:chExt cx="2092" cy="2046"/>
            </a:xfrm>
            <a:solidFill>
              <a:srgbClr val="1A1A1A"/>
            </a:solidFill>
          </p:grpSpPr>
          <p:sp>
            <p:nvSpPr>
              <p:cNvPr id="134" name="Freeform 5">
                <a:extLst>
                  <a:ext uri="{FF2B5EF4-FFF2-40B4-BE49-F238E27FC236}">
                    <a16:creationId xmlns:a16="http://schemas.microsoft.com/office/drawing/2014/main" id="{B46338F2-B5BB-432E-B351-016B6FB73D6A}"/>
                  </a:ext>
                </a:extLst>
              </p:cNvPr>
              <p:cNvSpPr>
                <a:spLocks/>
              </p:cNvSpPr>
              <p:nvPr userDrawn="1"/>
            </p:nvSpPr>
            <p:spPr bwMode="auto">
              <a:xfrm>
                <a:off x="6634" y="3297"/>
                <a:ext cx="2092" cy="2046"/>
              </a:xfrm>
              <a:custGeom>
                <a:avLst/>
                <a:gdLst>
                  <a:gd name="T0" fmla="*/ 594 w 1187"/>
                  <a:gd name="T1" fmla="*/ 0 h 1161"/>
                  <a:gd name="T2" fmla="*/ 594 w 1187"/>
                  <a:gd name="T3" fmla="*/ 0 h 1161"/>
                  <a:gd name="T4" fmla="*/ 0 w 1187"/>
                  <a:gd name="T5" fmla="*/ 592 h 1161"/>
                  <a:gd name="T6" fmla="*/ 406 w 1187"/>
                  <a:gd name="T7" fmla="*/ 1155 h 1161"/>
                  <a:gd name="T8" fmla="*/ 446 w 1187"/>
                  <a:gd name="T9" fmla="*/ 1126 h 1161"/>
                  <a:gd name="T10" fmla="*/ 445 w 1187"/>
                  <a:gd name="T11" fmla="*/ 1016 h 1161"/>
                  <a:gd name="T12" fmla="*/ 246 w 1187"/>
                  <a:gd name="T13" fmla="*/ 946 h 1161"/>
                  <a:gd name="T14" fmla="*/ 179 w 1187"/>
                  <a:gd name="T15" fmla="*/ 859 h 1161"/>
                  <a:gd name="T16" fmla="*/ 184 w 1187"/>
                  <a:gd name="T17" fmla="*/ 823 h 1161"/>
                  <a:gd name="T18" fmla="*/ 274 w 1187"/>
                  <a:gd name="T19" fmla="*/ 884 h 1161"/>
                  <a:gd name="T20" fmla="*/ 448 w 1187"/>
                  <a:gd name="T21" fmla="*/ 934 h 1161"/>
                  <a:gd name="T22" fmla="*/ 485 w 1187"/>
                  <a:gd name="T23" fmla="*/ 854 h 1161"/>
                  <a:gd name="T24" fmla="*/ 215 w 1187"/>
                  <a:gd name="T25" fmla="*/ 561 h 1161"/>
                  <a:gd name="T26" fmla="*/ 276 w 1187"/>
                  <a:gd name="T27" fmla="*/ 402 h 1161"/>
                  <a:gd name="T28" fmla="*/ 282 w 1187"/>
                  <a:gd name="T29" fmla="*/ 245 h 1161"/>
                  <a:gd name="T30" fmla="*/ 445 w 1187"/>
                  <a:gd name="T31" fmla="*/ 305 h 1161"/>
                  <a:gd name="T32" fmla="*/ 594 w 1187"/>
                  <a:gd name="T33" fmla="*/ 285 h 1161"/>
                  <a:gd name="T34" fmla="*/ 742 w 1187"/>
                  <a:gd name="T35" fmla="*/ 305 h 1161"/>
                  <a:gd name="T36" fmla="*/ 906 w 1187"/>
                  <a:gd name="T37" fmla="*/ 245 h 1161"/>
                  <a:gd name="T38" fmla="*/ 911 w 1187"/>
                  <a:gd name="T39" fmla="*/ 402 h 1161"/>
                  <a:gd name="T40" fmla="*/ 972 w 1187"/>
                  <a:gd name="T41" fmla="*/ 561 h 1161"/>
                  <a:gd name="T42" fmla="*/ 701 w 1187"/>
                  <a:gd name="T43" fmla="*/ 853 h 1161"/>
                  <a:gd name="T44" fmla="*/ 741 w 1187"/>
                  <a:gd name="T45" fmla="*/ 963 h 1161"/>
                  <a:gd name="T46" fmla="*/ 740 w 1187"/>
                  <a:gd name="T47" fmla="*/ 1126 h 1161"/>
                  <a:gd name="T48" fmla="*/ 782 w 1187"/>
                  <a:gd name="T49" fmla="*/ 1155 h 1161"/>
                  <a:gd name="T50" fmla="*/ 1187 w 1187"/>
                  <a:gd name="T51" fmla="*/ 592 h 1161"/>
                  <a:gd name="T52" fmla="*/ 594 w 1187"/>
                  <a:gd name="T53" fmla="*/ 0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7" h="1161">
                    <a:moveTo>
                      <a:pt x="594" y="0"/>
                    </a:moveTo>
                    <a:cubicBezTo>
                      <a:pt x="594" y="0"/>
                      <a:pt x="594" y="0"/>
                      <a:pt x="594" y="0"/>
                    </a:cubicBezTo>
                    <a:cubicBezTo>
                      <a:pt x="265" y="0"/>
                      <a:pt x="0" y="264"/>
                      <a:pt x="0" y="592"/>
                    </a:cubicBezTo>
                    <a:cubicBezTo>
                      <a:pt x="0" y="854"/>
                      <a:pt x="170" y="1077"/>
                      <a:pt x="406" y="1155"/>
                    </a:cubicBezTo>
                    <a:cubicBezTo>
                      <a:pt x="435" y="1161"/>
                      <a:pt x="446" y="1142"/>
                      <a:pt x="446" y="1126"/>
                    </a:cubicBezTo>
                    <a:cubicBezTo>
                      <a:pt x="446" y="1112"/>
                      <a:pt x="445" y="1066"/>
                      <a:pt x="445" y="1016"/>
                    </a:cubicBezTo>
                    <a:cubicBezTo>
                      <a:pt x="280" y="1052"/>
                      <a:pt x="246" y="946"/>
                      <a:pt x="246" y="946"/>
                    </a:cubicBezTo>
                    <a:cubicBezTo>
                      <a:pt x="218" y="877"/>
                      <a:pt x="179" y="859"/>
                      <a:pt x="179" y="859"/>
                    </a:cubicBezTo>
                    <a:cubicBezTo>
                      <a:pt x="125" y="822"/>
                      <a:pt x="184" y="823"/>
                      <a:pt x="184" y="823"/>
                    </a:cubicBezTo>
                    <a:cubicBezTo>
                      <a:pt x="243" y="827"/>
                      <a:pt x="274" y="884"/>
                      <a:pt x="274" y="884"/>
                    </a:cubicBezTo>
                    <a:cubicBezTo>
                      <a:pt x="327" y="975"/>
                      <a:pt x="414" y="948"/>
                      <a:pt x="448" y="934"/>
                    </a:cubicBezTo>
                    <a:cubicBezTo>
                      <a:pt x="453" y="895"/>
                      <a:pt x="468" y="869"/>
                      <a:pt x="485" y="854"/>
                    </a:cubicBezTo>
                    <a:cubicBezTo>
                      <a:pt x="353" y="839"/>
                      <a:pt x="215" y="789"/>
                      <a:pt x="215" y="561"/>
                    </a:cubicBezTo>
                    <a:cubicBezTo>
                      <a:pt x="215" y="496"/>
                      <a:pt x="237" y="443"/>
                      <a:pt x="276" y="402"/>
                    </a:cubicBezTo>
                    <a:cubicBezTo>
                      <a:pt x="269" y="387"/>
                      <a:pt x="249" y="327"/>
                      <a:pt x="282" y="245"/>
                    </a:cubicBezTo>
                    <a:cubicBezTo>
                      <a:pt x="282" y="245"/>
                      <a:pt x="331" y="229"/>
                      <a:pt x="445" y="305"/>
                    </a:cubicBezTo>
                    <a:cubicBezTo>
                      <a:pt x="492" y="293"/>
                      <a:pt x="543" y="286"/>
                      <a:pt x="594" y="285"/>
                    </a:cubicBezTo>
                    <a:cubicBezTo>
                      <a:pt x="644" y="286"/>
                      <a:pt x="695" y="293"/>
                      <a:pt x="742" y="305"/>
                    </a:cubicBezTo>
                    <a:cubicBezTo>
                      <a:pt x="855" y="229"/>
                      <a:pt x="906" y="245"/>
                      <a:pt x="906" y="245"/>
                    </a:cubicBezTo>
                    <a:cubicBezTo>
                      <a:pt x="937" y="327"/>
                      <a:pt x="917" y="387"/>
                      <a:pt x="911" y="402"/>
                    </a:cubicBezTo>
                    <a:cubicBezTo>
                      <a:pt x="949" y="443"/>
                      <a:pt x="972" y="496"/>
                      <a:pt x="972" y="561"/>
                    </a:cubicBezTo>
                    <a:cubicBezTo>
                      <a:pt x="972" y="789"/>
                      <a:pt x="833" y="839"/>
                      <a:pt x="701" y="853"/>
                    </a:cubicBezTo>
                    <a:cubicBezTo>
                      <a:pt x="723" y="872"/>
                      <a:pt x="741" y="908"/>
                      <a:pt x="741" y="963"/>
                    </a:cubicBezTo>
                    <a:cubicBezTo>
                      <a:pt x="741" y="1043"/>
                      <a:pt x="740" y="1107"/>
                      <a:pt x="740" y="1126"/>
                    </a:cubicBezTo>
                    <a:cubicBezTo>
                      <a:pt x="740" y="1142"/>
                      <a:pt x="751" y="1161"/>
                      <a:pt x="782" y="1155"/>
                    </a:cubicBezTo>
                    <a:cubicBezTo>
                      <a:pt x="1017" y="1076"/>
                      <a:pt x="1187" y="854"/>
                      <a:pt x="1187" y="592"/>
                    </a:cubicBezTo>
                    <a:cubicBezTo>
                      <a:pt x="1187" y="264"/>
                      <a:pt x="921" y="0"/>
                      <a:pt x="5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effectLst/>
                  <a:uLnTx/>
                  <a:uFillTx/>
                  <a:latin typeface="Segoe UI"/>
                </a:endParaRPr>
              </a:p>
            </p:txBody>
          </p:sp>
          <p:sp>
            <p:nvSpPr>
              <p:cNvPr id="135" name="Freeform 6">
                <a:extLst>
                  <a:ext uri="{FF2B5EF4-FFF2-40B4-BE49-F238E27FC236}">
                    <a16:creationId xmlns:a16="http://schemas.microsoft.com/office/drawing/2014/main" id="{DF37A2DD-FF14-40D1-9253-4F71D29C192D}"/>
                  </a:ext>
                </a:extLst>
              </p:cNvPr>
              <p:cNvSpPr>
                <a:spLocks/>
              </p:cNvSpPr>
              <p:nvPr userDrawn="1"/>
            </p:nvSpPr>
            <p:spPr bwMode="auto">
              <a:xfrm>
                <a:off x="7001" y="4776"/>
                <a:ext cx="31" cy="26"/>
              </a:xfrm>
              <a:custGeom>
                <a:avLst/>
                <a:gdLst>
                  <a:gd name="T0" fmla="*/ 16 w 18"/>
                  <a:gd name="T1" fmla="*/ 11 h 15"/>
                  <a:gd name="T2" fmla="*/ 16 w 18"/>
                  <a:gd name="T3" fmla="*/ 11 h 15"/>
                  <a:gd name="T4" fmla="*/ 7 w 18"/>
                  <a:gd name="T5" fmla="*/ 13 h 15"/>
                  <a:gd name="T6" fmla="*/ 1 w 18"/>
                  <a:gd name="T7" fmla="*/ 4 h 15"/>
                  <a:gd name="T8" fmla="*/ 11 w 18"/>
                  <a:gd name="T9" fmla="*/ 3 h 15"/>
                  <a:gd name="T10" fmla="*/ 16 w 18"/>
                  <a:gd name="T11" fmla="*/ 11 h 15"/>
                </a:gdLst>
                <a:ahLst/>
                <a:cxnLst>
                  <a:cxn ang="0">
                    <a:pos x="T0" y="T1"/>
                  </a:cxn>
                  <a:cxn ang="0">
                    <a:pos x="T2" y="T3"/>
                  </a:cxn>
                  <a:cxn ang="0">
                    <a:pos x="T4" y="T5"/>
                  </a:cxn>
                  <a:cxn ang="0">
                    <a:pos x="T6" y="T7"/>
                  </a:cxn>
                  <a:cxn ang="0">
                    <a:pos x="T8" y="T9"/>
                  </a:cxn>
                  <a:cxn ang="0">
                    <a:pos x="T10" y="T11"/>
                  </a:cxn>
                </a:cxnLst>
                <a:rect l="0" t="0" r="r" b="b"/>
                <a:pathLst>
                  <a:path w="18" h="15">
                    <a:moveTo>
                      <a:pt x="16" y="11"/>
                    </a:moveTo>
                    <a:cubicBezTo>
                      <a:pt x="16" y="11"/>
                      <a:pt x="16" y="11"/>
                      <a:pt x="16" y="11"/>
                    </a:cubicBezTo>
                    <a:cubicBezTo>
                      <a:pt x="15" y="14"/>
                      <a:pt x="10" y="15"/>
                      <a:pt x="7" y="13"/>
                    </a:cubicBezTo>
                    <a:cubicBezTo>
                      <a:pt x="2" y="11"/>
                      <a:pt x="0" y="7"/>
                      <a:pt x="1" y="4"/>
                    </a:cubicBezTo>
                    <a:cubicBezTo>
                      <a:pt x="2" y="1"/>
                      <a:pt x="7" y="0"/>
                      <a:pt x="11" y="3"/>
                    </a:cubicBezTo>
                    <a:cubicBezTo>
                      <a:pt x="15" y="4"/>
                      <a:pt x="18" y="9"/>
                      <a:pt x="1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effectLst/>
                  <a:uLnTx/>
                  <a:uFillTx/>
                  <a:latin typeface="Segoe UI"/>
                </a:endParaRPr>
              </a:p>
            </p:txBody>
          </p:sp>
          <p:sp>
            <p:nvSpPr>
              <p:cNvPr id="136" name="Freeform 7">
                <a:extLst>
                  <a:ext uri="{FF2B5EF4-FFF2-40B4-BE49-F238E27FC236}">
                    <a16:creationId xmlns:a16="http://schemas.microsoft.com/office/drawing/2014/main" id="{9AD49084-9439-46CF-8CC4-5023D8C12291}"/>
                  </a:ext>
                </a:extLst>
              </p:cNvPr>
              <p:cNvSpPr>
                <a:spLocks/>
              </p:cNvSpPr>
              <p:nvPr userDrawn="1"/>
            </p:nvSpPr>
            <p:spPr bwMode="auto">
              <a:xfrm>
                <a:off x="7043" y="4811"/>
                <a:ext cx="33" cy="37"/>
              </a:xfrm>
              <a:custGeom>
                <a:avLst/>
                <a:gdLst>
                  <a:gd name="T0" fmla="*/ 17 w 19"/>
                  <a:gd name="T1" fmla="*/ 18 h 21"/>
                  <a:gd name="T2" fmla="*/ 17 w 19"/>
                  <a:gd name="T3" fmla="*/ 18 h 21"/>
                  <a:gd name="T4" fmla="*/ 5 w 19"/>
                  <a:gd name="T5" fmla="*/ 16 h 21"/>
                  <a:gd name="T6" fmla="*/ 3 w 19"/>
                  <a:gd name="T7" fmla="*/ 3 h 21"/>
                  <a:gd name="T8" fmla="*/ 15 w 19"/>
                  <a:gd name="T9" fmla="*/ 6 h 21"/>
                  <a:gd name="T10" fmla="*/ 17 w 19"/>
                  <a:gd name="T11" fmla="*/ 18 h 21"/>
                </a:gdLst>
                <a:ahLst/>
                <a:cxnLst>
                  <a:cxn ang="0">
                    <a:pos x="T0" y="T1"/>
                  </a:cxn>
                  <a:cxn ang="0">
                    <a:pos x="T2" y="T3"/>
                  </a:cxn>
                  <a:cxn ang="0">
                    <a:pos x="T4" y="T5"/>
                  </a:cxn>
                  <a:cxn ang="0">
                    <a:pos x="T6" y="T7"/>
                  </a:cxn>
                  <a:cxn ang="0">
                    <a:pos x="T8" y="T9"/>
                  </a:cxn>
                  <a:cxn ang="0">
                    <a:pos x="T10" y="T11"/>
                  </a:cxn>
                </a:cxnLst>
                <a:rect l="0" t="0" r="r" b="b"/>
                <a:pathLst>
                  <a:path w="19" h="21">
                    <a:moveTo>
                      <a:pt x="17" y="18"/>
                    </a:moveTo>
                    <a:cubicBezTo>
                      <a:pt x="17" y="18"/>
                      <a:pt x="17" y="18"/>
                      <a:pt x="17" y="18"/>
                    </a:cubicBezTo>
                    <a:cubicBezTo>
                      <a:pt x="14" y="21"/>
                      <a:pt x="8" y="19"/>
                      <a:pt x="5" y="16"/>
                    </a:cubicBezTo>
                    <a:cubicBezTo>
                      <a:pt x="0" y="11"/>
                      <a:pt x="0" y="5"/>
                      <a:pt x="3" y="3"/>
                    </a:cubicBezTo>
                    <a:cubicBezTo>
                      <a:pt x="5" y="0"/>
                      <a:pt x="11" y="2"/>
                      <a:pt x="15" y="6"/>
                    </a:cubicBezTo>
                    <a:cubicBezTo>
                      <a:pt x="19" y="10"/>
                      <a:pt x="19" y="16"/>
                      <a:pt x="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effectLst/>
                  <a:uLnTx/>
                  <a:uFillTx/>
                  <a:latin typeface="Segoe UI"/>
                </a:endParaRPr>
              </a:p>
            </p:txBody>
          </p:sp>
          <p:sp>
            <p:nvSpPr>
              <p:cNvPr id="137" name="Freeform 8">
                <a:extLst>
                  <a:ext uri="{FF2B5EF4-FFF2-40B4-BE49-F238E27FC236}">
                    <a16:creationId xmlns:a16="http://schemas.microsoft.com/office/drawing/2014/main" id="{AC9E8186-67AF-47D9-9E95-2E389094F945}"/>
                  </a:ext>
                </a:extLst>
              </p:cNvPr>
              <p:cNvSpPr>
                <a:spLocks/>
              </p:cNvSpPr>
              <p:nvPr userDrawn="1"/>
            </p:nvSpPr>
            <p:spPr bwMode="auto">
              <a:xfrm>
                <a:off x="7084" y="4865"/>
                <a:ext cx="37" cy="43"/>
              </a:xfrm>
              <a:custGeom>
                <a:avLst/>
                <a:gdLst>
                  <a:gd name="T0" fmla="*/ 17 w 21"/>
                  <a:gd name="T1" fmla="*/ 22 h 24"/>
                  <a:gd name="T2" fmla="*/ 17 w 21"/>
                  <a:gd name="T3" fmla="*/ 22 h 24"/>
                  <a:gd name="T4" fmla="*/ 4 w 21"/>
                  <a:gd name="T5" fmla="*/ 16 h 24"/>
                  <a:gd name="T6" fmla="*/ 4 w 21"/>
                  <a:gd name="T7" fmla="*/ 2 h 24"/>
                  <a:gd name="T8" fmla="*/ 17 w 21"/>
                  <a:gd name="T9" fmla="*/ 7 h 24"/>
                  <a:gd name="T10" fmla="*/ 17 w 21"/>
                  <a:gd name="T11" fmla="*/ 22 h 24"/>
                </a:gdLst>
                <a:ahLst/>
                <a:cxnLst>
                  <a:cxn ang="0">
                    <a:pos x="T0" y="T1"/>
                  </a:cxn>
                  <a:cxn ang="0">
                    <a:pos x="T2" y="T3"/>
                  </a:cxn>
                  <a:cxn ang="0">
                    <a:pos x="T4" y="T5"/>
                  </a:cxn>
                  <a:cxn ang="0">
                    <a:pos x="T6" y="T7"/>
                  </a:cxn>
                  <a:cxn ang="0">
                    <a:pos x="T8" y="T9"/>
                  </a:cxn>
                  <a:cxn ang="0">
                    <a:pos x="T10" y="T11"/>
                  </a:cxn>
                </a:cxnLst>
                <a:rect l="0" t="0" r="r" b="b"/>
                <a:pathLst>
                  <a:path w="21" h="24">
                    <a:moveTo>
                      <a:pt x="17" y="22"/>
                    </a:moveTo>
                    <a:cubicBezTo>
                      <a:pt x="17" y="22"/>
                      <a:pt x="17" y="22"/>
                      <a:pt x="17" y="22"/>
                    </a:cubicBezTo>
                    <a:cubicBezTo>
                      <a:pt x="13" y="24"/>
                      <a:pt x="8" y="22"/>
                      <a:pt x="4" y="16"/>
                    </a:cubicBezTo>
                    <a:cubicBezTo>
                      <a:pt x="0" y="11"/>
                      <a:pt x="0" y="5"/>
                      <a:pt x="4" y="2"/>
                    </a:cubicBezTo>
                    <a:cubicBezTo>
                      <a:pt x="8" y="0"/>
                      <a:pt x="13" y="2"/>
                      <a:pt x="17" y="7"/>
                    </a:cubicBezTo>
                    <a:cubicBezTo>
                      <a:pt x="21" y="13"/>
                      <a:pt x="21" y="19"/>
                      <a:pt x="1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effectLst/>
                  <a:uLnTx/>
                  <a:uFillTx/>
                  <a:latin typeface="Segoe UI"/>
                </a:endParaRPr>
              </a:p>
            </p:txBody>
          </p:sp>
          <p:sp>
            <p:nvSpPr>
              <p:cNvPr id="138" name="Freeform 9">
                <a:extLst>
                  <a:ext uri="{FF2B5EF4-FFF2-40B4-BE49-F238E27FC236}">
                    <a16:creationId xmlns:a16="http://schemas.microsoft.com/office/drawing/2014/main" id="{B8E32472-C2BD-4CFC-95B8-8C3013C3FDA4}"/>
                  </a:ext>
                </a:extLst>
              </p:cNvPr>
              <p:cNvSpPr>
                <a:spLocks/>
              </p:cNvSpPr>
              <p:nvPr userDrawn="1"/>
            </p:nvSpPr>
            <p:spPr bwMode="auto">
              <a:xfrm>
                <a:off x="7131" y="4924"/>
                <a:ext cx="46" cy="44"/>
              </a:xfrm>
              <a:custGeom>
                <a:avLst/>
                <a:gdLst>
                  <a:gd name="T0" fmla="*/ 22 w 26"/>
                  <a:gd name="T1" fmla="*/ 22 h 25"/>
                  <a:gd name="T2" fmla="*/ 22 w 26"/>
                  <a:gd name="T3" fmla="*/ 22 h 25"/>
                  <a:gd name="T4" fmla="*/ 7 w 26"/>
                  <a:gd name="T5" fmla="*/ 19 h 25"/>
                  <a:gd name="T6" fmla="*/ 3 w 26"/>
                  <a:gd name="T7" fmla="*/ 4 h 25"/>
                  <a:gd name="T8" fmla="*/ 19 w 26"/>
                  <a:gd name="T9" fmla="*/ 6 h 25"/>
                  <a:gd name="T10" fmla="*/ 22 w 26"/>
                  <a:gd name="T11" fmla="*/ 22 h 25"/>
                </a:gdLst>
                <a:ahLst/>
                <a:cxnLst>
                  <a:cxn ang="0">
                    <a:pos x="T0" y="T1"/>
                  </a:cxn>
                  <a:cxn ang="0">
                    <a:pos x="T2" y="T3"/>
                  </a:cxn>
                  <a:cxn ang="0">
                    <a:pos x="T4" y="T5"/>
                  </a:cxn>
                  <a:cxn ang="0">
                    <a:pos x="T6" y="T7"/>
                  </a:cxn>
                  <a:cxn ang="0">
                    <a:pos x="T8" y="T9"/>
                  </a:cxn>
                  <a:cxn ang="0">
                    <a:pos x="T10" y="T11"/>
                  </a:cxn>
                </a:cxnLst>
                <a:rect l="0" t="0" r="r" b="b"/>
                <a:pathLst>
                  <a:path w="26" h="25">
                    <a:moveTo>
                      <a:pt x="22" y="22"/>
                    </a:moveTo>
                    <a:cubicBezTo>
                      <a:pt x="22" y="22"/>
                      <a:pt x="22" y="22"/>
                      <a:pt x="22" y="22"/>
                    </a:cubicBezTo>
                    <a:cubicBezTo>
                      <a:pt x="19" y="25"/>
                      <a:pt x="12" y="24"/>
                      <a:pt x="7" y="19"/>
                    </a:cubicBezTo>
                    <a:cubicBezTo>
                      <a:pt x="2" y="14"/>
                      <a:pt x="0" y="8"/>
                      <a:pt x="3" y="4"/>
                    </a:cubicBezTo>
                    <a:cubicBezTo>
                      <a:pt x="7" y="0"/>
                      <a:pt x="14" y="1"/>
                      <a:pt x="19" y="6"/>
                    </a:cubicBezTo>
                    <a:cubicBezTo>
                      <a:pt x="24" y="11"/>
                      <a:pt x="26" y="18"/>
                      <a:pt x="2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effectLst/>
                  <a:uLnTx/>
                  <a:uFillTx/>
                  <a:latin typeface="Segoe UI"/>
                </a:endParaRPr>
              </a:p>
            </p:txBody>
          </p:sp>
          <p:sp>
            <p:nvSpPr>
              <p:cNvPr id="139" name="Freeform 10">
                <a:extLst>
                  <a:ext uri="{FF2B5EF4-FFF2-40B4-BE49-F238E27FC236}">
                    <a16:creationId xmlns:a16="http://schemas.microsoft.com/office/drawing/2014/main" id="{A2C8D140-BFD5-4DD2-B808-D00A4CD3DCA1}"/>
                  </a:ext>
                </a:extLst>
              </p:cNvPr>
              <p:cNvSpPr>
                <a:spLocks/>
              </p:cNvSpPr>
              <p:nvPr userDrawn="1"/>
            </p:nvSpPr>
            <p:spPr bwMode="auto">
              <a:xfrm>
                <a:off x="7202" y="4969"/>
                <a:ext cx="49" cy="39"/>
              </a:xfrm>
              <a:custGeom>
                <a:avLst/>
                <a:gdLst>
                  <a:gd name="T0" fmla="*/ 26 w 28"/>
                  <a:gd name="T1" fmla="*/ 15 h 22"/>
                  <a:gd name="T2" fmla="*/ 26 w 28"/>
                  <a:gd name="T3" fmla="*/ 15 h 22"/>
                  <a:gd name="T4" fmla="*/ 11 w 28"/>
                  <a:gd name="T5" fmla="*/ 19 h 22"/>
                  <a:gd name="T6" fmla="*/ 2 w 28"/>
                  <a:gd name="T7" fmla="*/ 8 h 22"/>
                  <a:gd name="T8" fmla="*/ 16 w 28"/>
                  <a:gd name="T9" fmla="*/ 2 h 22"/>
                  <a:gd name="T10" fmla="*/ 26 w 28"/>
                  <a:gd name="T11" fmla="*/ 15 h 22"/>
                </a:gdLst>
                <a:ahLst/>
                <a:cxnLst>
                  <a:cxn ang="0">
                    <a:pos x="T0" y="T1"/>
                  </a:cxn>
                  <a:cxn ang="0">
                    <a:pos x="T2" y="T3"/>
                  </a:cxn>
                  <a:cxn ang="0">
                    <a:pos x="T4" y="T5"/>
                  </a:cxn>
                  <a:cxn ang="0">
                    <a:pos x="T6" y="T7"/>
                  </a:cxn>
                  <a:cxn ang="0">
                    <a:pos x="T8" y="T9"/>
                  </a:cxn>
                  <a:cxn ang="0">
                    <a:pos x="T10" y="T11"/>
                  </a:cxn>
                </a:cxnLst>
                <a:rect l="0" t="0" r="r" b="b"/>
                <a:pathLst>
                  <a:path w="28" h="22">
                    <a:moveTo>
                      <a:pt x="26" y="15"/>
                    </a:moveTo>
                    <a:cubicBezTo>
                      <a:pt x="26" y="15"/>
                      <a:pt x="26" y="15"/>
                      <a:pt x="26" y="15"/>
                    </a:cubicBezTo>
                    <a:cubicBezTo>
                      <a:pt x="25" y="19"/>
                      <a:pt x="18" y="22"/>
                      <a:pt x="11" y="19"/>
                    </a:cubicBezTo>
                    <a:cubicBezTo>
                      <a:pt x="5" y="17"/>
                      <a:pt x="0" y="12"/>
                      <a:pt x="2" y="8"/>
                    </a:cubicBezTo>
                    <a:cubicBezTo>
                      <a:pt x="3" y="2"/>
                      <a:pt x="10" y="0"/>
                      <a:pt x="16" y="2"/>
                    </a:cubicBezTo>
                    <a:cubicBezTo>
                      <a:pt x="23" y="5"/>
                      <a:pt x="28" y="10"/>
                      <a:pt x="2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effectLst/>
                  <a:uLnTx/>
                  <a:uFillTx/>
                  <a:latin typeface="Segoe UI"/>
                </a:endParaRPr>
              </a:p>
            </p:txBody>
          </p:sp>
          <p:sp>
            <p:nvSpPr>
              <p:cNvPr id="140" name="Freeform 11">
                <a:extLst>
                  <a:ext uri="{FF2B5EF4-FFF2-40B4-BE49-F238E27FC236}">
                    <a16:creationId xmlns:a16="http://schemas.microsoft.com/office/drawing/2014/main" id="{3D7B7111-675E-40AB-881D-0957F5CF0F20}"/>
                  </a:ext>
                </a:extLst>
              </p:cNvPr>
              <p:cNvSpPr>
                <a:spLocks/>
              </p:cNvSpPr>
              <p:nvPr userDrawn="1"/>
            </p:nvSpPr>
            <p:spPr bwMode="auto">
              <a:xfrm>
                <a:off x="7290" y="4985"/>
                <a:ext cx="44" cy="32"/>
              </a:xfrm>
              <a:custGeom>
                <a:avLst/>
                <a:gdLst>
                  <a:gd name="T0" fmla="*/ 25 w 25"/>
                  <a:gd name="T1" fmla="*/ 9 h 18"/>
                  <a:gd name="T2" fmla="*/ 25 w 25"/>
                  <a:gd name="T3" fmla="*/ 9 h 18"/>
                  <a:gd name="T4" fmla="*/ 12 w 25"/>
                  <a:gd name="T5" fmla="*/ 18 h 18"/>
                  <a:gd name="T6" fmla="*/ 0 w 25"/>
                  <a:gd name="T7" fmla="*/ 10 h 18"/>
                  <a:gd name="T8" fmla="*/ 12 w 25"/>
                  <a:gd name="T9" fmla="*/ 1 h 18"/>
                  <a:gd name="T10" fmla="*/ 25 w 25"/>
                  <a:gd name="T11" fmla="*/ 9 h 18"/>
                </a:gdLst>
                <a:ahLst/>
                <a:cxnLst>
                  <a:cxn ang="0">
                    <a:pos x="T0" y="T1"/>
                  </a:cxn>
                  <a:cxn ang="0">
                    <a:pos x="T2" y="T3"/>
                  </a:cxn>
                  <a:cxn ang="0">
                    <a:pos x="T4" y="T5"/>
                  </a:cxn>
                  <a:cxn ang="0">
                    <a:pos x="T6" y="T7"/>
                  </a:cxn>
                  <a:cxn ang="0">
                    <a:pos x="T8" y="T9"/>
                  </a:cxn>
                  <a:cxn ang="0">
                    <a:pos x="T10" y="T11"/>
                  </a:cxn>
                </a:cxnLst>
                <a:rect l="0" t="0" r="r" b="b"/>
                <a:pathLst>
                  <a:path w="25" h="18">
                    <a:moveTo>
                      <a:pt x="25" y="9"/>
                    </a:moveTo>
                    <a:cubicBezTo>
                      <a:pt x="25" y="9"/>
                      <a:pt x="25" y="9"/>
                      <a:pt x="25" y="9"/>
                    </a:cubicBezTo>
                    <a:cubicBezTo>
                      <a:pt x="25" y="14"/>
                      <a:pt x="20" y="18"/>
                      <a:pt x="12" y="18"/>
                    </a:cubicBezTo>
                    <a:cubicBezTo>
                      <a:pt x="6" y="18"/>
                      <a:pt x="0" y="14"/>
                      <a:pt x="0" y="10"/>
                    </a:cubicBezTo>
                    <a:cubicBezTo>
                      <a:pt x="0" y="4"/>
                      <a:pt x="5" y="1"/>
                      <a:pt x="12" y="1"/>
                    </a:cubicBezTo>
                    <a:cubicBezTo>
                      <a:pt x="19" y="0"/>
                      <a:pt x="25" y="4"/>
                      <a:pt x="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effectLst/>
                  <a:uLnTx/>
                  <a:uFillTx/>
                  <a:latin typeface="Segoe UI"/>
                </a:endParaRPr>
              </a:p>
            </p:txBody>
          </p:sp>
          <p:sp>
            <p:nvSpPr>
              <p:cNvPr id="141" name="Freeform 12">
                <a:extLst>
                  <a:ext uri="{FF2B5EF4-FFF2-40B4-BE49-F238E27FC236}">
                    <a16:creationId xmlns:a16="http://schemas.microsoft.com/office/drawing/2014/main" id="{94B1A5B9-101E-4C18-885B-73F92602B964}"/>
                  </a:ext>
                </a:extLst>
              </p:cNvPr>
              <p:cNvSpPr>
                <a:spLocks/>
              </p:cNvSpPr>
              <p:nvPr userDrawn="1"/>
            </p:nvSpPr>
            <p:spPr bwMode="auto">
              <a:xfrm>
                <a:off x="7367" y="4973"/>
                <a:ext cx="48" cy="37"/>
              </a:xfrm>
              <a:custGeom>
                <a:avLst/>
                <a:gdLst>
                  <a:gd name="T0" fmla="*/ 26 w 27"/>
                  <a:gd name="T1" fmla="*/ 9 h 21"/>
                  <a:gd name="T2" fmla="*/ 26 w 27"/>
                  <a:gd name="T3" fmla="*/ 9 h 21"/>
                  <a:gd name="T4" fmla="*/ 15 w 27"/>
                  <a:gd name="T5" fmla="*/ 20 h 21"/>
                  <a:gd name="T6" fmla="*/ 1 w 27"/>
                  <a:gd name="T7" fmla="*/ 13 h 21"/>
                  <a:gd name="T8" fmla="*/ 12 w 27"/>
                  <a:gd name="T9" fmla="*/ 2 h 21"/>
                  <a:gd name="T10" fmla="*/ 26 w 27"/>
                  <a:gd name="T11" fmla="*/ 9 h 21"/>
                </a:gdLst>
                <a:ahLst/>
                <a:cxnLst>
                  <a:cxn ang="0">
                    <a:pos x="T0" y="T1"/>
                  </a:cxn>
                  <a:cxn ang="0">
                    <a:pos x="T2" y="T3"/>
                  </a:cxn>
                  <a:cxn ang="0">
                    <a:pos x="T4" y="T5"/>
                  </a:cxn>
                  <a:cxn ang="0">
                    <a:pos x="T6" y="T7"/>
                  </a:cxn>
                  <a:cxn ang="0">
                    <a:pos x="T8" y="T9"/>
                  </a:cxn>
                  <a:cxn ang="0">
                    <a:pos x="T10" y="T11"/>
                  </a:cxn>
                </a:cxnLst>
                <a:rect l="0" t="0" r="r" b="b"/>
                <a:pathLst>
                  <a:path w="27" h="21">
                    <a:moveTo>
                      <a:pt x="26" y="9"/>
                    </a:moveTo>
                    <a:cubicBezTo>
                      <a:pt x="26" y="9"/>
                      <a:pt x="26" y="9"/>
                      <a:pt x="26" y="9"/>
                    </a:cubicBezTo>
                    <a:cubicBezTo>
                      <a:pt x="27" y="13"/>
                      <a:pt x="22" y="18"/>
                      <a:pt x="15" y="20"/>
                    </a:cubicBezTo>
                    <a:cubicBezTo>
                      <a:pt x="8" y="21"/>
                      <a:pt x="2" y="18"/>
                      <a:pt x="1" y="13"/>
                    </a:cubicBezTo>
                    <a:cubicBezTo>
                      <a:pt x="0" y="8"/>
                      <a:pt x="5" y="3"/>
                      <a:pt x="12" y="2"/>
                    </a:cubicBezTo>
                    <a:cubicBezTo>
                      <a:pt x="19" y="0"/>
                      <a:pt x="25" y="3"/>
                      <a:pt x="2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effectLst/>
                  <a:uLnTx/>
                  <a:uFillTx/>
                  <a:latin typeface="Segoe UI"/>
                </a:endParaRPr>
              </a:p>
            </p:txBody>
          </p:sp>
        </p:grpSp>
      </p:grpSp>
      <p:pic>
        <p:nvPicPr>
          <p:cNvPr id="142" name="Picture 6">
            <a:extLst>
              <a:ext uri="{FF2B5EF4-FFF2-40B4-BE49-F238E27FC236}">
                <a16:creationId xmlns:a16="http://schemas.microsoft.com/office/drawing/2014/main" id="{055510CC-67A2-4E98-B307-FD94992B4B8C}"/>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73366" y="2319423"/>
            <a:ext cx="532944" cy="536546"/>
          </a:xfrm>
          <a:prstGeom prst="rect">
            <a:avLst/>
          </a:prstGeom>
          <a:noFill/>
          <a:ln w="10795" cap="flat" cmpd="sng" algn="ctr">
            <a:noFill/>
            <a:prstDash val="solid"/>
          </a:ln>
          <a:effectLst>
            <a:outerShdw blurRad="190500" dist="38100" dir="2700000" algn="tl" rotWithShape="0">
              <a:prstClr val="black">
                <a:alpha val="25000"/>
              </a:prstClr>
            </a:outerShdw>
          </a:effectLst>
        </p:spPr>
      </p:pic>
      <p:pic>
        <p:nvPicPr>
          <p:cNvPr id="143" name="Picture 12">
            <a:extLst>
              <a:ext uri="{FF2B5EF4-FFF2-40B4-BE49-F238E27FC236}">
                <a16:creationId xmlns:a16="http://schemas.microsoft.com/office/drawing/2014/main" id="{70BFBB10-88AE-4F94-B10B-6646995C7798}"/>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64245" y="2322523"/>
            <a:ext cx="530346" cy="530346"/>
          </a:xfrm>
          <a:prstGeom prst="rect">
            <a:avLst/>
          </a:prstGeom>
          <a:noFill/>
          <a:ln w="10795" cap="flat" cmpd="sng" algn="ctr">
            <a:noFill/>
            <a:prstDash val="solid"/>
          </a:ln>
          <a:effectLst>
            <a:outerShdw blurRad="190500" dist="38100" dir="2700000" algn="tl" rotWithShape="0">
              <a:prstClr val="black">
                <a:alpha val="25000"/>
              </a:prstClr>
            </a:outerShdw>
          </a:effectLst>
        </p:spPr>
      </p:pic>
      <p:pic>
        <p:nvPicPr>
          <p:cNvPr id="144" name="Graphic 143">
            <a:extLst>
              <a:ext uri="{FF2B5EF4-FFF2-40B4-BE49-F238E27FC236}">
                <a16:creationId xmlns:a16="http://schemas.microsoft.com/office/drawing/2014/main" id="{1944211C-E1BD-4ECF-8532-FF508E44959A}"/>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797814" y="2315809"/>
            <a:ext cx="536546" cy="536546"/>
          </a:xfrm>
          <a:prstGeom prst="rect">
            <a:avLst/>
          </a:prstGeom>
          <a:effectLst>
            <a:outerShdw blurRad="190500" dist="38100" dir="2700000" algn="ctr" rotWithShape="0">
              <a:prstClr val="black">
                <a:alpha val="25000"/>
              </a:prstClr>
            </a:outerShdw>
          </a:effectLst>
        </p:spPr>
      </p:pic>
      <p:cxnSp>
        <p:nvCxnSpPr>
          <p:cNvPr id="145" name="Straight Arrow Connector 144">
            <a:extLst>
              <a:ext uri="{FF2B5EF4-FFF2-40B4-BE49-F238E27FC236}">
                <a16:creationId xmlns:a16="http://schemas.microsoft.com/office/drawing/2014/main" id="{C33048D2-FA1D-44F6-9F60-D445EB9752FD}"/>
              </a:ext>
            </a:extLst>
          </p:cNvPr>
          <p:cNvCxnSpPr>
            <a:cxnSpLocks/>
          </p:cNvCxnSpPr>
          <p:nvPr/>
        </p:nvCxnSpPr>
        <p:spPr>
          <a:xfrm>
            <a:off x="1824248" y="2510331"/>
            <a:ext cx="1105563" cy="0"/>
          </a:xfrm>
          <a:prstGeom prst="straightConnector1">
            <a:avLst/>
          </a:prstGeom>
          <a:noFill/>
          <a:ln w="19050" cap="flat" cmpd="sng" algn="ctr">
            <a:solidFill>
              <a:schemeClr val="bg1"/>
            </a:solidFill>
            <a:prstDash val="solid"/>
            <a:tailEnd type="triangle"/>
          </a:ln>
          <a:effectLst/>
        </p:spPr>
      </p:cxnSp>
      <p:cxnSp>
        <p:nvCxnSpPr>
          <p:cNvPr id="146" name="Straight Arrow Connector 145">
            <a:extLst>
              <a:ext uri="{FF2B5EF4-FFF2-40B4-BE49-F238E27FC236}">
                <a16:creationId xmlns:a16="http://schemas.microsoft.com/office/drawing/2014/main" id="{95698CAB-0398-4C5A-AA1A-1455A899FC49}"/>
              </a:ext>
            </a:extLst>
          </p:cNvPr>
          <p:cNvCxnSpPr>
            <a:cxnSpLocks/>
          </p:cNvCxnSpPr>
          <p:nvPr/>
        </p:nvCxnSpPr>
        <p:spPr>
          <a:xfrm flipV="1">
            <a:off x="3850223" y="2664541"/>
            <a:ext cx="774497" cy="0"/>
          </a:xfrm>
          <a:prstGeom prst="straightConnector1">
            <a:avLst/>
          </a:prstGeom>
          <a:noFill/>
          <a:ln w="19050" cap="flat" cmpd="sng" algn="ctr">
            <a:solidFill>
              <a:schemeClr val="bg1"/>
            </a:solidFill>
            <a:prstDash val="solid"/>
            <a:tailEnd type="triangle"/>
          </a:ln>
          <a:effectLst/>
        </p:spPr>
      </p:cxnSp>
      <p:cxnSp>
        <p:nvCxnSpPr>
          <p:cNvPr id="147" name="Straight Arrow Connector 146">
            <a:extLst>
              <a:ext uri="{FF2B5EF4-FFF2-40B4-BE49-F238E27FC236}">
                <a16:creationId xmlns:a16="http://schemas.microsoft.com/office/drawing/2014/main" id="{B1B41FE1-45E3-4BE9-B57B-CB0BD5EE8CDE}"/>
              </a:ext>
            </a:extLst>
          </p:cNvPr>
          <p:cNvCxnSpPr>
            <a:cxnSpLocks/>
          </p:cNvCxnSpPr>
          <p:nvPr/>
        </p:nvCxnSpPr>
        <p:spPr>
          <a:xfrm>
            <a:off x="5570644" y="2664541"/>
            <a:ext cx="946286" cy="0"/>
          </a:xfrm>
          <a:prstGeom prst="straightConnector1">
            <a:avLst/>
          </a:prstGeom>
          <a:noFill/>
          <a:ln w="19050" cap="flat" cmpd="sng" algn="ctr">
            <a:solidFill>
              <a:schemeClr val="tx1"/>
            </a:solidFill>
            <a:prstDash val="solid"/>
            <a:tailEnd type="triangle"/>
          </a:ln>
          <a:effectLst/>
        </p:spPr>
      </p:cxnSp>
      <p:cxnSp>
        <p:nvCxnSpPr>
          <p:cNvPr id="148" name="Straight Arrow Connector 147">
            <a:extLst>
              <a:ext uri="{FF2B5EF4-FFF2-40B4-BE49-F238E27FC236}">
                <a16:creationId xmlns:a16="http://schemas.microsoft.com/office/drawing/2014/main" id="{C90B7CD0-29CC-4634-AD7C-5113D26D45CD}"/>
              </a:ext>
            </a:extLst>
          </p:cNvPr>
          <p:cNvCxnSpPr>
            <a:cxnSpLocks/>
          </p:cNvCxnSpPr>
          <p:nvPr/>
        </p:nvCxnSpPr>
        <p:spPr>
          <a:xfrm>
            <a:off x="7196682" y="2664541"/>
            <a:ext cx="1099302" cy="0"/>
          </a:xfrm>
          <a:prstGeom prst="straightConnector1">
            <a:avLst/>
          </a:prstGeom>
          <a:noFill/>
          <a:ln w="19050" cap="flat" cmpd="sng" algn="ctr">
            <a:solidFill>
              <a:schemeClr val="tx1"/>
            </a:solidFill>
            <a:prstDash val="solid"/>
            <a:tailEnd type="triangle"/>
          </a:ln>
          <a:effectLst/>
        </p:spPr>
      </p:cxnSp>
      <p:sp>
        <p:nvSpPr>
          <p:cNvPr id="149" name="TextBox 148">
            <a:extLst>
              <a:ext uri="{FF2B5EF4-FFF2-40B4-BE49-F238E27FC236}">
                <a16:creationId xmlns:a16="http://schemas.microsoft.com/office/drawing/2014/main" id="{DE261014-2B85-4EA6-8082-41BD0CC207ED}"/>
              </a:ext>
            </a:extLst>
          </p:cNvPr>
          <p:cNvSpPr txBox="1"/>
          <p:nvPr/>
        </p:nvSpPr>
        <p:spPr>
          <a:xfrm>
            <a:off x="361727" y="2951161"/>
            <a:ext cx="1877437" cy="523220"/>
          </a:xfrm>
          <a:prstGeom prst="rect">
            <a:avLst/>
          </a:prstGeom>
          <a:noFill/>
        </p:spPr>
        <p:txBody>
          <a:bodyPr wrap="none" rtlCol="0">
            <a:spAutoFit/>
          </a:bodyPr>
          <a:lstStyle/>
          <a:p>
            <a:pPr algn="ctr" latinLnBrk="0">
              <a:defRPr/>
            </a:pPr>
            <a:r>
              <a:rPr lang="en-US" sz="1400">
                <a:latin typeface="Segoe UI Semibold"/>
              </a:rPr>
              <a:t>App developer</a:t>
            </a:r>
          </a:p>
          <a:p>
            <a:pPr algn="ctr" latinLnBrk="0">
              <a:defRPr/>
            </a:pPr>
            <a:r>
              <a:rPr lang="en-US" sz="1400">
                <a:latin typeface="Segoe UI Semibold"/>
              </a:rPr>
              <a:t>using Azure DevOps </a:t>
            </a:r>
          </a:p>
        </p:txBody>
      </p:sp>
      <p:grpSp>
        <p:nvGrpSpPr>
          <p:cNvPr id="150" name="Group 149">
            <a:extLst>
              <a:ext uri="{FF2B5EF4-FFF2-40B4-BE49-F238E27FC236}">
                <a16:creationId xmlns:a16="http://schemas.microsoft.com/office/drawing/2014/main" id="{6295E1FF-4074-4AE3-AB0F-865BA81254B2}"/>
              </a:ext>
            </a:extLst>
          </p:cNvPr>
          <p:cNvGrpSpPr/>
          <p:nvPr/>
        </p:nvGrpSpPr>
        <p:grpSpPr>
          <a:xfrm>
            <a:off x="1057501" y="2340616"/>
            <a:ext cx="485888" cy="564792"/>
            <a:chOff x="6185695" y="5061756"/>
            <a:chExt cx="742515" cy="863093"/>
          </a:xfrm>
          <a:solidFill>
            <a:srgbClr val="1A1A1A"/>
          </a:solidFill>
        </p:grpSpPr>
        <p:sp>
          <p:nvSpPr>
            <p:cNvPr id="151" name="Oval 69">
              <a:extLst>
                <a:ext uri="{FF2B5EF4-FFF2-40B4-BE49-F238E27FC236}">
                  <a16:creationId xmlns:a16="http://schemas.microsoft.com/office/drawing/2014/main" id="{636EA6EF-19F8-489D-9393-5EE29EF84E77}"/>
                </a:ext>
              </a:extLst>
            </p:cNvPr>
            <p:cNvSpPr>
              <a:spLocks noChangeArrowheads="1"/>
            </p:cNvSpPr>
            <p:nvPr/>
          </p:nvSpPr>
          <p:spPr bwMode="auto">
            <a:xfrm>
              <a:off x="6369737" y="5061756"/>
              <a:ext cx="368084" cy="368084"/>
            </a:xfrm>
            <a:prstGeom prst="ellipse">
              <a:avLst/>
            </a:prstGeom>
            <a:solidFill>
              <a:schemeClr val="bg1"/>
            </a:solidFill>
            <a:ln w="9525">
              <a:solidFill>
                <a:srgbClr val="0070C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ndParaRPr>
            </a:p>
          </p:txBody>
        </p:sp>
        <p:sp>
          <p:nvSpPr>
            <p:cNvPr id="152" name="Freeform 70">
              <a:extLst>
                <a:ext uri="{FF2B5EF4-FFF2-40B4-BE49-F238E27FC236}">
                  <a16:creationId xmlns:a16="http://schemas.microsoft.com/office/drawing/2014/main" id="{757665BE-4021-4980-B6E1-6D60DB928C1F}"/>
                </a:ext>
              </a:extLst>
            </p:cNvPr>
            <p:cNvSpPr>
              <a:spLocks/>
            </p:cNvSpPr>
            <p:nvPr/>
          </p:nvSpPr>
          <p:spPr bwMode="auto">
            <a:xfrm>
              <a:off x="6185695" y="5556765"/>
              <a:ext cx="742515" cy="368084"/>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chemeClr val="bg1"/>
            </a:solidFill>
            <a:ln w="9525">
              <a:solidFill>
                <a:srgbClr val="0070C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ndParaRPr>
            </a:p>
          </p:txBody>
        </p:sp>
      </p:grpSp>
      <p:sp>
        <p:nvSpPr>
          <p:cNvPr id="153" name="TextBox 152">
            <a:extLst>
              <a:ext uri="{FF2B5EF4-FFF2-40B4-BE49-F238E27FC236}">
                <a16:creationId xmlns:a16="http://schemas.microsoft.com/office/drawing/2014/main" id="{AE0E6974-F2C0-47EE-96CB-9AD347BE919A}"/>
              </a:ext>
            </a:extLst>
          </p:cNvPr>
          <p:cNvSpPr txBox="1"/>
          <p:nvPr/>
        </p:nvSpPr>
        <p:spPr>
          <a:xfrm>
            <a:off x="223875" y="4645318"/>
            <a:ext cx="2153155" cy="523220"/>
          </a:xfrm>
          <a:prstGeom prst="rect">
            <a:avLst/>
          </a:prstGeom>
          <a:noFill/>
        </p:spPr>
        <p:txBody>
          <a:bodyPr wrap="none" rtlCol="0">
            <a:spAutoFit/>
          </a:bodyPr>
          <a:lstStyle/>
          <a:p>
            <a:pPr algn="ctr" latinLnBrk="0">
              <a:defRPr/>
            </a:pPr>
            <a:r>
              <a:rPr lang="en-US" sz="1400">
                <a:latin typeface="Segoe UI Semibold"/>
              </a:rPr>
              <a:t>Data scientist using </a:t>
            </a:r>
          </a:p>
          <a:p>
            <a:pPr algn="ctr" latinLnBrk="0">
              <a:defRPr/>
            </a:pPr>
            <a:r>
              <a:rPr lang="en-US" sz="1400">
                <a:latin typeface="Segoe UI Semibold"/>
              </a:rPr>
              <a:t>Azure Machine Learning</a:t>
            </a:r>
          </a:p>
        </p:txBody>
      </p:sp>
      <p:grpSp>
        <p:nvGrpSpPr>
          <p:cNvPr id="160" name="Group 159">
            <a:extLst>
              <a:ext uri="{FF2B5EF4-FFF2-40B4-BE49-F238E27FC236}">
                <a16:creationId xmlns:a16="http://schemas.microsoft.com/office/drawing/2014/main" id="{7BCDF239-5852-4D9A-B866-025A051A14BC}"/>
              </a:ext>
            </a:extLst>
          </p:cNvPr>
          <p:cNvGrpSpPr/>
          <p:nvPr/>
        </p:nvGrpSpPr>
        <p:grpSpPr>
          <a:xfrm>
            <a:off x="1057501" y="4052851"/>
            <a:ext cx="485888" cy="564792"/>
            <a:chOff x="6185695" y="5061756"/>
            <a:chExt cx="742515" cy="863093"/>
          </a:xfrm>
        </p:grpSpPr>
        <p:sp>
          <p:nvSpPr>
            <p:cNvPr id="161" name="Oval 69">
              <a:extLst>
                <a:ext uri="{FF2B5EF4-FFF2-40B4-BE49-F238E27FC236}">
                  <a16:creationId xmlns:a16="http://schemas.microsoft.com/office/drawing/2014/main" id="{DD508387-E0E8-4168-83B4-21724B01E673}"/>
                </a:ext>
              </a:extLst>
            </p:cNvPr>
            <p:cNvSpPr>
              <a:spLocks noChangeArrowheads="1"/>
            </p:cNvSpPr>
            <p:nvPr/>
          </p:nvSpPr>
          <p:spPr bwMode="auto">
            <a:xfrm>
              <a:off x="6369737" y="5061756"/>
              <a:ext cx="368084" cy="3680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a:latin typeface="Segoe UI"/>
              </a:endParaRPr>
            </a:p>
          </p:txBody>
        </p:sp>
        <p:sp>
          <p:nvSpPr>
            <p:cNvPr id="162" name="Freeform 70">
              <a:extLst>
                <a:ext uri="{FF2B5EF4-FFF2-40B4-BE49-F238E27FC236}">
                  <a16:creationId xmlns:a16="http://schemas.microsoft.com/office/drawing/2014/main" id="{DE19AA60-3328-4DE6-869E-32122C6267AF}"/>
                </a:ext>
              </a:extLst>
            </p:cNvPr>
            <p:cNvSpPr>
              <a:spLocks/>
            </p:cNvSpPr>
            <p:nvPr/>
          </p:nvSpPr>
          <p:spPr bwMode="auto">
            <a:xfrm>
              <a:off x="6185695" y="5556765"/>
              <a:ext cx="742515" cy="368084"/>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a:latin typeface="Segoe UI"/>
              </a:endParaRPr>
            </a:p>
          </p:txBody>
        </p:sp>
      </p:grpSp>
      <p:grpSp>
        <p:nvGrpSpPr>
          <p:cNvPr id="163" name="Group 162">
            <a:extLst>
              <a:ext uri="{FF2B5EF4-FFF2-40B4-BE49-F238E27FC236}">
                <a16:creationId xmlns:a16="http://schemas.microsoft.com/office/drawing/2014/main" id="{35646362-75EC-40E4-8F89-900D7F06BC8A}"/>
              </a:ext>
            </a:extLst>
          </p:cNvPr>
          <p:cNvGrpSpPr/>
          <p:nvPr/>
        </p:nvGrpSpPr>
        <p:grpSpPr>
          <a:xfrm>
            <a:off x="10208041" y="2264566"/>
            <a:ext cx="646260" cy="646260"/>
            <a:chOff x="9897614" y="3471418"/>
            <a:chExt cx="1414462" cy="1414463"/>
          </a:xfrm>
        </p:grpSpPr>
        <p:sp>
          <p:nvSpPr>
            <p:cNvPr id="164" name="Donut 67">
              <a:extLst>
                <a:ext uri="{FF2B5EF4-FFF2-40B4-BE49-F238E27FC236}">
                  <a16:creationId xmlns:a16="http://schemas.microsoft.com/office/drawing/2014/main" id="{365EF764-A0AB-4BFB-850C-4EB0AEC46DD8}"/>
                </a:ext>
              </a:extLst>
            </p:cNvPr>
            <p:cNvSpPr/>
            <p:nvPr/>
          </p:nvSpPr>
          <p:spPr bwMode="auto">
            <a:xfrm>
              <a:off x="9951778" y="3525582"/>
              <a:ext cx="1306134" cy="1306134"/>
            </a:xfrm>
            <a:prstGeom prst="ellipse">
              <a:avLst/>
            </a:prstGeom>
            <a:solidFill>
              <a:srgbClr val="1A1A1A"/>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90000"/>
                </a:lnSpc>
                <a:spcBef>
                  <a:spcPts val="600"/>
                </a:spcBef>
                <a:spcAft>
                  <a:spcPts val="0"/>
                </a:spcAft>
                <a:buClrTx/>
                <a:buSzTx/>
                <a:buFontTx/>
                <a:buNone/>
                <a:tabLst/>
                <a:defRPr/>
              </a:pPr>
              <a:endParaRPr kumimoji="0" lang="en-IN" sz="2000" b="0" i="0" u="none" strike="noStrike" kern="0" cap="none" spc="0" normalizeH="0" baseline="0" noProof="0">
                <a:ln>
                  <a:noFill/>
                </a:ln>
                <a:effectLst/>
                <a:uLnTx/>
                <a:uFillTx/>
                <a:latin typeface="Segoe UI Semilight"/>
              </a:endParaRPr>
            </a:p>
          </p:txBody>
        </p:sp>
        <p:sp>
          <p:nvSpPr>
            <p:cNvPr id="165" name="Donut 67">
              <a:extLst>
                <a:ext uri="{FF2B5EF4-FFF2-40B4-BE49-F238E27FC236}">
                  <a16:creationId xmlns:a16="http://schemas.microsoft.com/office/drawing/2014/main" id="{0CA3A4BC-B07C-4A04-912E-FC1E8CEF593E}"/>
                </a:ext>
              </a:extLst>
            </p:cNvPr>
            <p:cNvSpPr/>
            <p:nvPr/>
          </p:nvSpPr>
          <p:spPr bwMode="auto">
            <a:xfrm>
              <a:off x="9897614" y="3471418"/>
              <a:ext cx="1414462" cy="1414462"/>
            </a:xfrm>
            <a:prstGeom prst="donut">
              <a:avLst>
                <a:gd name="adj" fmla="val 7423"/>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IN" sz="2000" b="1" i="0" u="none" strike="noStrike" kern="0" cap="none" spc="0" normalizeH="0" baseline="0" noProof="0">
                <a:ln>
                  <a:noFill/>
                </a:ln>
                <a:effectLst/>
                <a:uLnTx/>
                <a:uFillTx/>
                <a:latin typeface="Segoe UI Light"/>
                <a:ea typeface="Segoe UI" pitchFamily="34" charset="0"/>
                <a:cs typeface="Segoe UI" pitchFamily="34" charset="0"/>
              </a:endParaRPr>
            </a:p>
          </p:txBody>
        </p:sp>
        <p:sp>
          <p:nvSpPr>
            <p:cNvPr id="210" name="Freeform 69">
              <a:extLst>
                <a:ext uri="{FF2B5EF4-FFF2-40B4-BE49-F238E27FC236}">
                  <a16:creationId xmlns:a16="http://schemas.microsoft.com/office/drawing/2014/main" id="{8BA35418-43AF-4A10-9191-1A981C3E8CD5}"/>
                </a:ext>
              </a:extLst>
            </p:cNvPr>
            <p:cNvSpPr/>
            <p:nvPr/>
          </p:nvSpPr>
          <p:spPr bwMode="auto">
            <a:xfrm>
              <a:off x="10260852" y="3529492"/>
              <a:ext cx="1051224" cy="1356389"/>
            </a:xfrm>
            <a:custGeom>
              <a:avLst/>
              <a:gdLst>
                <a:gd name="connsiteX0" fmla="*/ 623876 w 1051224"/>
                <a:gd name="connsiteY0" fmla="*/ 0 h 1356389"/>
                <a:gd name="connsiteX1" fmla="*/ 739413 w 1051224"/>
                <a:gd name="connsiteY1" fmla="*/ 62711 h 1356389"/>
                <a:gd name="connsiteX2" fmla="*/ 1051224 w 1051224"/>
                <a:gd name="connsiteY2" fmla="*/ 649158 h 1356389"/>
                <a:gd name="connsiteX3" fmla="*/ 343993 w 1051224"/>
                <a:gd name="connsiteY3" fmla="*/ 1356389 h 1356389"/>
                <a:gd name="connsiteX4" fmla="*/ 68707 w 1051224"/>
                <a:gd name="connsiteY4" fmla="*/ 1300812 h 1356389"/>
                <a:gd name="connsiteX5" fmla="*/ 0 w 1051224"/>
                <a:gd name="connsiteY5" fmla="*/ 1263518 h 1356389"/>
                <a:gd name="connsiteX6" fmla="*/ 46310 w 1051224"/>
                <a:gd name="connsiteY6" fmla="*/ 1169727 h 1356389"/>
                <a:gd name="connsiteX7" fmla="*/ 109576 w 1051224"/>
                <a:gd name="connsiteY7" fmla="*/ 1204067 h 1356389"/>
                <a:gd name="connsiteX8" fmla="*/ 343993 w 1051224"/>
                <a:gd name="connsiteY8" fmla="*/ 1251393 h 1356389"/>
                <a:gd name="connsiteX9" fmla="*/ 946228 w 1051224"/>
                <a:gd name="connsiteY9" fmla="*/ 649158 h 1356389"/>
                <a:gd name="connsiteX10" fmla="*/ 578410 w 1051224"/>
                <a:gd name="connsiteY10" fmla="*/ 94250 h 1356389"/>
                <a:gd name="connsiteX11" fmla="*/ 577481 w 1051224"/>
                <a:gd name="connsiteY11" fmla="*/ 93961 h 135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1224" h="1356389">
                  <a:moveTo>
                    <a:pt x="623876" y="0"/>
                  </a:moveTo>
                  <a:lnTo>
                    <a:pt x="739413" y="62711"/>
                  </a:lnTo>
                  <a:cubicBezTo>
                    <a:pt x="927537" y="189806"/>
                    <a:pt x="1051224" y="405038"/>
                    <a:pt x="1051224" y="649158"/>
                  </a:cubicBezTo>
                  <a:cubicBezTo>
                    <a:pt x="1051224" y="1039751"/>
                    <a:pt x="734586" y="1356389"/>
                    <a:pt x="343993" y="1356389"/>
                  </a:cubicBezTo>
                  <a:cubicBezTo>
                    <a:pt x="246345" y="1356389"/>
                    <a:pt x="153319" y="1336599"/>
                    <a:pt x="68707" y="1300812"/>
                  </a:cubicBezTo>
                  <a:lnTo>
                    <a:pt x="0" y="1263518"/>
                  </a:lnTo>
                  <a:lnTo>
                    <a:pt x="46310" y="1169727"/>
                  </a:lnTo>
                  <a:lnTo>
                    <a:pt x="109576" y="1204067"/>
                  </a:lnTo>
                  <a:cubicBezTo>
                    <a:pt x="181627" y="1234541"/>
                    <a:pt x="260842" y="1251393"/>
                    <a:pt x="343993" y="1251393"/>
                  </a:cubicBezTo>
                  <a:cubicBezTo>
                    <a:pt x="676598" y="1251393"/>
                    <a:pt x="946228" y="981763"/>
                    <a:pt x="946228" y="649158"/>
                  </a:cubicBezTo>
                  <a:cubicBezTo>
                    <a:pt x="946228" y="399705"/>
                    <a:pt x="794561" y="185674"/>
                    <a:pt x="578410" y="94250"/>
                  </a:cubicBezTo>
                  <a:lnTo>
                    <a:pt x="577481" y="93961"/>
                  </a:lnTo>
                  <a:close/>
                </a:path>
              </a:pathLst>
            </a:cu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IN" sz="2000" b="1" i="0" u="none" strike="noStrike" kern="0" cap="none" spc="0" normalizeH="0" baseline="0" noProof="0">
                <a:ln>
                  <a:noFill/>
                </a:ln>
                <a:effectLst/>
                <a:uLnTx/>
                <a:uFillTx/>
                <a:latin typeface="Segoe UI Light"/>
                <a:ea typeface="Segoe UI" pitchFamily="34" charset="0"/>
                <a:cs typeface="Segoe UI" pitchFamily="34" charset="0"/>
              </a:endParaRPr>
            </a:p>
          </p:txBody>
        </p:sp>
        <p:sp>
          <p:nvSpPr>
            <p:cNvPr id="211" name="Freeform: Shape 210">
              <a:extLst>
                <a:ext uri="{FF2B5EF4-FFF2-40B4-BE49-F238E27FC236}">
                  <a16:creationId xmlns:a16="http://schemas.microsoft.com/office/drawing/2014/main" id="{2C07D8DE-EC25-4B6C-A145-DE734378B7FB}"/>
                </a:ext>
              </a:extLst>
            </p:cNvPr>
            <p:cNvSpPr>
              <a:spLocks/>
            </p:cNvSpPr>
            <p:nvPr/>
          </p:nvSpPr>
          <p:spPr bwMode="auto">
            <a:xfrm>
              <a:off x="10519812" y="4086900"/>
              <a:ext cx="624392" cy="170675"/>
            </a:xfrm>
            <a:custGeom>
              <a:avLst/>
              <a:gdLst>
                <a:gd name="connsiteX0" fmla="*/ 87395 w 624392"/>
                <a:gd name="connsiteY0" fmla="*/ 41 h 170675"/>
                <a:gd name="connsiteX1" fmla="*/ 146987 w 624392"/>
                <a:gd name="connsiteY1" fmla="*/ 25995 h 170675"/>
                <a:gd name="connsiteX2" fmla="*/ 590585 w 624392"/>
                <a:gd name="connsiteY2" fmla="*/ 34373 h 170675"/>
                <a:gd name="connsiteX3" fmla="*/ 624362 w 624392"/>
                <a:gd name="connsiteY3" fmla="*/ 92614 h 170675"/>
                <a:gd name="connsiteX4" fmla="*/ 561973 w 624392"/>
                <a:gd name="connsiteY4" fmla="*/ 151199 h 170675"/>
                <a:gd name="connsiteX5" fmla="*/ 142992 w 624392"/>
                <a:gd name="connsiteY5" fmla="*/ 146765 h 170675"/>
                <a:gd name="connsiteX6" fmla="*/ 22209 w 624392"/>
                <a:gd name="connsiteY6" fmla="*/ 143164 h 170675"/>
                <a:gd name="connsiteX7" fmla="*/ 26205 w 624392"/>
                <a:gd name="connsiteY7" fmla="*/ 22394 h 170675"/>
                <a:gd name="connsiteX8" fmla="*/ 87395 w 624392"/>
                <a:gd name="connsiteY8" fmla="*/ 41 h 17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392" h="170675">
                  <a:moveTo>
                    <a:pt x="87395" y="41"/>
                  </a:moveTo>
                  <a:cubicBezTo>
                    <a:pt x="109539" y="700"/>
                    <a:pt x="131415" y="9412"/>
                    <a:pt x="146987" y="25995"/>
                  </a:cubicBezTo>
                  <a:lnTo>
                    <a:pt x="590585" y="34373"/>
                  </a:lnTo>
                  <a:cubicBezTo>
                    <a:pt x="610032" y="46097"/>
                    <a:pt x="625161" y="68460"/>
                    <a:pt x="624362" y="92614"/>
                  </a:cubicBezTo>
                  <a:cubicBezTo>
                    <a:pt x="623296" y="124820"/>
                    <a:pt x="594181" y="152159"/>
                    <a:pt x="561973" y="151199"/>
                  </a:cubicBezTo>
                  <a:lnTo>
                    <a:pt x="142992" y="146765"/>
                  </a:lnTo>
                  <a:cubicBezTo>
                    <a:pt x="109718" y="178011"/>
                    <a:pt x="57246" y="180476"/>
                    <a:pt x="22209" y="143164"/>
                  </a:cubicBezTo>
                  <a:cubicBezTo>
                    <a:pt x="-8934" y="109999"/>
                    <a:pt x="-7070" y="53639"/>
                    <a:pt x="26205" y="22394"/>
                  </a:cubicBezTo>
                  <a:cubicBezTo>
                    <a:pt x="42841" y="6771"/>
                    <a:pt x="65251" y="-620"/>
                    <a:pt x="87395" y="41"/>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31863"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effectLst/>
                <a:uLnTx/>
                <a:uFillTx/>
                <a:latin typeface="Segoe UI"/>
              </a:endParaRPr>
            </a:p>
          </p:txBody>
        </p:sp>
        <p:sp>
          <p:nvSpPr>
            <p:cNvPr id="212" name="Freeform: Shape 211">
              <a:extLst>
                <a:ext uri="{FF2B5EF4-FFF2-40B4-BE49-F238E27FC236}">
                  <a16:creationId xmlns:a16="http://schemas.microsoft.com/office/drawing/2014/main" id="{56C63E34-9E50-4ACF-BD59-FDFFD6690CD3}"/>
                </a:ext>
              </a:extLst>
            </p:cNvPr>
            <p:cNvSpPr>
              <a:spLocks/>
            </p:cNvSpPr>
            <p:nvPr/>
          </p:nvSpPr>
          <p:spPr bwMode="auto">
            <a:xfrm>
              <a:off x="10286195" y="3695702"/>
              <a:ext cx="290637" cy="267449"/>
            </a:xfrm>
            <a:custGeom>
              <a:avLst/>
              <a:gdLst>
                <a:gd name="connsiteX0" fmla="*/ 290637 w 290637"/>
                <a:gd name="connsiteY0" fmla="*/ 0 h 267449"/>
                <a:gd name="connsiteX1" fmla="*/ 290637 w 290637"/>
                <a:gd name="connsiteY1" fmla="*/ 210967 h 267449"/>
                <a:gd name="connsiteX2" fmla="*/ 258366 w 290637"/>
                <a:gd name="connsiteY2" fmla="*/ 215609 h 267449"/>
                <a:gd name="connsiteX3" fmla="*/ 216275 w 290637"/>
                <a:gd name="connsiteY3" fmla="*/ 228809 h 267449"/>
                <a:gd name="connsiteX4" fmla="*/ 150830 w 290637"/>
                <a:gd name="connsiteY4" fmla="*/ 267449 h 267449"/>
                <a:gd name="connsiteX5" fmla="*/ 17811 w 290637"/>
                <a:gd name="connsiteY5" fmla="*/ 134430 h 267449"/>
                <a:gd name="connsiteX6" fmla="*/ 0 w 290637"/>
                <a:gd name="connsiteY6" fmla="*/ 114611 h 267449"/>
                <a:gd name="connsiteX7" fmla="*/ 213477 w 290637"/>
                <a:gd name="connsiteY7" fmla="*/ 9475 h 267449"/>
                <a:gd name="connsiteX8" fmla="*/ 290637 w 290637"/>
                <a:gd name="connsiteY8" fmla="*/ 0 h 26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637" h="267449">
                  <a:moveTo>
                    <a:pt x="290637" y="0"/>
                  </a:moveTo>
                  <a:lnTo>
                    <a:pt x="290637" y="210967"/>
                  </a:lnTo>
                  <a:lnTo>
                    <a:pt x="258366" y="215609"/>
                  </a:lnTo>
                  <a:cubicBezTo>
                    <a:pt x="243909" y="218915"/>
                    <a:pt x="229837" y="223357"/>
                    <a:pt x="216275" y="228809"/>
                  </a:cubicBezTo>
                  <a:lnTo>
                    <a:pt x="150830" y="267449"/>
                  </a:lnTo>
                  <a:lnTo>
                    <a:pt x="17811" y="134430"/>
                  </a:lnTo>
                  <a:lnTo>
                    <a:pt x="0" y="114611"/>
                  </a:lnTo>
                  <a:cubicBezTo>
                    <a:pt x="63125" y="63651"/>
                    <a:pt x="135403" y="26346"/>
                    <a:pt x="213477" y="9475"/>
                  </a:cubicBezTo>
                  <a:lnTo>
                    <a:pt x="290637" y="0"/>
                  </a:lnTo>
                  <a:close/>
                </a:path>
              </a:pathLst>
            </a:custGeom>
            <a:solidFill>
              <a:srgbClr val="BBDA7D"/>
            </a:solidFill>
            <a:ln>
              <a:noFill/>
            </a:ln>
          </p:spPr>
          <p:txBody>
            <a:bodyPr vert="horz" wrap="square" lIns="91440" tIns="45720" rIns="91440" bIns="45720" numCol="1" anchor="t" anchorCtr="0" compatLnSpc="1">
              <a:prstTxWarp prst="textNoShape">
                <a:avLst/>
              </a:prstTxWarp>
              <a:noAutofit/>
            </a:bodyPr>
            <a:lstStyle/>
            <a:p>
              <a:pPr marL="0" marR="0" lvl="0" indent="0" defTabSz="931863"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effectLst/>
                <a:uLnTx/>
                <a:uFillTx/>
                <a:latin typeface="Segoe UI"/>
              </a:endParaRPr>
            </a:p>
          </p:txBody>
        </p:sp>
        <p:sp>
          <p:nvSpPr>
            <p:cNvPr id="213" name="Freeform: Shape 212">
              <a:extLst>
                <a:ext uri="{FF2B5EF4-FFF2-40B4-BE49-F238E27FC236}">
                  <a16:creationId xmlns:a16="http://schemas.microsoft.com/office/drawing/2014/main" id="{9F92D517-C1B3-4C54-8BB2-5DAF1E1FF9AA}"/>
                </a:ext>
              </a:extLst>
            </p:cNvPr>
            <p:cNvSpPr>
              <a:spLocks/>
            </p:cNvSpPr>
            <p:nvPr/>
          </p:nvSpPr>
          <p:spPr bwMode="auto">
            <a:xfrm>
              <a:off x="10642307" y="3696054"/>
              <a:ext cx="287959" cy="266888"/>
            </a:xfrm>
            <a:custGeom>
              <a:avLst/>
              <a:gdLst>
                <a:gd name="connsiteX0" fmla="*/ 0 w 287959"/>
                <a:gd name="connsiteY0" fmla="*/ 0 h 266888"/>
                <a:gd name="connsiteX1" fmla="*/ 74803 w 287959"/>
                <a:gd name="connsiteY1" fmla="*/ 9477 h 266888"/>
                <a:gd name="connsiteX2" fmla="*/ 223047 w 287959"/>
                <a:gd name="connsiteY2" fmla="*/ 69275 h 266888"/>
                <a:gd name="connsiteX3" fmla="*/ 287959 w 287959"/>
                <a:gd name="connsiteY3" fmla="*/ 114767 h 266888"/>
                <a:gd name="connsiteX4" fmla="*/ 135839 w 287959"/>
                <a:gd name="connsiteY4" fmla="*/ 266888 h 266888"/>
                <a:gd name="connsiteX5" fmla="*/ 70848 w 287959"/>
                <a:gd name="connsiteY5" fmla="*/ 227653 h 266888"/>
                <a:gd name="connsiteX6" fmla="*/ 27150 w 287959"/>
                <a:gd name="connsiteY6" fmla="*/ 212846 h 266888"/>
                <a:gd name="connsiteX7" fmla="*/ 0 w 287959"/>
                <a:gd name="connsiteY7" fmla="*/ 208513 h 266888"/>
                <a:gd name="connsiteX8" fmla="*/ 0 w 287959"/>
                <a:gd name="connsiteY8" fmla="*/ 0 h 26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959" h="266888">
                  <a:moveTo>
                    <a:pt x="0" y="0"/>
                  </a:moveTo>
                  <a:lnTo>
                    <a:pt x="74803" y="9477"/>
                  </a:lnTo>
                  <a:cubicBezTo>
                    <a:pt x="127104" y="20976"/>
                    <a:pt x="176854" y="41582"/>
                    <a:pt x="223047" y="69275"/>
                  </a:cubicBezTo>
                  <a:lnTo>
                    <a:pt x="287959" y="114767"/>
                  </a:lnTo>
                  <a:lnTo>
                    <a:pt x="135839" y="266888"/>
                  </a:lnTo>
                  <a:lnTo>
                    <a:pt x="70848" y="227653"/>
                  </a:lnTo>
                  <a:cubicBezTo>
                    <a:pt x="56706" y="221621"/>
                    <a:pt x="42056" y="216602"/>
                    <a:pt x="27150" y="212846"/>
                  </a:cubicBezTo>
                  <a:lnTo>
                    <a:pt x="0" y="208513"/>
                  </a:lnTo>
                  <a:lnTo>
                    <a:pt x="0" y="0"/>
                  </a:lnTo>
                  <a:close/>
                </a:path>
              </a:pathLst>
            </a:custGeom>
            <a:solidFill>
              <a:srgbClr val="A5CA54"/>
            </a:solidFill>
            <a:ln>
              <a:noFill/>
            </a:ln>
          </p:spPr>
          <p:txBody>
            <a:bodyPr vert="horz" wrap="square" lIns="91440" tIns="45720" rIns="91440" bIns="45720" numCol="1" anchor="t" anchorCtr="0" compatLnSpc="1">
              <a:prstTxWarp prst="textNoShape">
                <a:avLst/>
              </a:prstTxWarp>
              <a:noAutofit/>
            </a:bodyPr>
            <a:lstStyle/>
            <a:p>
              <a:pPr marL="0" marR="0" lvl="0" indent="0" defTabSz="931863"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effectLst/>
                <a:uLnTx/>
                <a:uFillTx/>
                <a:latin typeface="Segoe UI"/>
              </a:endParaRPr>
            </a:p>
          </p:txBody>
        </p:sp>
        <p:sp>
          <p:nvSpPr>
            <p:cNvPr id="214" name="Freeform: Shape 213">
              <a:extLst>
                <a:ext uri="{FF2B5EF4-FFF2-40B4-BE49-F238E27FC236}">
                  <a16:creationId xmlns:a16="http://schemas.microsoft.com/office/drawing/2014/main" id="{4D06C79C-BE2B-43B1-8E5F-D1ED583BCC7E}"/>
                </a:ext>
              </a:extLst>
            </p:cNvPr>
            <p:cNvSpPr>
              <a:spLocks/>
            </p:cNvSpPr>
            <p:nvPr/>
          </p:nvSpPr>
          <p:spPr bwMode="auto">
            <a:xfrm>
              <a:off x="10122399" y="3857990"/>
              <a:ext cx="269161" cy="277918"/>
            </a:xfrm>
            <a:custGeom>
              <a:avLst/>
              <a:gdLst>
                <a:gd name="connsiteX0" fmla="*/ 116870 w 269161"/>
                <a:gd name="connsiteY0" fmla="*/ 0 h 277918"/>
                <a:gd name="connsiteX1" fmla="*/ 269161 w 269161"/>
                <a:gd name="connsiteY1" fmla="*/ 152291 h 277918"/>
                <a:gd name="connsiteX2" fmla="*/ 230871 w 269161"/>
                <a:gd name="connsiteY2" fmla="*/ 215717 h 277918"/>
                <a:gd name="connsiteX3" fmla="*/ 216064 w 269161"/>
                <a:gd name="connsiteY3" fmla="*/ 259415 h 277918"/>
                <a:gd name="connsiteX4" fmla="*/ 213111 w 269161"/>
                <a:gd name="connsiteY4" fmla="*/ 277918 h 277918"/>
                <a:gd name="connsiteX5" fmla="*/ 0 w 269161"/>
                <a:gd name="connsiteY5" fmla="*/ 277918 h 277918"/>
                <a:gd name="connsiteX6" fmla="*/ 10414 w 269161"/>
                <a:gd name="connsiteY6" fmla="*/ 209482 h 277918"/>
                <a:gd name="connsiteX7" fmla="*/ 70719 w 269161"/>
                <a:gd name="connsiteY7" fmla="*/ 61744 h 277918"/>
                <a:gd name="connsiteX8" fmla="*/ 116870 w 269161"/>
                <a:gd name="connsiteY8" fmla="*/ 0 h 27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161" h="277918">
                  <a:moveTo>
                    <a:pt x="116870" y="0"/>
                  </a:moveTo>
                  <a:lnTo>
                    <a:pt x="269161" y="152291"/>
                  </a:lnTo>
                  <a:lnTo>
                    <a:pt x="230871" y="215717"/>
                  </a:lnTo>
                  <a:cubicBezTo>
                    <a:pt x="224839" y="229859"/>
                    <a:pt x="219819" y="244509"/>
                    <a:pt x="216064" y="259415"/>
                  </a:cubicBezTo>
                  <a:lnTo>
                    <a:pt x="213111" y="277918"/>
                  </a:lnTo>
                  <a:lnTo>
                    <a:pt x="0" y="277918"/>
                  </a:lnTo>
                  <a:lnTo>
                    <a:pt x="10414" y="209482"/>
                  </a:lnTo>
                  <a:cubicBezTo>
                    <a:pt x="22420" y="157688"/>
                    <a:pt x="42519" y="107430"/>
                    <a:pt x="70719" y="61744"/>
                  </a:cubicBezTo>
                  <a:lnTo>
                    <a:pt x="116870" y="0"/>
                  </a:lnTo>
                  <a:close/>
                </a:path>
              </a:pathLst>
            </a:custGeom>
            <a:solidFill>
              <a:srgbClr val="D2E7A9"/>
            </a:solidFill>
            <a:ln>
              <a:noFill/>
            </a:ln>
          </p:spPr>
          <p:txBody>
            <a:bodyPr vert="horz" wrap="square" lIns="91440" tIns="45720" rIns="91440" bIns="45720" numCol="1" anchor="t" anchorCtr="0" compatLnSpc="1">
              <a:prstTxWarp prst="textNoShape">
                <a:avLst/>
              </a:prstTxWarp>
              <a:noAutofit/>
            </a:bodyPr>
            <a:lstStyle/>
            <a:p>
              <a:pPr marL="0" marR="0" lvl="0" indent="0" defTabSz="931863"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effectLst/>
                <a:uLnTx/>
                <a:uFillTx/>
                <a:latin typeface="Segoe UI"/>
              </a:endParaRPr>
            </a:p>
          </p:txBody>
        </p:sp>
        <p:sp>
          <p:nvSpPr>
            <p:cNvPr id="215" name="Freeform: Shape 214">
              <a:extLst>
                <a:ext uri="{FF2B5EF4-FFF2-40B4-BE49-F238E27FC236}">
                  <a16:creationId xmlns:a16="http://schemas.microsoft.com/office/drawing/2014/main" id="{9A68049C-45CE-48DD-82D3-3A5A50F9E999}"/>
                </a:ext>
              </a:extLst>
            </p:cNvPr>
            <p:cNvSpPr>
              <a:spLocks/>
            </p:cNvSpPr>
            <p:nvPr/>
          </p:nvSpPr>
          <p:spPr bwMode="auto">
            <a:xfrm>
              <a:off x="10824046" y="3858113"/>
              <a:ext cx="259956" cy="228787"/>
            </a:xfrm>
            <a:custGeom>
              <a:avLst/>
              <a:gdLst>
                <a:gd name="connsiteX0" fmla="*/ 151525 w 259956"/>
                <a:gd name="connsiteY0" fmla="*/ 0 h 228787"/>
                <a:gd name="connsiteX1" fmla="*/ 187726 w 259956"/>
                <a:gd name="connsiteY1" fmla="*/ 47229 h 228787"/>
                <a:gd name="connsiteX2" fmla="*/ 249063 w 259956"/>
                <a:gd name="connsiteY2" fmla="*/ 177909 h 228787"/>
                <a:gd name="connsiteX3" fmla="*/ 259956 w 259956"/>
                <a:gd name="connsiteY3" fmla="*/ 228787 h 228787"/>
                <a:gd name="connsiteX4" fmla="*/ 41069 w 259956"/>
                <a:gd name="connsiteY4" fmla="*/ 228787 h 228787"/>
                <a:gd name="connsiteX5" fmla="*/ 24304 w 259956"/>
                <a:gd name="connsiteY5" fmla="*/ 188030 h 228787"/>
                <a:gd name="connsiteX6" fmla="*/ 0 w 259956"/>
                <a:gd name="connsiteY6" fmla="*/ 151525 h 228787"/>
                <a:gd name="connsiteX7" fmla="*/ 151525 w 259956"/>
                <a:gd name="connsiteY7" fmla="*/ 0 h 228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956" h="228787">
                  <a:moveTo>
                    <a:pt x="151525" y="0"/>
                  </a:moveTo>
                  <a:lnTo>
                    <a:pt x="187726" y="47229"/>
                  </a:lnTo>
                  <a:cubicBezTo>
                    <a:pt x="214470" y="87842"/>
                    <a:pt x="235418" y="132240"/>
                    <a:pt x="249063" y="177909"/>
                  </a:cubicBezTo>
                  <a:lnTo>
                    <a:pt x="259956" y="228787"/>
                  </a:lnTo>
                  <a:lnTo>
                    <a:pt x="41069" y="228787"/>
                  </a:lnTo>
                  <a:lnTo>
                    <a:pt x="24304" y="188030"/>
                  </a:lnTo>
                  <a:lnTo>
                    <a:pt x="0" y="151525"/>
                  </a:lnTo>
                  <a:lnTo>
                    <a:pt x="151525" y="0"/>
                  </a:lnTo>
                  <a:close/>
                </a:path>
              </a:pathLst>
            </a:custGeom>
            <a:solidFill>
              <a:srgbClr val="7FB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31863"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effectLst/>
                <a:uLnTx/>
                <a:uFillTx/>
                <a:latin typeface="Segoe UI"/>
              </a:endParaRPr>
            </a:p>
          </p:txBody>
        </p:sp>
        <p:sp>
          <p:nvSpPr>
            <p:cNvPr id="216" name="Freeform: Shape 215">
              <a:extLst>
                <a:ext uri="{FF2B5EF4-FFF2-40B4-BE49-F238E27FC236}">
                  <a16:creationId xmlns:a16="http://schemas.microsoft.com/office/drawing/2014/main" id="{8ED524D0-F374-41BA-9273-309440954A02}"/>
                </a:ext>
              </a:extLst>
            </p:cNvPr>
            <p:cNvSpPr>
              <a:spLocks/>
            </p:cNvSpPr>
            <p:nvPr/>
          </p:nvSpPr>
          <p:spPr bwMode="auto">
            <a:xfrm>
              <a:off x="10125713" y="4217639"/>
              <a:ext cx="277662" cy="286335"/>
            </a:xfrm>
            <a:custGeom>
              <a:avLst/>
              <a:gdLst>
                <a:gd name="connsiteX0" fmla="*/ 0 w 277662"/>
                <a:gd name="connsiteY0" fmla="*/ 0 h 286335"/>
                <a:gd name="connsiteX1" fmla="*/ 211901 w 277662"/>
                <a:gd name="connsiteY1" fmla="*/ 0 h 286335"/>
                <a:gd name="connsiteX2" fmla="*/ 215712 w 277662"/>
                <a:gd name="connsiteY2" fmla="*/ 24896 h 286335"/>
                <a:gd name="connsiteX3" fmla="*/ 277662 w 277662"/>
                <a:gd name="connsiteY3" fmla="*/ 145645 h 286335"/>
                <a:gd name="connsiteX4" fmla="*/ 120833 w 277662"/>
                <a:gd name="connsiteY4" fmla="*/ 286335 h 286335"/>
                <a:gd name="connsiteX5" fmla="*/ 10016 w 277662"/>
                <a:gd name="connsiteY5" fmla="*/ 76009 h 286335"/>
                <a:gd name="connsiteX6" fmla="*/ 0 w 277662"/>
                <a:gd name="connsiteY6" fmla="*/ 0 h 28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662" h="286335">
                  <a:moveTo>
                    <a:pt x="0" y="0"/>
                  </a:moveTo>
                  <a:lnTo>
                    <a:pt x="211901" y="0"/>
                  </a:lnTo>
                  <a:lnTo>
                    <a:pt x="215712" y="24896"/>
                  </a:lnTo>
                  <a:cubicBezTo>
                    <a:pt x="226173" y="68526"/>
                    <a:pt x="247391" y="109343"/>
                    <a:pt x="277662" y="145645"/>
                  </a:cubicBezTo>
                  <a:cubicBezTo>
                    <a:pt x="277662" y="145645"/>
                    <a:pt x="277662" y="145645"/>
                    <a:pt x="120833" y="286335"/>
                  </a:cubicBezTo>
                  <a:cubicBezTo>
                    <a:pt x="66353" y="225824"/>
                    <a:pt x="27712" y="154013"/>
                    <a:pt x="10016" y="76009"/>
                  </a:cubicBezTo>
                  <a:lnTo>
                    <a:pt x="0" y="0"/>
                  </a:lnTo>
                  <a:close/>
                </a:path>
              </a:pathLst>
            </a:custGeom>
            <a:solidFill>
              <a:srgbClr val="E1EFCB"/>
            </a:solidFill>
            <a:ln>
              <a:noFill/>
            </a:ln>
          </p:spPr>
          <p:txBody>
            <a:bodyPr vert="horz" wrap="square" lIns="91440" tIns="45720" rIns="91440" bIns="45720" numCol="1" anchor="t" anchorCtr="0" compatLnSpc="1">
              <a:prstTxWarp prst="textNoShape">
                <a:avLst/>
              </a:prstTxWarp>
              <a:noAutofit/>
            </a:bodyPr>
            <a:lstStyle/>
            <a:p>
              <a:pPr marL="0" marR="0" lvl="0" indent="0" defTabSz="931863"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effectLst/>
                <a:uLnTx/>
                <a:uFillTx/>
                <a:latin typeface="Segoe UI"/>
              </a:endParaRPr>
            </a:p>
          </p:txBody>
        </p:sp>
        <p:sp>
          <p:nvSpPr>
            <p:cNvPr id="217" name="Freeform: Shape 216">
              <a:extLst>
                <a:ext uri="{FF2B5EF4-FFF2-40B4-BE49-F238E27FC236}">
                  <a16:creationId xmlns:a16="http://schemas.microsoft.com/office/drawing/2014/main" id="{5F7714E2-0AEA-4D38-907E-22E64A3703C8}"/>
                </a:ext>
              </a:extLst>
            </p:cNvPr>
            <p:cNvSpPr/>
            <p:nvPr/>
          </p:nvSpPr>
          <p:spPr bwMode="auto">
            <a:xfrm>
              <a:off x="10519812" y="4168631"/>
              <a:ext cx="624362" cy="88944"/>
            </a:xfrm>
            <a:custGeom>
              <a:avLst/>
              <a:gdLst>
                <a:gd name="connsiteX0" fmla="*/ 123 w 624362"/>
                <a:gd name="connsiteY0" fmla="*/ 0 h 88944"/>
                <a:gd name="connsiteX1" fmla="*/ 621367 w 624362"/>
                <a:gd name="connsiteY1" fmla="*/ 0 h 88944"/>
                <a:gd name="connsiteX2" fmla="*/ 624362 w 624362"/>
                <a:gd name="connsiteY2" fmla="*/ 10883 h 88944"/>
                <a:gd name="connsiteX3" fmla="*/ 561973 w 624362"/>
                <a:gd name="connsiteY3" fmla="*/ 69468 h 88944"/>
                <a:gd name="connsiteX4" fmla="*/ 142992 w 624362"/>
                <a:gd name="connsiteY4" fmla="*/ 65034 h 88944"/>
                <a:gd name="connsiteX5" fmla="*/ 22209 w 624362"/>
                <a:gd name="connsiteY5" fmla="*/ 61433 h 88944"/>
                <a:gd name="connsiteX6" fmla="*/ 50 w 624362"/>
                <a:gd name="connsiteY6" fmla="*/ 328 h 88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362" h="88944">
                  <a:moveTo>
                    <a:pt x="123" y="0"/>
                  </a:moveTo>
                  <a:lnTo>
                    <a:pt x="621367" y="0"/>
                  </a:lnTo>
                  <a:lnTo>
                    <a:pt x="624362" y="10883"/>
                  </a:lnTo>
                  <a:cubicBezTo>
                    <a:pt x="623296" y="43089"/>
                    <a:pt x="594181" y="70428"/>
                    <a:pt x="561973" y="69468"/>
                  </a:cubicBezTo>
                  <a:lnTo>
                    <a:pt x="142992" y="65034"/>
                  </a:lnTo>
                  <a:cubicBezTo>
                    <a:pt x="109718" y="96280"/>
                    <a:pt x="57246" y="98745"/>
                    <a:pt x="22209" y="61433"/>
                  </a:cubicBezTo>
                  <a:cubicBezTo>
                    <a:pt x="6638" y="44851"/>
                    <a:pt x="-682" y="22469"/>
                    <a:pt x="50" y="328"/>
                  </a:cubicBezTo>
                  <a:close/>
                </a:path>
              </a:pathLst>
            </a:cu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effectLst/>
                <a:uLnTx/>
                <a:uFillTx/>
                <a:latin typeface="Segoe UI"/>
                <a:ea typeface="Segoe UI" pitchFamily="34" charset="0"/>
                <a:cs typeface="Segoe UI" pitchFamily="34" charset="0"/>
              </a:endParaRPr>
            </a:p>
          </p:txBody>
        </p:sp>
      </p:grpSp>
      <p:cxnSp>
        <p:nvCxnSpPr>
          <p:cNvPr id="65" name="직선 연결선 64"/>
          <p:cNvCxnSpPr/>
          <p:nvPr/>
        </p:nvCxnSpPr>
        <p:spPr>
          <a:xfrm>
            <a:off x="509285" y="732381"/>
            <a:ext cx="11096296" cy="0"/>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sp>
        <p:nvSpPr>
          <p:cNvPr id="63" name="Title 8">
            <a:extLst>
              <a:ext uri="{FF2B5EF4-FFF2-40B4-BE49-F238E27FC236}">
                <a16:creationId xmlns:a16="http://schemas.microsoft.com/office/drawing/2014/main" id="{DCF75A38-871E-4FD2-A8B7-0937B473A334}"/>
              </a:ext>
            </a:extLst>
          </p:cNvPr>
          <p:cNvSpPr>
            <a:spLocks noGrp="1"/>
          </p:cNvSpPr>
          <p:nvPr>
            <p:ph type="title"/>
          </p:nvPr>
        </p:nvSpPr>
        <p:spPr>
          <a:xfrm>
            <a:off x="426424" y="302551"/>
            <a:ext cx="11336039" cy="758022"/>
          </a:xfrm>
        </p:spPr>
        <p:txBody>
          <a:bodyPr/>
          <a:lstStyle/>
          <a:p>
            <a:r>
              <a:rPr lang="en-US" dirty="0" err="1">
                <a:solidFill>
                  <a:schemeClr val="tx1"/>
                </a:solidFill>
              </a:rPr>
              <a:t>MLOps</a:t>
            </a:r>
            <a:r>
              <a:rPr lang="en-US" dirty="0">
                <a:solidFill>
                  <a:schemeClr val="tx1"/>
                </a:solidFill>
              </a:rPr>
              <a:t> workflow</a:t>
            </a:r>
            <a:br>
              <a:rPr lang="en-US" dirty="0">
                <a:solidFill>
                  <a:schemeClr val="tx1"/>
                </a:solidFill>
              </a:rPr>
            </a:br>
            <a:endParaRPr lang="en-US" dirty="0">
              <a:solidFill>
                <a:schemeClr val="tx1"/>
              </a:solidFill>
            </a:endParaRPr>
          </a:p>
        </p:txBody>
      </p:sp>
      <p:cxnSp>
        <p:nvCxnSpPr>
          <p:cNvPr id="64" name="Straight Arrow Connector 63">
            <a:extLst>
              <a:ext uri="{FF2B5EF4-FFF2-40B4-BE49-F238E27FC236}">
                <a16:creationId xmlns:a16="http://schemas.microsoft.com/office/drawing/2014/main" id="{C348B222-05B9-4A04-8CD7-194856D55AE0}"/>
              </a:ext>
            </a:extLst>
          </p:cNvPr>
          <p:cNvCxnSpPr>
            <a:cxnSpLocks/>
          </p:cNvCxnSpPr>
          <p:nvPr/>
        </p:nvCxnSpPr>
        <p:spPr>
          <a:xfrm flipV="1">
            <a:off x="3850223" y="2509058"/>
            <a:ext cx="774497" cy="0"/>
          </a:xfrm>
          <a:prstGeom prst="straightConnector1">
            <a:avLst/>
          </a:prstGeom>
          <a:noFill/>
          <a:ln w="19050" cap="flat" cmpd="sng" algn="ctr">
            <a:solidFill>
              <a:schemeClr val="tx1"/>
            </a:solidFill>
            <a:prstDash val="solid"/>
            <a:tailEnd type="triangle"/>
          </a:ln>
          <a:effectLst/>
        </p:spPr>
      </p:cxnSp>
      <p:cxnSp>
        <p:nvCxnSpPr>
          <p:cNvPr id="66" name="Straight Arrow Connector 65">
            <a:extLst>
              <a:ext uri="{FF2B5EF4-FFF2-40B4-BE49-F238E27FC236}">
                <a16:creationId xmlns:a16="http://schemas.microsoft.com/office/drawing/2014/main" id="{BD8906D4-4744-42BF-A450-A76E4E204A77}"/>
              </a:ext>
            </a:extLst>
          </p:cNvPr>
          <p:cNvCxnSpPr>
            <a:cxnSpLocks/>
          </p:cNvCxnSpPr>
          <p:nvPr/>
        </p:nvCxnSpPr>
        <p:spPr>
          <a:xfrm>
            <a:off x="1824248" y="2499147"/>
            <a:ext cx="1105563" cy="0"/>
          </a:xfrm>
          <a:prstGeom prst="straightConnector1">
            <a:avLst/>
          </a:prstGeom>
          <a:noFill/>
          <a:ln w="19050" cap="flat" cmpd="sng" algn="ctr">
            <a:solidFill>
              <a:schemeClr val="tx1"/>
            </a:solidFill>
            <a:prstDash val="solid"/>
            <a:tailEnd type="triangle"/>
          </a:ln>
          <a:effectLst/>
        </p:spPr>
      </p:cxnSp>
      <p:cxnSp>
        <p:nvCxnSpPr>
          <p:cNvPr id="67" name="Straight Arrow Connector 66">
            <a:extLst>
              <a:ext uri="{FF2B5EF4-FFF2-40B4-BE49-F238E27FC236}">
                <a16:creationId xmlns:a16="http://schemas.microsoft.com/office/drawing/2014/main" id="{A56F249A-822A-4B4D-8ACA-55D069E1C327}"/>
              </a:ext>
            </a:extLst>
          </p:cNvPr>
          <p:cNvCxnSpPr>
            <a:cxnSpLocks/>
          </p:cNvCxnSpPr>
          <p:nvPr/>
        </p:nvCxnSpPr>
        <p:spPr>
          <a:xfrm flipV="1">
            <a:off x="3850223" y="2653357"/>
            <a:ext cx="774497" cy="0"/>
          </a:xfrm>
          <a:prstGeom prst="straightConnector1">
            <a:avLst/>
          </a:prstGeom>
          <a:noFill/>
          <a:ln w="19050" cap="flat" cmpd="sng" algn="ctr">
            <a:solidFill>
              <a:schemeClr val="tx1"/>
            </a:solidFill>
            <a:prstDash val="solid"/>
            <a:tailEnd type="triangle"/>
          </a:ln>
          <a:effectLst/>
        </p:spPr>
      </p:cxnSp>
    </p:spTree>
    <p:extLst>
      <p:ext uri="{BB962C8B-B14F-4D97-AF65-F5344CB8AC3E}">
        <p14:creationId xmlns:p14="http://schemas.microsoft.com/office/powerpoint/2010/main" val="27812886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Text Placeholder 4">
            <a:extLst>
              <a:ext uri="{FF2B5EF4-FFF2-40B4-BE49-F238E27FC236}">
                <a16:creationId xmlns:a16="http://schemas.microsoft.com/office/drawing/2014/main" id="{ECF68469-D2B1-4C94-BC8F-C696C0BCE2AF}"/>
              </a:ext>
            </a:extLst>
          </p:cNvPr>
          <p:cNvSpPr txBox="1">
            <a:spLocks/>
          </p:cNvSpPr>
          <p:nvPr/>
        </p:nvSpPr>
        <p:spPr>
          <a:xfrm>
            <a:off x="9116019" y="5584942"/>
            <a:ext cx="1332744" cy="540677"/>
          </a:xfrm>
          <a:prstGeom prst="rect">
            <a:avLst/>
          </a:prstGeom>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defTabSz="913698">
              <a:spcBef>
                <a:spcPts val="600"/>
              </a:spcBef>
              <a:defRPr/>
            </a:pPr>
            <a:r>
              <a:rPr lang="en-US" altLang="ko-KR" sz="1200" b="1" dirty="0">
                <a:ln>
                  <a:solidFill>
                    <a:schemeClr val="bg1">
                      <a:lumMod val="85000"/>
                      <a:alpha val="0"/>
                    </a:schemeClr>
                  </a:solidFill>
                </a:ln>
                <a:latin typeface="+mj-ea"/>
                <a:ea typeface="+mj-ea"/>
              </a:rPr>
              <a:t>Reproducibility</a:t>
            </a:r>
          </a:p>
          <a:p>
            <a:pPr defTabSz="913698">
              <a:spcBef>
                <a:spcPts val="600"/>
              </a:spcBef>
              <a:defRPr/>
            </a:pPr>
            <a:r>
              <a:rPr lang="en-US" sz="1200" b="1" dirty="0">
                <a:ln>
                  <a:solidFill>
                    <a:schemeClr val="bg1">
                      <a:lumMod val="85000"/>
                      <a:alpha val="0"/>
                    </a:schemeClr>
                  </a:solidFill>
                </a:ln>
                <a:latin typeface="+mj-ea"/>
                <a:ea typeface="+mj-ea"/>
              </a:rPr>
              <a:t>Validation</a:t>
            </a:r>
          </a:p>
        </p:txBody>
      </p:sp>
      <p:sp>
        <p:nvSpPr>
          <p:cNvPr id="229" name="Text Placeholder 4">
            <a:extLst>
              <a:ext uri="{FF2B5EF4-FFF2-40B4-BE49-F238E27FC236}">
                <a16:creationId xmlns:a16="http://schemas.microsoft.com/office/drawing/2014/main" id="{377BEEA7-E66F-482F-8950-D36ED0D3CC96}"/>
              </a:ext>
            </a:extLst>
          </p:cNvPr>
          <p:cNvSpPr txBox="1">
            <a:spLocks/>
          </p:cNvSpPr>
          <p:nvPr/>
        </p:nvSpPr>
        <p:spPr>
          <a:xfrm>
            <a:off x="10629975" y="5568053"/>
            <a:ext cx="1332744" cy="540678"/>
          </a:xfrm>
          <a:prstGeom prst="rect">
            <a:avLst/>
          </a:prstGeom>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defTabSz="913698">
              <a:spcBef>
                <a:spcPts val="600"/>
              </a:spcBef>
              <a:defRPr/>
            </a:pPr>
            <a:r>
              <a:rPr lang="en-US" sz="1200" b="1" dirty="0">
                <a:ln>
                  <a:solidFill>
                    <a:schemeClr val="bg1">
                      <a:lumMod val="85000"/>
                      <a:alpha val="0"/>
                    </a:schemeClr>
                  </a:solidFill>
                </a:ln>
                <a:latin typeface="+mj-ea"/>
                <a:ea typeface="+mj-ea"/>
              </a:rPr>
              <a:t>Deployment</a:t>
            </a:r>
          </a:p>
          <a:p>
            <a:pPr defTabSz="913698">
              <a:spcBef>
                <a:spcPts val="600"/>
              </a:spcBef>
              <a:defRPr/>
            </a:pPr>
            <a:r>
              <a:rPr lang="en-US" sz="1200" b="1" dirty="0">
                <a:ln>
                  <a:solidFill>
                    <a:schemeClr val="bg1">
                      <a:lumMod val="85000"/>
                      <a:alpha val="0"/>
                    </a:schemeClr>
                  </a:solidFill>
                </a:ln>
                <a:latin typeface="+mj-ea"/>
                <a:ea typeface="+mj-ea"/>
              </a:rPr>
              <a:t>Retraining</a:t>
            </a:r>
            <a:endParaRPr lang="en-US" sz="1200" dirty="0">
              <a:ln>
                <a:solidFill>
                  <a:schemeClr val="bg1">
                    <a:lumMod val="85000"/>
                    <a:alpha val="0"/>
                  </a:schemeClr>
                </a:solidFill>
              </a:ln>
              <a:latin typeface="+mj-ea"/>
              <a:ea typeface="+mj-ea"/>
            </a:endParaRPr>
          </a:p>
        </p:txBody>
      </p:sp>
      <p:pic>
        <p:nvPicPr>
          <p:cNvPr id="102" name="Graphic 101" descr="Checkmark">
            <a:extLst>
              <a:ext uri="{FF2B5EF4-FFF2-40B4-BE49-F238E27FC236}">
                <a16:creationId xmlns:a16="http://schemas.microsoft.com/office/drawing/2014/main" id="{5864E8B5-9441-48C2-A7A8-FF97DA80C27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86586" y="5601380"/>
            <a:ext cx="241200" cy="241200"/>
          </a:xfrm>
          <a:prstGeom prst="rect">
            <a:avLst/>
          </a:prstGeom>
          <a:solidFill>
            <a:schemeClr val="bg1"/>
          </a:solidFill>
        </p:spPr>
      </p:pic>
      <p:pic>
        <p:nvPicPr>
          <p:cNvPr id="60" name="Graphic 59" descr="Checkmark">
            <a:extLst>
              <a:ext uri="{FF2B5EF4-FFF2-40B4-BE49-F238E27FC236}">
                <a16:creationId xmlns:a16="http://schemas.microsoft.com/office/drawing/2014/main" id="{F5DC0118-E3ED-4F9E-B4EB-525748A91D1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04813" y="5872061"/>
            <a:ext cx="241200" cy="241200"/>
          </a:xfrm>
          <a:prstGeom prst="rect">
            <a:avLst/>
          </a:prstGeom>
          <a:solidFill>
            <a:schemeClr val="bg1"/>
          </a:solidFill>
        </p:spPr>
      </p:pic>
      <p:pic>
        <p:nvPicPr>
          <p:cNvPr id="62" name="Graphic 61" descr="Checkmark">
            <a:extLst>
              <a:ext uri="{FF2B5EF4-FFF2-40B4-BE49-F238E27FC236}">
                <a16:creationId xmlns:a16="http://schemas.microsoft.com/office/drawing/2014/main" id="{985F5344-0E4F-4BAB-9AC5-CE53E126BB9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6063" y="5605216"/>
            <a:ext cx="241200" cy="241200"/>
          </a:xfrm>
          <a:prstGeom prst="rect">
            <a:avLst/>
          </a:prstGeom>
          <a:solidFill>
            <a:schemeClr val="bg1"/>
          </a:solidFill>
        </p:spPr>
      </p:pic>
      <p:sp>
        <p:nvSpPr>
          <p:cNvPr id="168" name="Rectangle 167">
            <a:extLst>
              <a:ext uri="{FF2B5EF4-FFF2-40B4-BE49-F238E27FC236}">
                <a16:creationId xmlns:a16="http://schemas.microsoft.com/office/drawing/2014/main" id="{CA2A8CCB-1788-4435-BB04-08A28BB4CCA8}"/>
              </a:ext>
            </a:extLst>
          </p:cNvPr>
          <p:cNvSpPr/>
          <p:nvPr/>
        </p:nvSpPr>
        <p:spPr>
          <a:xfrm>
            <a:off x="10036051" y="3575282"/>
            <a:ext cx="1344880" cy="674031"/>
          </a:xfrm>
          <a:prstGeom prst="rect">
            <a:avLst/>
          </a:prstGeom>
        </p:spPr>
        <p:txBody>
          <a:bodyPr wrap="square">
            <a:spAutoFit/>
          </a:bodyPr>
          <a:lstStyle/>
          <a:p>
            <a:pPr latinLnBrk="0">
              <a:lnSpc>
                <a:spcPct val="90000"/>
              </a:lnSpc>
              <a:spcAft>
                <a:spcPts val="600"/>
              </a:spcAft>
              <a:defRPr/>
            </a:pPr>
            <a:r>
              <a:rPr lang="en-US" sz="1400">
                <a:latin typeface="Segoe UI"/>
                <a:cs typeface="Courier New" panose="02070309020205020404" pitchFamily="49" charset="0"/>
              </a:rPr>
              <a:t>Model management &amp; monitoring</a:t>
            </a:r>
          </a:p>
        </p:txBody>
      </p:sp>
      <p:pic>
        <p:nvPicPr>
          <p:cNvPr id="169" name="Picture 2" descr="https://azure.microsoft.com/images/page/services/machine-learning-service/machine-learning-service.png">
            <a:extLst>
              <a:ext uri="{FF2B5EF4-FFF2-40B4-BE49-F238E27FC236}">
                <a16:creationId xmlns:a16="http://schemas.microsoft.com/office/drawing/2014/main" id="{E5921532-409D-41D8-B4C6-A774E57A823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90737" y="3600855"/>
            <a:ext cx="428985" cy="428985"/>
          </a:xfrm>
          <a:prstGeom prst="rect">
            <a:avLst/>
          </a:prstGeom>
          <a:noFill/>
          <a:extLst>
            <a:ext uri="{909E8E84-426E-40DD-AFC4-6F175D3DCCD1}">
              <a14:hiddenFill xmlns:a14="http://schemas.microsoft.com/office/drawing/2010/main">
                <a:solidFill>
                  <a:srgbClr val="FFFFFF"/>
                </a:solidFill>
              </a14:hiddenFill>
            </a:ext>
          </a:extLst>
        </p:spPr>
      </p:pic>
      <p:sp>
        <p:nvSpPr>
          <p:cNvPr id="170" name="Rectangle 169">
            <a:extLst>
              <a:ext uri="{FF2B5EF4-FFF2-40B4-BE49-F238E27FC236}">
                <a16:creationId xmlns:a16="http://schemas.microsoft.com/office/drawing/2014/main" id="{EF301FA2-8207-484D-BEDA-8D7F031EA1EB}"/>
              </a:ext>
            </a:extLst>
          </p:cNvPr>
          <p:cNvSpPr/>
          <p:nvPr/>
        </p:nvSpPr>
        <p:spPr>
          <a:xfrm>
            <a:off x="7072819" y="5084604"/>
            <a:ext cx="1933491" cy="480131"/>
          </a:xfrm>
          <a:prstGeom prst="rect">
            <a:avLst/>
          </a:prstGeom>
        </p:spPr>
        <p:txBody>
          <a:bodyPr wrap="square">
            <a:spAutoFit/>
          </a:bodyPr>
          <a:lstStyle/>
          <a:p>
            <a:pPr latinLnBrk="0">
              <a:lnSpc>
                <a:spcPct val="90000"/>
              </a:lnSpc>
              <a:spcAft>
                <a:spcPts val="600"/>
              </a:spcAft>
              <a:defRPr/>
            </a:pPr>
            <a:r>
              <a:rPr lang="en-US" sz="1400" dirty="0">
                <a:latin typeface="Segoe UI"/>
                <a:cs typeface="Courier New" panose="02070309020205020404" pitchFamily="49" charset="0"/>
              </a:rPr>
              <a:t>Model performance analysis</a:t>
            </a:r>
          </a:p>
        </p:txBody>
      </p:sp>
      <p:pic>
        <p:nvPicPr>
          <p:cNvPr id="171" name="Picture 2" descr="https://azure.microsoft.com/images/page/services/machine-learning-service/machine-learning-service.png">
            <a:extLst>
              <a:ext uri="{FF2B5EF4-FFF2-40B4-BE49-F238E27FC236}">
                <a16:creationId xmlns:a16="http://schemas.microsoft.com/office/drawing/2014/main" id="{3A80ADBF-DF6E-4A82-B010-3CC1358E358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23673" y="5088673"/>
            <a:ext cx="428985" cy="428985"/>
          </a:xfrm>
          <a:prstGeom prst="rect">
            <a:avLst/>
          </a:prstGeom>
          <a:noFill/>
          <a:extLst>
            <a:ext uri="{909E8E84-426E-40DD-AFC4-6F175D3DCCD1}">
              <a14:hiddenFill xmlns:a14="http://schemas.microsoft.com/office/drawing/2010/main">
                <a:solidFill>
                  <a:srgbClr val="FFFFFF"/>
                </a:solidFill>
              </a14:hiddenFill>
            </a:ext>
          </a:extLst>
        </p:spPr>
      </p:pic>
      <p:sp>
        <p:nvSpPr>
          <p:cNvPr id="172" name="Rectangle 1">
            <a:extLst>
              <a:ext uri="{FF2B5EF4-FFF2-40B4-BE49-F238E27FC236}">
                <a16:creationId xmlns:a16="http://schemas.microsoft.com/office/drawing/2014/main" id="{3B1F608F-4469-4117-8135-BA145202AFC5}"/>
              </a:ext>
            </a:extLst>
          </p:cNvPr>
          <p:cNvSpPr/>
          <p:nvPr/>
        </p:nvSpPr>
        <p:spPr bwMode="auto">
          <a:xfrm>
            <a:off x="1750229" y="3100477"/>
            <a:ext cx="1602571" cy="1201454"/>
          </a:xfrm>
          <a:custGeom>
            <a:avLst/>
            <a:gdLst>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4" fmla="*/ 0 w 1471327"/>
              <a:gd name="connsiteY4" fmla="*/ 0 h 1520291"/>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4" fmla="*/ 91440 w 1471327"/>
              <a:gd name="connsiteY4" fmla="*/ 91440 h 1520291"/>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0" fmla="*/ 1471327 w 1471327"/>
              <a:gd name="connsiteY0" fmla="*/ 0 h 1520291"/>
              <a:gd name="connsiteX1" fmla="*/ 1471327 w 1471327"/>
              <a:gd name="connsiteY1" fmla="*/ 1520291 h 1520291"/>
              <a:gd name="connsiteX2" fmla="*/ 0 w 1471327"/>
              <a:gd name="connsiteY2" fmla="*/ 1520291 h 1520291"/>
            </a:gdLst>
            <a:ahLst/>
            <a:cxnLst>
              <a:cxn ang="0">
                <a:pos x="connsiteX0" y="connsiteY0"/>
              </a:cxn>
              <a:cxn ang="0">
                <a:pos x="connsiteX1" y="connsiteY1"/>
              </a:cxn>
              <a:cxn ang="0">
                <a:pos x="connsiteX2" y="connsiteY2"/>
              </a:cxn>
            </a:cxnLst>
            <a:rect l="l" t="t" r="r" b="b"/>
            <a:pathLst>
              <a:path w="1471327" h="1520291">
                <a:moveTo>
                  <a:pt x="1471327" y="0"/>
                </a:moveTo>
                <a:lnTo>
                  <a:pt x="1471327" y="1520291"/>
                </a:lnTo>
                <a:lnTo>
                  <a:pt x="0" y="1520291"/>
                </a:lnTo>
              </a:path>
            </a:pathLst>
          </a:custGeom>
          <a:noFill/>
          <a:ln w="19050" cap="flat" cmpd="sng" algn="ctr">
            <a:solidFill>
              <a:schemeClr val="tx1"/>
            </a:solidFill>
            <a:prstDash val="solid"/>
            <a:headEnd type="triangl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effectLst/>
              <a:uLnTx/>
              <a:uFillTx/>
              <a:latin typeface="Segoe UI"/>
              <a:ea typeface="Segoe UI" pitchFamily="34" charset="0"/>
              <a:cs typeface="Segoe UI" pitchFamily="34" charset="0"/>
            </a:endParaRPr>
          </a:p>
        </p:txBody>
      </p:sp>
      <p:sp>
        <p:nvSpPr>
          <p:cNvPr id="173" name="TextBox 172">
            <a:extLst>
              <a:ext uri="{FF2B5EF4-FFF2-40B4-BE49-F238E27FC236}">
                <a16:creationId xmlns:a16="http://schemas.microsoft.com/office/drawing/2014/main" id="{84DCD8B1-7FF5-416C-8642-8B279944749A}"/>
              </a:ext>
            </a:extLst>
          </p:cNvPr>
          <p:cNvSpPr txBox="1"/>
          <p:nvPr/>
        </p:nvSpPr>
        <p:spPr>
          <a:xfrm>
            <a:off x="4393647" y="3033672"/>
            <a:ext cx="1344880" cy="313932"/>
          </a:xfrm>
          <a:prstGeom prst="rect">
            <a:avLst/>
          </a:prstGeom>
          <a:noFill/>
        </p:spPr>
        <p:txBody>
          <a:bodyPr wrap="square" lIns="91440" tIns="45720" rIns="91440" bIns="45720" rtlCol="0">
            <a:spAutoFit/>
          </a:bodyPr>
          <a:lstStyle/>
          <a:p>
            <a:pPr algn="ctr" latinLnBrk="0">
              <a:lnSpc>
                <a:spcPct val="90000"/>
              </a:lnSpc>
              <a:spcAft>
                <a:spcPts val="600"/>
              </a:spcAft>
              <a:defRPr/>
            </a:pPr>
            <a:r>
              <a:rPr lang="en-US" sz="1600">
                <a:latin typeface="Segoe UI Semibold"/>
                <a:cs typeface="Courier New" panose="02070309020205020404" pitchFamily="49" charset="0"/>
              </a:rPr>
              <a:t>Train model</a:t>
            </a:r>
          </a:p>
        </p:txBody>
      </p:sp>
      <p:sp>
        <p:nvSpPr>
          <p:cNvPr id="174" name="TextBox 173">
            <a:extLst>
              <a:ext uri="{FF2B5EF4-FFF2-40B4-BE49-F238E27FC236}">
                <a16:creationId xmlns:a16="http://schemas.microsoft.com/office/drawing/2014/main" id="{147BC5AC-F7D7-4F0A-ACA7-B9A194FC0DDF}"/>
              </a:ext>
            </a:extLst>
          </p:cNvPr>
          <p:cNvSpPr txBox="1"/>
          <p:nvPr/>
        </p:nvSpPr>
        <p:spPr>
          <a:xfrm>
            <a:off x="6063706" y="3033672"/>
            <a:ext cx="1531424" cy="535531"/>
          </a:xfrm>
          <a:prstGeom prst="rect">
            <a:avLst/>
          </a:prstGeom>
          <a:noFill/>
        </p:spPr>
        <p:txBody>
          <a:bodyPr wrap="square" lIns="91440" tIns="45720" rIns="91440" bIns="45720"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0" i="0" u="none" strike="noStrike" cap="none" spc="0" normalizeH="0" baseline="0">
                <a:ln>
                  <a:noFill/>
                </a:ln>
                <a:solidFill>
                  <a:schemeClr val="accent1"/>
                </a:solidFill>
                <a:effectLst/>
                <a:uLnTx/>
                <a:uFillTx/>
                <a:latin typeface="+mj-lt"/>
                <a:cs typeface="Courier New" panose="02070309020205020404" pitchFamily="49" charset="0"/>
              </a:defRPr>
            </a:lvl1pPr>
          </a:lstStyle>
          <a:p>
            <a:pPr latinLnBrk="0">
              <a:defRPr/>
            </a:pPr>
            <a:r>
              <a:rPr lang="en-US">
                <a:solidFill>
                  <a:schemeClr val="tx1"/>
                </a:solidFill>
                <a:latin typeface="Segoe UI Semibold"/>
              </a:rPr>
              <a:t>Validate model</a:t>
            </a:r>
          </a:p>
        </p:txBody>
      </p:sp>
      <p:sp>
        <p:nvSpPr>
          <p:cNvPr id="175" name="TextBox 174">
            <a:extLst>
              <a:ext uri="{FF2B5EF4-FFF2-40B4-BE49-F238E27FC236}">
                <a16:creationId xmlns:a16="http://schemas.microsoft.com/office/drawing/2014/main" id="{66C043B5-5B6F-4455-BC2F-ACAEBE8C7F53}"/>
              </a:ext>
            </a:extLst>
          </p:cNvPr>
          <p:cNvSpPr txBox="1"/>
          <p:nvPr/>
        </p:nvSpPr>
        <p:spPr>
          <a:xfrm>
            <a:off x="8067398" y="3033672"/>
            <a:ext cx="1344880" cy="535531"/>
          </a:xfrm>
          <a:prstGeom prst="rect">
            <a:avLst/>
          </a:prstGeom>
          <a:noFill/>
        </p:spPr>
        <p:txBody>
          <a:bodyPr wrap="square" lIns="91440" tIns="45720" rIns="91440" bIns="45720"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0" i="0" u="none" strike="noStrike" cap="none" spc="0" normalizeH="0" baseline="0">
                <a:ln>
                  <a:noFill/>
                </a:ln>
                <a:solidFill>
                  <a:schemeClr val="accent1"/>
                </a:solidFill>
                <a:effectLst/>
                <a:uLnTx/>
                <a:uFillTx/>
                <a:latin typeface="+mj-lt"/>
                <a:cs typeface="Courier New" panose="02070309020205020404" pitchFamily="49" charset="0"/>
              </a:defRPr>
            </a:lvl1pPr>
          </a:lstStyle>
          <a:p>
            <a:pPr latinLnBrk="0">
              <a:defRPr/>
            </a:pPr>
            <a:r>
              <a:rPr lang="en-US">
                <a:solidFill>
                  <a:schemeClr val="tx1"/>
                </a:solidFill>
                <a:latin typeface="Segoe UI Semibold"/>
              </a:rPr>
              <a:t>Deploy model</a:t>
            </a:r>
          </a:p>
        </p:txBody>
      </p:sp>
      <p:sp>
        <p:nvSpPr>
          <p:cNvPr id="176" name="TextBox 175">
            <a:extLst>
              <a:ext uri="{FF2B5EF4-FFF2-40B4-BE49-F238E27FC236}">
                <a16:creationId xmlns:a16="http://schemas.microsoft.com/office/drawing/2014/main" id="{FDBC13FA-E3E0-4A3B-AC70-F38BC131830A}"/>
              </a:ext>
            </a:extLst>
          </p:cNvPr>
          <p:cNvSpPr txBox="1"/>
          <p:nvPr/>
        </p:nvSpPr>
        <p:spPr>
          <a:xfrm>
            <a:off x="9858731" y="3033672"/>
            <a:ext cx="1344880" cy="535531"/>
          </a:xfrm>
          <a:prstGeom prst="rect">
            <a:avLst/>
          </a:prstGeom>
          <a:noFill/>
        </p:spPr>
        <p:txBody>
          <a:bodyPr wrap="square" lIns="91440" tIns="45720" rIns="91440" bIns="45720" rtlCol="0">
            <a:spAutoFit/>
          </a:bodyPr>
          <a:lstStyle/>
          <a:p>
            <a:pPr algn="ctr" latinLnBrk="0">
              <a:lnSpc>
                <a:spcPct val="90000"/>
              </a:lnSpc>
              <a:spcAft>
                <a:spcPts val="600"/>
              </a:spcAft>
              <a:defRPr/>
            </a:pPr>
            <a:r>
              <a:rPr lang="en-US" sz="1600">
                <a:latin typeface="Segoe UI Semibold"/>
                <a:cs typeface="Courier New" panose="02070309020205020404" pitchFamily="49" charset="0"/>
              </a:rPr>
              <a:t>Monitor model</a:t>
            </a:r>
          </a:p>
        </p:txBody>
      </p:sp>
      <p:sp>
        <p:nvSpPr>
          <p:cNvPr id="177" name="TextBox 176">
            <a:extLst>
              <a:ext uri="{FF2B5EF4-FFF2-40B4-BE49-F238E27FC236}">
                <a16:creationId xmlns:a16="http://schemas.microsoft.com/office/drawing/2014/main" id="{1989F6C6-30AE-461F-9B63-31E25A05B54C}"/>
              </a:ext>
            </a:extLst>
          </p:cNvPr>
          <p:cNvSpPr txBox="1"/>
          <p:nvPr/>
        </p:nvSpPr>
        <p:spPr>
          <a:xfrm>
            <a:off x="6998406" y="4645888"/>
            <a:ext cx="1600448" cy="313932"/>
          </a:xfrm>
          <a:prstGeom prst="rect">
            <a:avLst/>
          </a:prstGeom>
          <a:noFill/>
        </p:spPr>
        <p:txBody>
          <a:bodyPr wrap="square" lIns="91440" tIns="45720" rIns="91440" bIns="45720"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0" i="0" u="none" strike="noStrike" cap="none" spc="0" normalizeH="0" baseline="0">
                <a:ln>
                  <a:noFill/>
                </a:ln>
                <a:solidFill>
                  <a:schemeClr val="accent1"/>
                </a:solidFill>
                <a:effectLst/>
                <a:uLnTx/>
                <a:uFillTx/>
                <a:latin typeface="+mj-lt"/>
                <a:cs typeface="Courier New" panose="02070309020205020404" pitchFamily="49" charset="0"/>
              </a:defRPr>
            </a:lvl1pPr>
          </a:lstStyle>
          <a:p>
            <a:pPr latinLnBrk="0">
              <a:defRPr/>
            </a:pPr>
            <a:r>
              <a:rPr lang="en-US">
                <a:solidFill>
                  <a:schemeClr val="tx1"/>
                </a:solidFill>
                <a:latin typeface="Segoe UI Semibold"/>
              </a:rPr>
              <a:t>Retrain model</a:t>
            </a:r>
          </a:p>
        </p:txBody>
      </p:sp>
      <p:cxnSp>
        <p:nvCxnSpPr>
          <p:cNvPr id="178" name="Connector: Elbow 177">
            <a:extLst>
              <a:ext uri="{FF2B5EF4-FFF2-40B4-BE49-F238E27FC236}">
                <a16:creationId xmlns:a16="http://schemas.microsoft.com/office/drawing/2014/main" id="{18295981-5CC4-48F7-ACFA-E700A48FAC0F}"/>
              </a:ext>
            </a:extLst>
          </p:cNvPr>
          <p:cNvCxnSpPr>
            <a:cxnSpLocks/>
            <a:stCxn id="177" idx="1"/>
            <a:endCxn id="173" idx="2"/>
          </p:cNvCxnSpPr>
          <p:nvPr/>
        </p:nvCxnSpPr>
        <p:spPr>
          <a:xfrm rot="10800000">
            <a:off x="5066088" y="3347604"/>
            <a:ext cx="1932319" cy="1455250"/>
          </a:xfrm>
          <a:prstGeom prst="bentConnector2">
            <a:avLst/>
          </a:prstGeom>
          <a:noFill/>
          <a:ln w="19050" cap="flat" cmpd="sng" algn="ctr">
            <a:solidFill>
              <a:schemeClr val="tx1"/>
            </a:solidFill>
            <a:prstDash val="solid"/>
            <a:headEnd type="none" w="med" len="med"/>
            <a:tailEnd type="triangle" w="med" len="med"/>
          </a:ln>
          <a:effectLst/>
        </p:spPr>
      </p:cxnSp>
      <p:cxnSp>
        <p:nvCxnSpPr>
          <p:cNvPr id="179" name="Connector: Elbow 178">
            <a:extLst>
              <a:ext uri="{FF2B5EF4-FFF2-40B4-BE49-F238E27FC236}">
                <a16:creationId xmlns:a16="http://schemas.microsoft.com/office/drawing/2014/main" id="{8888CE6A-DF17-4D66-9AD3-9A7A3D3690D3}"/>
              </a:ext>
            </a:extLst>
          </p:cNvPr>
          <p:cNvCxnSpPr>
            <a:cxnSpLocks/>
            <a:endCxn id="177" idx="3"/>
          </p:cNvCxnSpPr>
          <p:nvPr/>
        </p:nvCxnSpPr>
        <p:spPr>
          <a:xfrm rot="10800000" flipV="1">
            <a:off x="8598854" y="2593672"/>
            <a:ext cx="2373946" cy="2209182"/>
          </a:xfrm>
          <a:prstGeom prst="bentConnector3">
            <a:avLst>
              <a:gd name="adj1" fmla="val -25814"/>
            </a:avLst>
          </a:prstGeom>
          <a:noFill/>
          <a:ln w="19050" cap="flat" cmpd="sng" algn="ctr">
            <a:solidFill>
              <a:schemeClr val="tx1"/>
            </a:solidFill>
            <a:prstDash val="solid"/>
            <a:headEnd type="none" w="med" len="med"/>
            <a:tailEnd type="triangle" w="med" len="med"/>
          </a:ln>
          <a:effectLst/>
        </p:spPr>
      </p:cxnSp>
      <p:sp>
        <p:nvSpPr>
          <p:cNvPr id="180" name="TextBox 179">
            <a:extLst>
              <a:ext uri="{FF2B5EF4-FFF2-40B4-BE49-F238E27FC236}">
                <a16:creationId xmlns:a16="http://schemas.microsoft.com/office/drawing/2014/main" id="{EB65A6FC-442B-4120-B480-4267E3E9BD77}"/>
              </a:ext>
            </a:extLst>
          </p:cNvPr>
          <p:cNvSpPr txBox="1"/>
          <p:nvPr/>
        </p:nvSpPr>
        <p:spPr>
          <a:xfrm>
            <a:off x="4393647" y="1832444"/>
            <a:ext cx="1344880" cy="313932"/>
          </a:xfrm>
          <a:prstGeom prst="rect">
            <a:avLst/>
          </a:prstGeom>
          <a:noFill/>
        </p:spPr>
        <p:txBody>
          <a:bodyPr wrap="square" lIns="91440" tIns="45720" rIns="91440" bIns="45720" rtlCol="0">
            <a:spAutoFit/>
          </a:bodyPr>
          <a:lstStyle/>
          <a:p>
            <a:pPr algn="ctr" latinLnBrk="0">
              <a:lnSpc>
                <a:spcPct val="90000"/>
              </a:lnSpc>
              <a:spcAft>
                <a:spcPts val="600"/>
              </a:spcAft>
              <a:defRPr/>
            </a:pPr>
            <a:r>
              <a:rPr lang="en-US" sz="1600">
                <a:latin typeface="Segoe UI Semibold"/>
                <a:cs typeface="Courier New" panose="02070309020205020404" pitchFamily="49" charset="0"/>
              </a:rPr>
              <a:t>Build app</a:t>
            </a:r>
          </a:p>
        </p:txBody>
      </p:sp>
      <p:sp>
        <p:nvSpPr>
          <p:cNvPr id="181" name="TextBox 180">
            <a:extLst>
              <a:ext uri="{FF2B5EF4-FFF2-40B4-BE49-F238E27FC236}">
                <a16:creationId xmlns:a16="http://schemas.microsoft.com/office/drawing/2014/main" id="{630B7EFA-859A-4A1F-A03F-5B80A0A04750}"/>
              </a:ext>
            </a:extLst>
          </p:cNvPr>
          <p:cNvSpPr txBox="1"/>
          <p:nvPr/>
        </p:nvSpPr>
        <p:spPr>
          <a:xfrm>
            <a:off x="2683329" y="1832444"/>
            <a:ext cx="1344880" cy="313932"/>
          </a:xfrm>
          <a:prstGeom prst="rect">
            <a:avLst/>
          </a:prstGeom>
          <a:noFill/>
        </p:spPr>
        <p:txBody>
          <a:bodyPr wrap="square" lIns="91440" tIns="45720" rIns="91440" bIns="45720" rtlCol="0">
            <a:spAutoFit/>
          </a:bodyPr>
          <a:lstStyle/>
          <a:p>
            <a:pPr algn="ctr" latinLnBrk="0">
              <a:lnSpc>
                <a:spcPct val="90000"/>
              </a:lnSpc>
              <a:spcAft>
                <a:spcPts val="600"/>
              </a:spcAft>
              <a:defRPr/>
            </a:pPr>
            <a:r>
              <a:rPr lang="en-US" sz="1600">
                <a:latin typeface="Segoe UI Semibold"/>
                <a:cs typeface="Courier New" panose="02070309020205020404" pitchFamily="49" charset="0"/>
              </a:rPr>
              <a:t>Collaborate</a:t>
            </a:r>
          </a:p>
        </p:txBody>
      </p:sp>
      <p:sp>
        <p:nvSpPr>
          <p:cNvPr id="182" name="TextBox 181">
            <a:extLst>
              <a:ext uri="{FF2B5EF4-FFF2-40B4-BE49-F238E27FC236}">
                <a16:creationId xmlns:a16="http://schemas.microsoft.com/office/drawing/2014/main" id="{28527C94-57D1-47E1-AC33-B4425381DDB5}"/>
              </a:ext>
            </a:extLst>
          </p:cNvPr>
          <p:cNvSpPr txBox="1"/>
          <p:nvPr/>
        </p:nvSpPr>
        <p:spPr>
          <a:xfrm>
            <a:off x="6156978" y="1832444"/>
            <a:ext cx="1344880" cy="313932"/>
          </a:xfrm>
          <a:prstGeom prst="rect">
            <a:avLst/>
          </a:prstGeom>
          <a:noFill/>
        </p:spPr>
        <p:txBody>
          <a:bodyPr wrap="square" lIns="91440" tIns="45720" rIns="91440" bIns="45720" rtlCol="0">
            <a:spAutoFit/>
          </a:bodyPr>
          <a:lstStyle/>
          <a:p>
            <a:pPr algn="ctr" latinLnBrk="0">
              <a:lnSpc>
                <a:spcPct val="90000"/>
              </a:lnSpc>
              <a:spcAft>
                <a:spcPts val="600"/>
              </a:spcAft>
              <a:defRPr/>
            </a:pPr>
            <a:r>
              <a:rPr lang="en-US" sz="1600">
                <a:latin typeface="Segoe UI Semibold"/>
                <a:cs typeface="Courier New" panose="02070309020205020404" pitchFamily="49" charset="0"/>
              </a:rPr>
              <a:t>Test app</a:t>
            </a:r>
          </a:p>
        </p:txBody>
      </p:sp>
      <p:sp>
        <p:nvSpPr>
          <p:cNvPr id="183" name="TextBox 182">
            <a:extLst>
              <a:ext uri="{FF2B5EF4-FFF2-40B4-BE49-F238E27FC236}">
                <a16:creationId xmlns:a16="http://schemas.microsoft.com/office/drawing/2014/main" id="{B22A0D82-209F-42C5-BBBB-135FC6237931}"/>
              </a:ext>
            </a:extLst>
          </p:cNvPr>
          <p:cNvSpPr txBox="1"/>
          <p:nvPr/>
        </p:nvSpPr>
        <p:spPr>
          <a:xfrm>
            <a:off x="8067398" y="1832444"/>
            <a:ext cx="1344880" cy="313932"/>
          </a:xfrm>
          <a:prstGeom prst="rect">
            <a:avLst/>
          </a:prstGeom>
          <a:noFill/>
        </p:spPr>
        <p:txBody>
          <a:bodyPr wrap="square" lIns="91440" tIns="45720" rIns="91440" bIns="45720" rtlCol="0">
            <a:spAutoFit/>
          </a:bodyPr>
          <a:lstStyle/>
          <a:p>
            <a:pPr algn="ctr" latinLnBrk="0">
              <a:lnSpc>
                <a:spcPct val="90000"/>
              </a:lnSpc>
              <a:spcAft>
                <a:spcPts val="600"/>
              </a:spcAft>
              <a:defRPr/>
            </a:pPr>
            <a:r>
              <a:rPr lang="en-US" sz="1600">
                <a:latin typeface="Segoe UI Semibold"/>
                <a:cs typeface="Courier New" panose="02070309020205020404" pitchFamily="49" charset="0"/>
              </a:rPr>
              <a:t>Release app</a:t>
            </a:r>
          </a:p>
        </p:txBody>
      </p:sp>
      <p:sp>
        <p:nvSpPr>
          <p:cNvPr id="184" name="TextBox 183">
            <a:extLst>
              <a:ext uri="{FF2B5EF4-FFF2-40B4-BE49-F238E27FC236}">
                <a16:creationId xmlns:a16="http://schemas.microsoft.com/office/drawing/2014/main" id="{11CC134C-3B60-4D06-8B48-177C1A2F159A}"/>
              </a:ext>
            </a:extLst>
          </p:cNvPr>
          <p:cNvSpPr txBox="1"/>
          <p:nvPr/>
        </p:nvSpPr>
        <p:spPr>
          <a:xfrm>
            <a:off x="9858731" y="1832444"/>
            <a:ext cx="1344880" cy="313932"/>
          </a:xfrm>
          <a:prstGeom prst="rect">
            <a:avLst/>
          </a:prstGeom>
          <a:noFill/>
        </p:spPr>
        <p:txBody>
          <a:bodyPr wrap="square" lIns="91440" tIns="45720" rIns="91440" bIns="45720" rtlCol="0">
            <a:spAutoFit/>
          </a:bodyPr>
          <a:lstStyle/>
          <a:p>
            <a:pPr algn="ctr" latinLnBrk="0">
              <a:lnSpc>
                <a:spcPct val="90000"/>
              </a:lnSpc>
              <a:spcAft>
                <a:spcPts val="600"/>
              </a:spcAft>
              <a:defRPr/>
            </a:pPr>
            <a:r>
              <a:rPr lang="en-US" sz="1600">
                <a:latin typeface="Segoe UI Semibold"/>
                <a:cs typeface="Courier New" panose="02070309020205020404" pitchFamily="49" charset="0"/>
              </a:rPr>
              <a:t>Monitor app</a:t>
            </a:r>
          </a:p>
        </p:txBody>
      </p:sp>
      <p:cxnSp>
        <p:nvCxnSpPr>
          <p:cNvPr id="185" name="Straight Arrow Connector 184">
            <a:extLst>
              <a:ext uri="{FF2B5EF4-FFF2-40B4-BE49-F238E27FC236}">
                <a16:creationId xmlns:a16="http://schemas.microsoft.com/office/drawing/2014/main" id="{FB3A1116-15BC-493D-959A-1FB5E34539B4}"/>
              </a:ext>
            </a:extLst>
          </p:cNvPr>
          <p:cNvCxnSpPr>
            <a:cxnSpLocks/>
          </p:cNvCxnSpPr>
          <p:nvPr/>
        </p:nvCxnSpPr>
        <p:spPr>
          <a:xfrm flipV="1">
            <a:off x="3850223" y="2520242"/>
            <a:ext cx="774497" cy="0"/>
          </a:xfrm>
          <a:prstGeom prst="straightConnector1">
            <a:avLst/>
          </a:prstGeom>
          <a:noFill/>
          <a:ln w="19050" cap="flat" cmpd="sng" algn="ctr">
            <a:solidFill>
              <a:schemeClr val="tx1"/>
            </a:solidFill>
            <a:prstDash val="solid"/>
            <a:tailEnd type="triangle"/>
          </a:ln>
          <a:effectLst/>
        </p:spPr>
      </p:cxnSp>
      <p:cxnSp>
        <p:nvCxnSpPr>
          <p:cNvPr id="186" name="Straight Arrow Connector 185">
            <a:extLst>
              <a:ext uri="{FF2B5EF4-FFF2-40B4-BE49-F238E27FC236}">
                <a16:creationId xmlns:a16="http://schemas.microsoft.com/office/drawing/2014/main" id="{6A0B55D2-C011-4A1E-B212-E7786ADADB69}"/>
              </a:ext>
            </a:extLst>
          </p:cNvPr>
          <p:cNvCxnSpPr>
            <a:cxnSpLocks/>
          </p:cNvCxnSpPr>
          <p:nvPr/>
        </p:nvCxnSpPr>
        <p:spPr>
          <a:xfrm>
            <a:off x="5570644" y="2520242"/>
            <a:ext cx="946286" cy="0"/>
          </a:xfrm>
          <a:prstGeom prst="straightConnector1">
            <a:avLst/>
          </a:prstGeom>
          <a:noFill/>
          <a:ln w="19050" cap="flat" cmpd="sng" algn="ctr">
            <a:solidFill>
              <a:schemeClr val="tx1"/>
            </a:solidFill>
            <a:prstDash val="solid"/>
            <a:tailEnd type="triangle"/>
          </a:ln>
          <a:effectLst/>
        </p:spPr>
      </p:cxnSp>
      <p:cxnSp>
        <p:nvCxnSpPr>
          <p:cNvPr id="187" name="Straight Arrow Connector 186">
            <a:extLst>
              <a:ext uri="{FF2B5EF4-FFF2-40B4-BE49-F238E27FC236}">
                <a16:creationId xmlns:a16="http://schemas.microsoft.com/office/drawing/2014/main" id="{7691B999-A2F6-4693-8860-889532E2F720}"/>
              </a:ext>
            </a:extLst>
          </p:cNvPr>
          <p:cNvCxnSpPr>
            <a:cxnSpLocks/>
          </p:cNvCxnSpPr>
          <p:nvPr/>
        </p:nvCxnSpPr>
        <p:spPr>
          <a:xfrm>
            <a:off x="7196682" y="2520242"/>
            <a:ext cx="1099302" cy="0"/>
          </a:xfrm>
          <a:prstGeom prst="straightConnector1">
            <a:avLst/>
          </a:prstGeom>
          <a:noFill/>
          <a:ln w="19050" cap="flat" cmpd="sng" algn="ctr">
            <a:solidFill>
              <a:schemeClr val="tx1"/>
            </a:solidFill>
            <a:prstDash val="solid"/>
            <a:tailEnd type="triangle"/>
          </a:ln>
          <a:effectLst/>
        </p:spPr>
      </p:cxnSp>
      <p:cxnSp>
        <p:nvCxnSpPr>
          <p:cNvPr id="188" name="Straight Arrow Connector 187">
            <a:extLst>
              <a:ext uri="{FF2B5EF4-FFF2-40B4-BE49-F238E27FC236}">
                <a16:creationId xmlns:a16="http://schemas.microsoft.com/office/drawing/2014/main" id="{64955700-6A11-4D65-AEE9-A7159E886A66}"/>
              </a:ext>
            </a:extLst>
          </p:cNvPr>
          <p:cNvCxnSpPr>
            <a:cxnSpLocks/>
          </p:cNvCxnSpPr>
          <p:nvPr/>
        </p:nvCxnSpPr>
        <p:spPr>
          <a:xfrm>
            <a:off x="9112622" y="2520242"/>
            <a:ext cx="962699" cy="0"/>
          </a:xfrm>
          <a:prstGeom prst="straightConnector1">
            <a:avLst/>
          </a:prstGeom>
          <a:noFill/>
          <a:ln w="19050" cap="flat" cmpd="sng" algn="ctr">
            <a:solidFill>
              <a:schemeClr val="tx1"/>
            </a:solidFill>
            <a:prstDash val="solid"/>
            <a:tailEnd type="triangle"/>
          </a:ln>
          <a:effectLst/>
        </p:spPr>
      </p:cxnSp>
      <p:grpSp>
        <p:nvGrpSpPr>
          <p:cNvPr id="189" name="Group 188">
            <a:extLst>
              <a:ext uri="{FF2B5EF4-FFF2-40B4-BE49-F238E27FC236}">
                <a16:creationId xmlns:a16="http://schemas.microsoft.com/office/drawing/2014/main" id="{27678F9C-BE5D-44F5-9C4C-AA15080CE2D5}"/>
              </a:ext>
            </a:extLst>
          </p:cNvPr>
          <p:cNvGrpSpPr/>
          <p:nvPr/>
        </p:nvGrpSpPr>
        <p:grpSpPr>
          <a:xfrm>
            <a:off x="3034411" y="2271607"/>
            <a:ext cx="642716" cy="643947"/>
            <a:chOff x="3034411" y="2271607"/>
            <a:chExt cx="642716" cy="643947"/>
          </a:xfrm>
        </p:grpSpPr>
        <p:sp useBgFill="1">
          <p:nvSpPr>
            <p:cNvPr id="190" name="Freeform 5">
              <a:extLst>
                <a:ext uri="{FF2B5EF4-FFF2-40B4-BE49-F238E27FC236}">
                  <a16:creationId xmlns:a16="http://schemas.microsoft.com/office/drawing/2014/main" id="{FF5DE075-84D6-4308-B5CC-CE5DA270EBAA}"/>
                </a:ext>
              </a:extLst>
            </p:cNvPr>
            <p:cNvSpPr>
              <a:spLocks/>
            </p:cNvSpPr>
            <p:nvPr userDrawn="1"/>
          </p:nvSpPr>
          <p:spPr bwMode="auto">
            <a:xfrm>
              <a:off x="3034411" y="2271607"/>
              <a:ext cx="642716" cy="64394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a:ln>
                  <a:noFill/>
                </a:ln>
                <a:effectLst/>
                <a:uLnTx/>
                <a:uFillTx/>
                <a:latin typeface="Segoe UI Semilight"/>
              </a:endParaRPr>
            </a:p>
          </p:txBody>
        </p:sp>
        <p:grpSp>
          <p:nvGrpSpPr>
            <p:cNvPr id="191" name="Group 190">
              <a:extLst>
                <a:ext uri="{FF2B5EF4-FFF2-40B4-BE49-F238E27FC236}">
                  <a16:creationId xmlns:a16="http://schemas.microsoft.com/office/drawing/2014/main" id="{DF7DB6A9-7369-4E6F-A317-AF6EAD498AA5}"/>
                </a:ext>
              </a:extLst>
            </p:cNvPr>
            <p:cNvGrpSpPr>
              <a:grpSpLocks noChangeAspect="1"/>
            </p:cNvGrpSpPr>
            <p:nvPr/>
          </p:nvGrpSpPr>
          <p:grpSpPr bwMode="auto">
            <a:xfrm>
              <a:off x="3034411" y="2273421"/>
              <a:ext cx="642716" cy="628550"/>
              <a:chOff x="6634" y="3297"/>
              <a:chExt cx="2092" cy="2046"/>
            </a:xfrm>
            <a:solidFill>
              <a:srgbClr val="1A1A1A"/>
            </a:solidFill>
          </p:grpSpPr>
          <p:sp>
            <p:nvSpPr>
              <p:cNvPr id="192" name="Freeform 5">
                <a:extLst>
                  <a:ext uri="{FF2B5EF4-FFF2-40B4-BE49-F238E27FC236}">
                    <a16:creationId xmlns:a16="http://schemas.microsoft.com/office/drawing/2014/main" id="{8006BEAB-615E-4F96-955F-88AEB9207672}"/>
                  </a:ext>
                </a:extLst>
              </p:cNvPr>
              <p:cNvSpPr>
                <a:spLocks/>
              </p:cNvSpPr>
              <p:nvPr userDrawn="1"/>
            </p:nvSpPr>
            <p:spPr bwMode="auto">
              <a:xfrm>
                <a:off x="6634" y="3297"/>
                <a:ext cx="2092" cy="2046"/>
              </a:xfrm>
              <a:custGeom>
                <a:avLst/>
                <a:gdLst>
                  <a:gd name="T0" fmla="*/ 594 w 1187"/>
                  <a:gd name="T1" fmla="*/ 0 h 1161"/>
                  <a:gd name="T2" fmla="*/ 594 w 1187"/>
                  <a:gd name="T3" fmla="*/ 0 h 1161"/>
                  <a:gd name="T4" fmla="*/ 0 w 1187"/>
                  <a:gd name="T5" fmla="*/ 592 h 1161"/>
                  <a:gd name="T6" fmla="*/ 406 w 1187"/>
                  <a:gd name="T7" fmla="*/ 1155 h 1161"/>
                  <a:gd name="T8" fmla="*/ 446 w 1187"/>
                  <a:gd name="T9" fmla="*/ 1126 h 1161"/>
                  <a:gd name="T10" fmla="*/ 445 w 1187"/>
                  <a:gd name="T11" fmla="*/ 1016 h 1161"/>
                  <a:gd name="T12" fmla="*/ 246 w 1187"/>
                  <a:gd name="T13" fmla="*/ 946 h 1161"/>
                  <a:gd name="T14" fmla="*/ 179 w 1187"/>
                  <a:gd name="T15" fmla="*/ 859 h 1161"/>
                  <a:gd name="T16" fmla="*/ 184 w 1187"/>
                  <a:gd name="T17" fmla="*/ 823 h 1161"/>
                  <a:gd name="T18" fmla="*/ 274 w 1187"/>
                  <a:gd name="T19" fmla="*/ 884 h 1161"/>
                  <a:gd name="T20" fmla="*/ 448 w 1187"/>
                  <a:gd name="T21" fmla="*/ 934 h 1161"/>
                  <a:gd name="T22" fmla="*/ 485 w 1187"/>
                  <a:gd name="T23" fmla="*/ 854 h 1161"/>
                  <a:gd name="T24" fmla="*/ 215 w 1187"/>
                  <a:gd name="T25" fmla="*/ 561 h 1161"/>
                  <a:gd name="T26" fmla="*/ 276 w 1187"/>
                  <a:gd name="T27" fmla="*/ 402 h 1161"/>
                  <a:gd name="T28" fmla="*/ 282 w 1187"/>
                  <a:gd name="T29" fmla="*/ 245 h 1161"/>
                  <a:gd name="T30" fmla="*/ 445 w 1187"/>
                  <a:gd name="T31" fmla="*/ 305 h 1161"/>
                  <a:gd name="T32" fmla="*/ 594 w 1187"/>
                  <a:gd name="T33" fmla="*/ 285 h 1161"/>
                  <a:gd name="T34" fmla="*/ 742 w 1187"/>
                  <a:gd name="T35" fmla="*/ 305 h 1161"/>
                  <a:gd name="T36" fmla="*/ 906 w 1187"/>
                  <a:gd name="T37" fmla="*/ 245 h 1161"/>
                  <a:gd name="T38" fmla="*/ 911 w 1187"/>
                  <a:gd name="T39" fmla="*/ 402 h 1161"/>
                  <a:gd name="T40" fmla="*/ 972 w 1187"/>
                  <a:gd name="T41" fmla="*/ 561 h 1161"/>
                  <a:gd name="T42" fmla="*/ 701 w 1187"/>
                  <a:gd name="T43" fmla="*/ 853 h 1161"/>
                  <a:gd name="T44" fmla="*/ 741 w 1187"/>
                  <a:gd name="T45" fmla="*/ 963 h 1161"/>
                  <a:gd name="T46" fmla="*/ 740 w 1187"/>
                  <a:gd name="T47" fmla="*/ 1126 h 1161"/>
                  <a:gd name="T48" fmla="*/ 782 w 1187"/>
                  <a:gd name="T49" fmla="*/ 1155 h 1161"/>
                  <a:gd name="T50" fmla="*/ 1187 w 1187"/>
                  <a:gd name="T51" fmla="*/ 592 h 1161"/>
                  <a:gd name="T52" fmla="*/ 594 w 1187"/>
                  <a:gd name="T53" fmla="*/ 0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7" h="1161">
                    <a:moveTo>
                      <a:pt x="594" y="0"/>
                    </a:moveTo>
                    <a:cubicBezTo>
                      <a:pt x="594" y="0"/>
                      <a:pt x="594" y="0"/>
                      <a:pt x="594" y="0"/>
                    </a:cubicBezTo>
                    <a:cubicBezTo>
                      <a:pt x="265" y="0"/>
                      <a:pt x="0" y="264"/>
                      <a:pt x="0" y="592"/>
                    </a:cubicBezTo>
                    <a:cubicBezTo>
                      <a:pt x="0" y="854"/>
                      <a:pt x="170" y="1077"/>
                      <a:pt x="406" y="1155"/>
                    </a:cubicBezTo>
                    <a:cubicBezTo>
                      <a:pt x="435" y="1161"/>
                      <a:pt x="446" y="1142"/>
                      <a:pt x="446" y="1126"/>
                    </a:cubicBezTo>
                    <a:cubicBezTo>
                      <a:pt x="446" y="1112"/>
                      <a:pt x="445" y="1066"/>
                      <a:pt x="445" y="1016"/>
                    </a:cubicBezTo>
                    <a:cubicBezTo>
                      <a:pt x="280" y="1052"/>
                      <a:pt x="246" y="946"/>
                      <a:pt x="246" y="946"/>
                    </a:cubicBezTo>
                    <a:cubicBezTo>
                      <a:pt x="218" y="877"/>
                      <a:pt x="179" y="859"/>
                      <a:pt x="179" y="859"/>
                    </a:cubicBezTo>
                    <a:cubicBezTo>
                      <a:pt x="125" y="822"/>
                      <a:pt x="184" y="823"/>
                      <a:pt x="184" y="823"/>
                    </a:cubicBezTo>
                    <a:cubicBezTo>
                      <a:pt x="243" y="827"/>
                      <a:pt x="274" y="884"/>
                      <a:pt x="274" y="884"/>
                    </a:cubicBezTo>
                    <a:cubicBezTo>
                      <a:pt x="327" y="975"/>
                      <a:pt x="414" y="948"/>
                      <a:pt x="448" y="934"/>
                    </a:cubicBezTo>
                    <a:cubicBezTo>
                      <a:pt x="453" y="895"/>
                      <a:pt x="468" y="869"/>
                      <a:pt x="485" y="854"/>
                    </a:cubicBezTo>
                    <a:cubicBezTo>
                      <a:pt x="353" y="839"/>
                      <a:pt x="215" y="789"/>
                      <a:pt x="215" y="561"/>
                    </a:cubicBezTo>
                    <a:cubicBezTo>
                      <a:pt x="215" y="496"/>
                      <a:pt x="237" y="443"/>
                      <a:pt x="276" y="402"/>
                    </a:cubicBezTo>
                    <a:cubicBezTo>
                      <a:pt x="269" y="387"/>
                      <a:pt x="249" y="327"/>
                      <a:pt x="282" y="245"/>
                    </a:cubicBezTo>
                    <a:cubicBezTo>
                      <a:pt x="282" y="245"/>
                      <a:pt x="331" y="229"/>
                      <a:pt x="445" y="305"/>
                    </a:cubicBezTo>
                    <a:cubicBezTo>
                      <a:pt x="492" y="293"/>
                      <a:pt x="543" y="286"/>
                      <a:pt x="594" y="285"/>
                    </a:cubicBezTo>
                    <a:cubicBezTo>
                      <a:pt x="644" y="286"/>
                      <a:pt x="695" y="293"/>
                      <a:pt x="742" y="305"/>
                    </a:cubicBezTo>
                    <a:cubicBezTo>
                      <a:pt x="855" y="229"/>
                      <a:pt x="906" y="245"/>
                      <a:pt x="906" y="245"/>
                    </a:cubicBezTo>
                    <a:cubicBezTo>
                      <a:pt x="937" y="327"/>
                      <a:pt x="917" y="387"/>
                      <a:pt x="911" y="402"/>
                    </a:cubicBezTo>
                    <a:cubicBezTo>
                      <a:pt x="949" y="443"/>
                      <a:pt x="972" y="496"/>
                      <a:pt x="972" y="561"/>
                    </a:cubicBezTo>
                    <a:cubicBezTo>
                      <a:pt x="972" y="789"/>
                      <a:pt x="833" y="839"/>
                      <a:pt x="701" y="853"/>
                    </a:cubicBezTo>
                    <a:cubicBezTo>
                      <a:pt x="723" y="872"/>
                      <a:pt x="741" y="908"/>
                      <a:pt x="741" y="963"/>
                    </a:cubicBezTo>
                    <a:cubicBezTo>
                      <a:pt x="741" y="1043"/>
                      <a:pt x="740" y="1107"/>
                      <a:pt x="740" y="1126"/>
                    </a:cubicBezTo>
                    <a:cubicBezTo>
                      <a:pt x="740" y="1142"/>
                      <a:pt x="751" y="1161"/>
                      <a:pt x="782" y="1155"/>
                    </a:cubicBezTo>
                    <a:cubicBezTo>
                      <a:pt x="1017" y="1076"/>
                      <a:pt x="1187" y="854"/>
                      <a:pt x="1187" y="592"/>
                    </a:cubicBezTo>
                    <a:cubicBezTo>
                      <a:pt x="1187" y="264"/>
                      <a:pt x="921" y="0"/>
                      <a:pt x="5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effectLst/>
                  <a:uLnTx/>
                  <a:uFillTx/>
                  <a:latin typeface="Segoe UI"/>
                </a:endParaRPr>
              </a:p>
            </p:txBody>
          </p:sp>
          <p:sp>
            <p:nvSpPr>
              <p:cNvPr id="193" name="Freeform 6">
                <a:extLst>
                  <a:ext uri="{FF2B5EF4-FFF2-40B4-BE49-F238E27FC236}">
                    <a16:creationId xmlns:a16="http://schemas.microsoft.com/office/drawing/2014/main" id="{6BFFB4B3-29F5-4247-9344-26FFD07152A2}"/>
                  </a:ext>
                </a:extLst>
              </p:cNvPr>
              <p:cNvSpPr>
                <a:spLocks/>
              </p:cNvSpPr>
              <p:nvPr userDrawn="1"/>
            </p:nvSpPr>
            <p:spPr bwMode="auto">
              <a:xfrm>
                <a:off x="7001" y="4776"/>
                <a:ext cx="31" cy="26"/>
              </a:xfrm>
              <a:custGeom>
                <a:avLst/>
                <a:gdLst>
                  <a:gd name="T0" fmla="*/ 16 w 18"/>
                  <a:gd name="T1" fmla="*/ 11 h 15"/>
                  <a:gd name="T2" fmla="*/ 16 w 18"/>
                  <a:gd name="T3" fmla="*/ 11 h 15"/>
                  <a:gd name="T4" fmla="*/ 7 w 18"/>
                  <a:gd name="T5" fmla="*/ 13 h 15"/>
                  <a:gd name="T6" fmla="*/ 1 w 18"/>
                  <a:gd name="T7" fmla="*/ 4 h 15"/>
                  <a:gd name="T8" fmla="*/ 11 w 18"/>
                  <a:gd name="T9" fmla="*/ 3 h 15"/>
                  <a:gd name="T10" fmla="*/ 16 w 18"/>
                  <a:gd name="T11" fmla="*/ 11 h 15"/>
                </a:gdLst>
                <a:ahLst/>
                <a:cxnLst>
                  <a:cxn ang="0">
                    <a:pos x="T0" y="T1"/>
                  </a:cxn>
                  <a:cxn ang="0">
                    <a:pos x="T2" y="T3"/>
                  </a:cxn>
                  <a:cxn ang="0">
                    <a:pos x="T4" y="T5"/>
                  </a:cxn>
                  <a:cxn ang="0">
                    <a:pos x="T6" y="T7"/>
                  </a:cxn>
                  <a:cxn ang="0">
                    <a:pos x="T8" y="T9"/>
                  </a:cxn>
                  <a:cxn ang="0">
                    <a:pos x="T10" y="T11"/>
                  </a:cxn>
                </a:cxnLst>
                <a:rect l="0" t="0" r="r" b="b"/>
                <a:pathLst>
                  <a:path w="18" h="15">
                    <a:moveTo>
                      <a:pt x="16" y="11"/>
                    </a:moveTo>
                    <a:cubicBezTo>
                      <a:pt x="16" y="11"/>
                      <a:pt x="16" y="11"/>
                      <a:pt x="16" y="11"/>
                    </a:cubicBezTo>
                    <a:cubicBezTo>
                      <a:pt x="15" y="14"/>
                      <a:pt x="10" y="15"/>
                      <a:pt x="7" y="13"/>
                    </a:cubicBezTo>
                    <a:cubicBezTo>
                      <a:pt x="2" y="11"/>
                      <a:pt x="0" y="7"/>
                      <a:pt x="1" y="4"/>
                    </a:cubicBezTo>
                    <a:cubicBezTo>
                      <a:pt x="2" y="1"/>
                      <a:pt x="7" y="0"/>
                      <a:pt x="11" y="3"/>
                    </a:cubicBezTo>
                    <a:cubicBezTo>
                      <a:pt x="15" y="4"/>
                      <a:pt x="18" y="9"/>
                      <a:pt x="1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effectLst/>
                  <a:uLnTx/>
                  <a:uFillTx/>
                  <a:latin typeface="Segoe UI"/>
                </a:endParaRPr>
              </a:p>
            </p:txBody>
          </p:sp>
          <p:sp>
            <p:nvSpPr>
              <p:cNvPr id="194" name="Freeform 7">
                <a:extLst>
                  <a:ext uri="{FF2B5EF4-FFF2-40B4-BE49-F238E27FC236}">
                    <a16:creationId xmlns:a16="http://schemas.microsoft.com/office/drawing/2014/main" id="{321C283C-629E-4EF2-AF19-9AE01BB26A92}"/>
                  </a:ext>
                </a:extLst>
              </p:cNvPr>
              <p:cNvSpPr>
                <a:spLocks/>
              </p:cNvSpPr>
              <p:nvPr userDrawn="1"/>
            </p:nvSpPr>
            <p:spPr bwMode="auto">
              <a:xfrm>
                <a:off x="7043" y="4811"/>
                <a:ext cx="33" cy="37"/>
              </a:xfrm>
              <a:custGeom>
                <a:avLst/>
                <a:gdLst>
                  <a:gd name="T0" fmla="*/ 17 w 19"/>
                  <a:gd name="T1" fmla="*/ 18 h 21"/>
                  <a:gd name="T2" fmla="*/ 17 w 19"/>
                  <a:gd name="T3" fmla="*/ 18 h 21"/>
                  <a:gd name="T4" fmla="*/ 5 w 19"/>
                  <a:gd name="T5" fmla="*/ 16 h 21"/>
                  <a:gd name="T6" fmla="*/ 3 w 19"/>
                  <a:gd name="T7" fmla="*/ 3 h 21"/>
                  <a:gd name="T8" fmla="*/ 15 w 19"/>
                  <a:gd name="T9" fmla="*/ 6 h 21"/>
                  <a:gd name="T10" fmla="*/ 17 w 19"/>
                  <a:gd name="T11" fmla="*/ 18 h 21"/>
                </a:gdLst>
                <a:ahLst/>
                <a:cxnLst>
                  <a:cxn ang="0">
                    <a:pos x="T0" y="T1"/>
                  </a:cxn>
                  <a:cxn ang="0">
                    <a:pos x="T2" y="T3"/>
                  </a:cxn>
                  <a:cxn ang="0">
                    <a:pos x="T4" y="T5"/>
                  </a:cxn>
                  <a:cxn ang="0">
                    <a:pos x="T6" y="T7"/>
                  </a:cxn>
                  <a:cxn ang="0">
                    <a:pos x="T8" y="T9"/>
                  </a:cxn>
                  <a:cxn ang="0">
                    <a:pos x="T10" y="T11"/>
                  </a:cxn>
                </a:cxnLst>
                <a:rect l="0" t="0" r="r" b="b"/>
                <a:pathLst>
                  <a:path w="19" h="21">
                    <a:moveTo>
                      <a:pt x="17" y="18"/>
                    </a:moveTo>
                    <a:cubicBezTo>
                      <a:pt x="17" y="18"/>
                      <a:pt x="17" y="18"/>
                      <a:pt x="17" y="18"/>
                    </a:cubicBezTo>
                    <a:cubicBezTo>
                      <a:pt x="14" y="21"/>
                      <a:pt x="8" y="19"/>
                      <a:pt x="5" y="16"/>
                    </a:cubicBezTo>
                    <a:cubicBezTo>
                      <a:pt x="0" y="11"/>
                      <a:pt x="0" y="5"/>
                      <a:pt x="3" y="3"/>
                    </a:cubicBezTo>
                    <a:cubicBezTo>
                      <a:pt x="5" y="0"/>
                      <a:pt x="11" y="2"/>
                      <a:pt x="15" y="6"/>
                    </a:cubicBezTo>
                    <a:cubicBezTo>
                      <a:pt x="19" y="10"/>
                      <a:pt x="19" y="16"/>
                      <a:pt x="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effectLst/>
                  <a:uLnTx/>
                  <a:uFillTx/>
                  <a:latin typeface="Segoe UI"/>
                </a:endParaRPr>
              </a:p>
            </p:txBody>
          </p:sp>
          <p:sp>
            <p:nvSpPr>
              <p:cNvPr id="195" name="Freeform 8">
                <a:extLst>
                  <a:ext uri="{FF2B5EF4-FFF2-40B4-BE49-F238E27FC236}">
                    <a16:creationId xmlns:a16="http://schemas.microsoft.com/office/drawing/2014/main" id="{658F65CC-4731-4D5D-91D5-A9A8E8FA317F}"/>
                  </a:ext>
                </a:extLst>
              </p:cNvPr>
              <p:cNvSpPr>
                <a:spLocks/>
              </p:cNvSpPr>
              <p:nvPr userDrawn="1"/>
            </p:nvSpPr>
            <p:spPr bwMode="auto">
              <a:xfrm>
                <a:off x="7084" y="4865"/>
                <a:ext cx="37" cy="43"/>
              </a:xfrm>
              <a:custGeom>
                <a:avLst/>
                <a:gdLst>
                  <a:gd name="T0" fmla="*/ 17 w 21"/>
                  <a:gd name="T1" fmla="*/ 22 h 24"/>
                  <a:gd name="T2" fmla="*/ 17 w 21"/>
                  <a:gd name="T3" fmla="*/ 22 h 24"/>
                  <a:gd name="T4" fmla="*/ 4 w 21"/>
                  <a:gd name="T5" fmla="*/ 16 h 24"/>
                  <a:gd name="T6" fmla="*/ 4 w 21"/>
                  <a:gd name="T7" fmla="*/ 2 h 24"/>
                  <a:gd name="T8" fmla="*/ 17 w 21"/>
                  <a:gd name="T9" fmla="*/ 7 h 24"/>
                  <a:gd name="T10" fmla="*/ 17 w 21"/>
                  <a:gd name="T11" fmla="*/ 22 h 24"/>
                </a:gdLst>
                <a:ahLst/>
                <a:cxnLst>
                  <a:cxn ang="0">
                    <a:pos x="T0" y="T1"/>
                  </a:cxn>
                  <a:cxn ang="0">
                    <a:pos x="T2" y="T3"/>
                  </a:cxn>
                  <a:cxn ang="0">
                    <a:pos x="T4" y="T5"/>
                  </a:cxn>
                  <a:cxn ang="0">
                    <a:pos x="T6" y="T7"/>
                  </a:cxn>
                  <a:cxn ang="0">
                    <a:pos x="T8" y="T9"/>
                  </a:cxn>
                  <a:cxn ang="0">
                    <a:pos x="T10" y="T11"/>
                  </a:cxn>
                </a:cxnLst>
                <a:rect l="0" t="0" r="r" b="b"/>
                <a:pathLst>
                  <a:path w="21" h="24">
                    <a:moveTo>
                      <a:pt x="17" y="22"/>
                    </a:moveTo>
                    <a:cubicBezTo>
                      <a:pt x="17" y="22"/>
                      <a:pt x="17" y="22"/>
                      <a:pt x="17" y="22"/>
                    </a:cubicBezTo>
                    <a:cubicBezTo>
                      <a:pt x="13" y="24"/>
                      <a:pt x="8" y="22"/>
                      <a:pt x="4" y="16"/>
                    </a:cubicBezTo>
                    <a:cubicBezTo>
                      <a:pt x="0" y="11"/>
                      <a:pt x="0" y="5"/>
                      <a:pt x="4" y="2"/>
                    </a:cubicBezTo>
                    <a:cubicBezTo>
                      <a:pt x="8" y="0"/>
                      <a:pt x="13" y="2"/>
                      <a:pt x="17" y="7"/>
                    </a:cubicBezTo>
                    <a:cubicBezTo>
                      <a:pt x="21" y="13"/>
                      <a:pt x="21" y="19"/>
                      <a:pt x="1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effectLst/>
                  <a:uLnTx/>
                  <a:uFillTx/>
                  <a:latin typeface="Segoe UI"/>
                </a:endParaRPr>
              </a:p>
            </p:txBody>
          </p:sp>
          <p:sp>
            <p:nvSpPr>
              <p:cNvPr id="196" name="Freeform 9">
                <a:extLst>
                  <a:ext uri="{FF2B5EF4-FFF2-40B4-BE49-F238E27FC236}">
                    <a16:creationId xmlns:a16="http://schemas.microsoft.com/office/drawing/2014/main" id="{58E597BE-A8FF-4AD5-92A7-CD9546141929}"/>
                  </a:ext>
                </a:extLst>
              </p:cNvPr>
              <p:cNvSpPr>
                <a:spLocks/>
              </p:cNvSpPr>
              <p:nvPr userDrawn="1"/>
            </p:nvSpPr>
            <p:spPr bwMode="auto">
              <a:xfrm>
                <a:off x="7131" y="4924"/>
                <a:ext cx="46" cy="44"/>
              </a:xfrm>
              <a:custGeom>
                <a:avLst/>
                <a:gdLst>
                  <a:gd name="T0" fmla="*/ 22 w 26"/>
                  <a:gd name="T1" fmla="*/ 22 h 25"/>
                  <a:gd name="T2" fmla="*/ 22 w 26"/>
                  <a:gd name="T3" fmla="*/ 22 h 25"/>
                  <a:gd name="T4" fmla="*/ 7 w 26"/>
                  <a:gd name="T5" fmla="*/ 19 h 25"/>
                  <a:gd name="T6" fmla="*/ 3 w 26"/>
                  <a:gd name="T7" fmla="*/ 4 h 25"/>
                  <a:gd name="T8" fmla="*/ 19 w 26"/>
                  <a:gd name="T9" fmla="*/ 6 h 25"/>
                  <a:gd name="T10" fmla="*/ 22 w 26"/>
                  <a:gd name="T11" fmla="*/ 22 h 25"/>
                </a:gdLst>
                <a:ahLst/>
                <a:cxnLst>
                  <a:cxn ang="0">
                    <a:pos x="T0" y="T1"/>
                  </a:cxn>
                  <a:cxn ang="0">
                    <a:pos x="T2" y="T3"/>
                  </a:cxn>
                  <a:cxn ang="0">
                    <a:pos x="T4" y="T5"/>
                  </a:cxn>
                  <a:cxn ang="0">
                    <a:pos x="T6" y="T7"/>
                  </a:cxn>
                  <a:cxn ang="0">
                    <a:pos x="T8" y="T9"/>
                  </a:cxn>
                  <a:cxn ang="0">
                    <a:pos x="T10" y="T11"/>
                  </a:cxn>
                </a:cxnLst>
                <a:rect l="0" t="0" r="r" b="b"/>
                <a:pathLst>
                  <a:path w="26" h="25">
                    <a:moveTo>
                      <a:pt x="22" y="22"/>
                    </a:moveTo>
                    <a:cubicBezTo>
                      <a:pt x="22" y="22"/>
                      <a:pt x="22" y="22"/>
                      <a:pt x="22" y="22"/>
                    </a:cubicBezTo>
                    <a:cubicBezTo>
                      <a:pt x="19" y="25"/>
                      <a:pt x="12" y="24"/>
                      <a:pt x="7" y="19"/>
                    </a:cubicBezTo>
                    <a:cubicBezTo>
                      <a:pt x="2" y="14"/>
                      <a:pt x="0" y="8"/>
                      <a:pt x="3" y="4"/>
                    </a:cubicBezTo>
                    <a:cubicBezTo>
                      <a:pt x="7" y="0"/>
                      <a:pt x="14" y="1"/>
                      <a:pt x="19" y="6"/>
                    </a:cubicBezTo>
                    <a:cubicBezTo>
                      <a:pt x="24" y="11"/>
                      <a:pt x="26" y="18"/>
                      <a:pt x="2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effectLst/>
                  <a:uLnTx/>
                  <a:uFillTx/>
                  <a:latin typeface="Segoe UI"/>
                </a:endParaRPr>
              </a:p>
            </p:txBody>
          </p:sp>
          <p:sp>
            <p:nvSpPr>
              <p:cNvPr id="197" name="Freeform 10">
                <a:extLst>
                  <a:ext uri="{FF2B5EF4-FFF2-40B4-BE49-F238E27FC236}">
                    <a16:creationId xmlns:a16="http://schemas.microsoft.com/office/drawing/2014/main" id="{1B5BD82B-6BBA-4C23-BC28-EFE0D9423087}"/>
                  </a:ext>
                </a:extLst>
              </p:cNvPr>
              <p:cNvSpPr>
                <a:spLocks/>
              </p:cNvSpPr>
              <p:nvPr userDrawn="1"/>
            </p:nvSpPr>
            <p:spPr bwMode="auto">
              <a:xfrm>
                <a:off x="7202" y="4969"/>
                <a:ext cx="49" cy="39"/>
              </a:xfrm>
              <a:custGeom>
                <a:avLst/>
                <a:gdLst>
                  <a:gd name="T0" fmla="*/ 26 w 28"/>
                  <a:gd name="T1" fmla="*/ 15 h 22"/>
                  <a:gd name="T2" fmla="*/ 26 w 28"/>
                  <a:gd name="T3" fmla="*/ 15 h 22"/>
                  <a:gd name="T4" fmla="*/ 11 w 28"/>
                  <a:gd name="T5" fmla="*/ 19 h 22"/>
                  <a:gd name="T6" fmla="*/ 2 w 28"/>
                  <a:gd name="T7" fmla="*/ 8 h 22"/>
                  <a:gd name="T8" fmla="*/ 16 w 28"/>
                  <a:gd name="T9" fmla="*/ 2 h 22"/>
                  <a:gd name="T10" fmla="*/ 26 w 28"/>
                  <a:gd name="T11" fmla="*/ 15 h 22"/>
                </a:gdLst>
                <a:ahLst/>
                <a:cxnLst>
                  <a:cxn ang="0">
                    <a:pos x="T0" y="T1"/>
                  </a:cxn>
                  <a:cxn ang="0">
                    <a:pos x="T2" y="T3"/>
                  </a:cxn>
                  <a:cxn ang="0">
                    <a:pos x="T4" y="T5"/>
                  </a:cxn>
                  <a:cxn ang="0">
                    <a:pos x="T6" y="T7"/>
                  </a:cxn>
                  <a:cxn ang="0">
                    <a:pos x="T8" y="T9"/>
                  </a:cxn>
                  <a:cxn ang="0">
                    <a:pos x="T10" y="T11"/>
                  </a:cxn>
                </a:cxnLst>
                <a:rect l="0" t="0" r="r" b="b"/>
                <a:pathLst>
                  <a:path w="28" h="22">
                    <a:moveTo>
                      <a:pt x="26" y="15"/>
                    </a:moveTo>
                    <a:cubicBezTo>
                      <a:pt x="26" y="15"/>
                      <a:pt x="26" y="15"/>
                      <a:pt x="26" y="15"/>
                    </a:cubicBezTo>
                    <a:cubicBezTo>
                      <a:pt x="25" y="19"/>
                      <a:pt x="18" y="22"/>
                      <a:pt x="11" y="19"/>
                    </a:cubicBezTo>
                    <a:cubicBezTo>
                      <a:pt x="5" y="17"/>
                      <a:pt x="0" y="12"/>
                      <a:pt x="2" y="8"/>
                    </a:cubicBezTo>
                    <a:cubicBezTo>
                      <a:pt x="3" y="2"/>
                      <a:pt x="10" y="0"/>
                      <a:pt x="16" y="2"/>
                    </a:cubicBezTo>
                    <a:cubicBezTo>
                      <a:pt x="23" y="5"/>
                      <a:pt x="28" y="10"/>
                      <a:pt x="2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effectLst/>
                  <a:uLnTx/>
                  <a:uFillTx/>
                  <a:latin typeface="Segoe UI"/>
                </a:endParaRPr>
              </a:p>
            </p:txBody>
          </p:sp>
          <p:sp>
            <p:nvSpPr>
              <p:cNvPr id="198" name="Freeform 11">
                <a:extLst>
                  <a:ext uri="{FF2B5EF4-FFF2-40B4-BE49-F238E27FC236}">
                    <a16:creationId xmlns:a16="http://schemas.microsoft.com/office/drawing/2014/main" id="{6ABC5517-06A9-48D0-901C-124E2103C55B}"/>
                  </a:ext>
                </a:extLst>
              </p:cNvPr>
              <p:cNvSpPr>
                <a:spLocks/>
              </p:cNvSpPr>
              <p:nvPr userDrawn="1"/>
            </p:nvSpPr>
            <p:spPr bwMode="auto">
              <a:xfrm>
                <a:off x="7290" y="4985"/>
                <a:ext cx="44" cy="32"/>
              </a:xfrm>
              <a:custGeom>
                <a:avLst/>
                <a:gdLst>
                  <a:gd name="T0" fmla="*/ 25 w 25"/>
                  <a:gd name="T1" fmla="*/ 9 h 18"/>
                  <a:gd name="T2" fmla="*/ 25 w 25"/>
                  <a:gd name="T3" fmla="*/ 9 h 18"/>
                  <a:gd name="T4" fmla="*/ 12 w 25"/>
                  <a:gd name="T5" fmla="*/ 18 h 18"/>
                  <a:gd name="T6" fmla="*/ 0 w 25"/>
                  <a:gd name="T7" fmla="*/ 10 h 18"/>
                  <a:gd name="T8" fmla="*/ 12 w 25"/>
                  <a:gd name="T9" fmla="*/ 1 h 18"/>
                  <a:gd name="T10" fmla="*/ 25 w 25"/>
                  <a:gd name="T11" fmla="*/ 9 h 18"/>
                </a:gdLst>
                <a:ahLst/>
                <a:cxnLst>
                  <a:cxn ang="0">
                    <a:pos x="T0" y="T1"/>
                  </a:cxn>
                  <a:cxn ang="0">
                    <a:pos x="T2" y="T3"/>
                  </a:cxn>
                  <a:cxn ang="0">
                    <a:pos x="T4" y="T5"/>
                  </a:cxn>
                  <a:cxn ang="0">
                    <a:pos x="T6" y="T7"/>
                  </a:cxn>
                  <a:cxn ang="0">
                    <a:pos x="T8" y="T9"/>
                  </a:cxn>
                  <a:cxn ang="0">
                    <a:pos x="T10" y="T11"/>
                  </a:cxn>
                </a:cxnLst>
                <a:rect l="0" t="0" r="r" b="b"/>
                <a:pathLst>
                  <a:path w="25" h="18">
                    <a:moveTo>
                      <a:pt x="25" y="9"/>
                    </a:moveTo>
                    <a:cubicBezTo>
                      <a:pt x="25" y="9"/>
                      <a:pt x="25" y="9"/>
                      <a:pt x="25" y="9"/>
                    </a:cubicBezTo>
                    <a:cubicBezTo>
                      <a:pt x="25" y="14"/>
                      <a:pt x="20" y="18"/>
                      <a:pt x="12" y="18"/>
                    </a:cubicBezTo>
                    <a:cubicBezTo>
                      <a:pt x="6" y="18"/>
                      <a:pt x="0" y="14"/>
                      <a:pt x="0" y="10"/>
                    </a:cubicBezTo>
                    <a:cubicBezTo>
                      <a:pt x="0" y="4"/>
                      <a:pt x="5" y="1"/>
                      <a:pt x="12" y="1"/>
                    </a:cubicBezTo>
                    <a:cubicBezTo>
                      <a:pt x="19" y="0"/>
                      <a:pt x="25" y="4"/>
                      <a:pt x="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effectLst/>
                  <a:uLnTx/>
                  <a:uFillTx/>
                  <a:latin typeface="Segoe UI"/>
                </a:endParaRPr>
              </a:p>
            </p:txBody>
          </p:sp>
          <p:sp>
            <p:nvSpPr>
              <p:cNvPr id="199" name="Freeform 12">
                <a:extLst>
                  <a:ext uri="{FF2B5EF4-FFF2-40B4-BE49-F238E27FC236}">
                    <a16:creationId xmlns:a16="http://schemas.microsoft.com/office/drawing/2014/main" id="{4C68DD49-3AD4-454F-8FFC-B9CF4D1708AA}"/>
                  </a:ext>
                </a:extLst>
              </p:cNvPr>
              <p:cNvSpPr>
                <a:spLocks/>
              </p:cNvSpPr>
              <p:nvPr userDrawn="1"/>
            </p:nvSpPr>
            <p:spPr bwMode="auto">
              <a:xfrm>
                <a:off x="7367" y="4973"/>
                <a:ext cx="48" cy="37"/>
              </a:xfrm>
              <a:custGeom>
                <a:avLst/>
                <a:gdLst>
                  <a:gd name="T0" fmla="*/ 26 w 27"/>
                  <a:gd name="T1" fmla="*/ 9 h 21"/>
                  <a:gd name="T2" fmla="*/ 26 w 27"/>
                  <a:gd name="T3" fmla="*/ 9 h 21"/>
                  <a:gd name="T4" fmla="*/ 15 w 27"/>
                  <a:gd name="T5" fmla="*/ 20 h 21"/>
                  <a:gd name="T6" fmla="*/ 1 w 27"/>
                  <a:gd name="T7" fmla="*/ 13 h 21"/>
                  <a:gd name="T8" fmla="*/ 12 w 27"/>
                  <a:gd name="T9" fmla="*/ 2 h 21"/>
                  <a:gd name="T10" fmla="*/ 26 w 27"/>
                  <a:gd name="T11" fmla="*/ 9 h 21"/>
                </a:gdLst>
                <a:ahLst/>
                <a:cxnLst>
                  <a:cxn ang="0">
                    <a:pos x="T0" y="T1"/>
                  </a:cxn>
                  <a:cxn ang="0">
                    <a:pos x="T2" y="T3"/>
                  </a:cxn>
                  <a:cxn ang="0">
                    <a:pos x="T4" y="T5"/>
                  </a:cxn>
                  <a:cxn ang="0">
                    <a:pos x="T6" y="T7"/>
                  </a:cxn>
                  <a:cxn ang="0">
                    <a:pos x="T8" y="T9"/>
                  </a:cxn>
                  <a:cxn ang="0">
                    <a:pos x="T10" y="T11"/>
                  </a:cxn>
                </a:cxnLst>
                <a:rect l="0" t="0" r="r" b="b"/>
                <a:pathLst>
                  <a:path w="27" h="21">
                    <a:moveTo>
                      <a:pt x="26" y="9"/>
                    </a:moveTo>
                    <a:cubicBezTo>
                      <a:pt x="26" y="9"/>
                      <a:pt x="26" y="9"/>
                      <a:pt x="26" y="9"/>
                    </a:cubicBezTo>
                    <a:cubicBezTo>
                      <a:pt x="27" y="13"/>
                      <a:pt x="22" y="18"/>
                      <a:pt x="15" y="20"/>
                    </a:cubicBezTo>
                    <a:cubicBezTo>
                      <a:pt x="8" y="21"/>
                      <a:pt x="2" y="18"/>
                      <a:pt x="1" y="13"/>
                    </a:cubicBezTo>
                    <a:cubicBezTo>
                      <a:pt x="0" y="8"/>
                      <a:pt x="5" y="3"/>
                      <a:pt x="12" y="2"/>
                    </a:cubicBezTo>
                    <a:cubicBezTo>
                      <a:pt x="19" y="0"/>
                      <a:pt x="25" y="3"/>
                      <a:pt x="2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effectLst/>
                  <a:uLnTx/>
                  <a:uFillTx/>
                  <a:latin typeface="Segoe UI"/>
                </a:endParaRPr>
              </a:p>
            </p:txBody>
          </p:sp>
        </p:grpSp>
      </p:grpSp>
      <p:pic>
        <p:nvPicPr>
          <p:cNvPr id="200" name="Picture 6">
            <a:extLst>
              <a:ext uri="{FF2B5EF4-FFF2-40B4-BE49-F238E27FC236}">
                <a16:creationId xmlns:a16="http://schemas.microsoft.com/office/drawing/2014/main" id="{9BB55244-8BDE-4E2C-9805-F3E2C790CC54}"/>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73366" y="2319423"/>
            <a:ext cx="532944" cy="536546"/>
          </a:xfrm>
          <a:prstGeom prst="rect">
            <a:avLst/>
          </a:prstGeom>
          <a:noFill/>
          <a:ln w="10795" cap="flat" cmpd="sng" algn="ctr">
            <a:noFill/>
            <a:prstDash val="solid"/>
          </a:ln>
          <a:effectLst>
            <a:outerShdw blurRad="190500" dist="38100" dir="2700000" algn="tl" rotWithShape="0">
              <a:prstClr val="black">
                <a:alpha val="25000"/>
              </a:prstClr>
            </a:outerShdw>
          </a:effectLst>
        </p:spPr>
      </p:pic>
      <p:pic>
        <p:nvPicPr>
          <p:cNvPr id="201" name="Picture 12">
            <a:extLst>
              <a:ext uri="{FF2B5EF4-FFF2-40B4-BE49-F238E27FC236}">
                <a16:creationId xmlns:a16="http://schemas.microsoft.com/office/drawing/2014/main" id="{8EE2C5AF-4D4F-4068-ADCA-38616546F59A}"/>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64245" y="2322523"/>
            <a:ext cx="530346" cy="530346"/>
          </a:xfrm>
          <a:prstGeom prst="rect">
            <a:avLst/>
          </a:prstGeom>
          <a:noFill/>
          <a:ln w="10795" cap="flat" cmpd="sng" algn="ctr">
            <a:noFill/>
            <a:prstDash val="solid"/>
          </a:ln>
          <a:effectLst>
            <a:outerShdw blurRad="190500" dist="38100" dir="2700000" algn="tl" rotWithShape="0">
              <a:prstClr val="black">
                <a:alpha val="25000"/>
              </a:prstClr>
            </a:outerShdw>
          </a:effectLst>
        </p:spPr>
      </p:pic>
      <p:pic>
        <p:nvPicPr>
          <p:cNvPr id="202" name="Graphic 201">
            <a:extLst>
              <a:ext uri="{FF2B5EF4-FFF2-40B4-BE49-F238E27FC236}">
                <a16:creationId xmlns:a16="http://schemas.microsoft.com/office/drawing/2014/main" id="{E295BFA9-31EF-4535-BB9C-800C9B794AD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97814" y="2315809"/>
            <a:ext cx="536546" cy="536546"/>
          </a:xfrm>
          <a:prstGeom prst="rect">
            <a:avLst/>
          </a:prstGeom>
          <a:effectLst>
            <a:outerShdw blurRad="190500" dist="38100" dir="2700000" algn="ctr" rotWithShape="0">
              <a:prstClr val="black">
                <a:alpha val="25000"/>
              </a:prstClr>
            </a:outerShdw>
          </a:effectLst>
        </p:spPr>
      </p:pic>
      <p:cxnSp>
        <p:nvCxnSpPr>
          <p:cNvPr id="203" name="Straight Arrow Connector 202">
            <a:extLst>
              <a:ext uri="{FF2B5EF4-FFF2-40B4-BE49-F238E27FC236}">
                <a16:creationId xmlns:a16="http://schemas.microsoft.com/office/drawing/2014/main" id="{10F13196-F601-470B-82FC-593F561AA316}"/>
              </a:ext>
            </a:extLst>
          </p:cNvPr>
          <p:cNvCxnSpPr>
            <a:cxnSpLocks/>
          </p:cNvCxnSpPr>
          <p:nvPr/>
        </p:nvCxnSpPr>
        <p:spPr>
          <a:xfrm>
            <a:off x="1810055" y="2520242"/>
            <a:ext cx="1105563" cy="0"/>
          </a:xfrm>
          <a:prstGeom prst="straightConnector1">
            <a:avLst/>
          </a:prstGeom>
          <a:noFill/>
          <a:ln w="19050" cap="flat" cmpd="sng" algn="ctr">
            <a:solidFill>
              <a:schemeClr val="tx1"/>
            </a:solidFill>
            <a:prstDash val="solid"/>
            <a:tailEnd type="triangle"/>
          </a:ln>
          <a:effectLst/>
        </p:spPr>
      </p:cxnSp>
      <p:cxnSp>
        <p:nvCxnSpPr>
          <p:cNvPr id="204" name="Straight Arrow Connector 203">
            <a:extLst>
              <a:ext uri="{FF2B5EF4-FFF2-40B4-BE49-F238E27FC236}">
                <a16:creationId xmlns:a16="http://schemas.microsoft.com/office/drawing/2014/main" id="{E42F4766-79F1-4361-A229-C6AF761B047E}"/>
              </a:ext>
            </a:extLst>
          </p:cNvPr>
          <p:cNvCxnSpPr>
            <a:cxnSpLocks/>
          </p:cNvCxnSpPr>
          <p:nvPr/>
        </p:nvCxnSpPr>
        <p:spPr>
          <a:xfrm flipV="1">
            <a:off x="3850223" y="2664541"/>
            <a:ext cx="774497" cy="0"/>
          </a:xfrm>
          <a:prstGeom prst="straightConnector1">
            <a:avLst/>
          </a:prstGeom>
          <a:noFill/>
          <a:ln w="19050" cap="flat" cmpd="sng" algn="ctr">
            <a:solidFill>
              <a:schemeClr val="tx1"/>
            </a:solidFill>
            <a:prstDash val="solid"/>
            <a:tailEnd type="triangle"/>
          </a:ln>
          <a:effectLst/>
        </p:spPr>
      </p:cxnSp>
      <p:cxnSp>
        <p:nvCxnSpPr>
          <p:cNvPr id="205" name="Straight Arrow Connector 204">
            <a:extLst>
              <a:ext uri="{FF2B5EF4-FFF2-40B4-BE49-F238E27FC236}">
                <a16:creationId xmlns:a16="http://schemas.microsoft.com/office/drawing/2014/main" id="{2DDA05EB-CC34-4393-9FB1-D9E1071BD0F2}"/>
              </a:ext>
            </a:extLst>
          </p:cNvPr>
          <p:cNvCxnSpPr>
            <a:cxnSpLocks/>
          </p:cNvCxnSpPr>
          <p:nvPr/>
        </p:nvCxnSpPr>
        <p:spPr>
          <a:xfrm>
            <a:off x="5570644" y="2664541"/>
            <a:ext cx="946286" cy="0"/>
          </a:xfrm>
          <a:prstGeom prst="straightConnector1">
            <a:avLst/>
          </a:prstGeom>
          <a:noFill/>
          <a:ln w="19050" cap="flat" cmpd="sng" algn="ctr">
            <a:solidFill>
              <a:schemeClr val="tx1"/>
            </a:solidFill>
            <a:prstDash val="solid"/>
            <a:tailEnd type="triangle"/>
          </a:ln>
          <a:effectLst/>
        </p:spPr>
      </p:cxnSp>
      <p:cxnSp>
        <p:nvCxnSpPr>
          <p:cNvPr id="206" name="Straight Arrow Connector 205">
            <a:extLst>
              <a:ext uri="{FF2B5EF4-FFF2-40B4-BE49-F238E27FC236}">
                <a16:creationId xmlns:a16="http://schemas.microsoft.com/office/drawing/2014/main" id="{F34C7C09-D414-4672-B866-30D6184F34FB}"/>
              </a:ext>
            </a:extLst>
          </p:cNvPr>
          <p:cNvCxnSpPr>
            <a:cxnSpLocks/>
          </p:cNvCxnSpPr>
          <p:nvPr/>
        </p:nvCxnSpPr>
        <p:spPr>
          <a:xfrm>
            <a:off x="7196682" y="2664541"/>
            <a:ext cx="1099302" cy="0"/>
          </a:xfrm>
          <a:prstGeom prst="straightConnector1">
            <a:avLst/>
          </a:prstGeom>
          <a:noFill/>
          <a:ln w="19050" cap="flat" cmpd="sng" algn="ctr">
            <a:solidFill>
              <a:schemeClr val="tx1"/>
            </a:solidFill>
            <a:prstDash val="solid"/>
            <a:tailEnd type="triangle"/>
          </a:ln>
          <a:effectLst/>
        </p:spPr>
      </p:cxnSp>
      <p:cxnSp>
        <p:nvCxnSpPr>
          <p:cNvPr id="207" name="Straight Arrow Connector 206">
            <a:extLst>
              <a:ext uri="{FF2B5EF4-FFF2-40B4-BE49-F238E27FC236}">
                <a16:creationId xmlns:a16="http://schemas.microsoft.com/office/drawing/2014/main" id="{A96F0797-DAB6-477F-B35C-09B1CBD49702}"/>
              </a:ext>
            </a:extLst>
          </p:cNvPr>
          <p:cNvCxnSpPr>
            <a:cxnSpLocks/>
          </p:cNvCxnSpPr>
          <p:nvPr/>
        </p:nvCxnSpPr>
        <p:spPr>
          <a:xfrm>
            <a:off x="9112622" y="2664541"/>
            <a:ext cx="962699" cy="0"/>
          </a:xfrm>
          <a:prstGeom prst="straightConnector1">
            <a:avLst/>
          </a:prstGeom>
          <a:noFill/>
          <a:ln w="19050" cap="flat" cmpd="sng" algn="ctr">
            <a:solidFill>
              <a:schemeClr val="tx1"/>
            </a:solidFill>
            <a:prstDash val="solid"/>
            <a:tailEnd type="triangle"/>
          </a:ln>
          <a:effectLst/>
        </p:spPr>
      </p:cxnSp>
      <p:sp>
        <p:nvSpPr>
          <p:cNvPr id="208" name="TextBox 207">
            <a:extLst>
              <a:ext uri="{FF2B5EF4-FFF2-40B4-BE49-F238E27FC236}">
                <a16:creationId xmlns:a16="http://schemas.microsoft.com/office/drawing/2014/main" id="{1E7F4EB7-4AEB-4DB6-955E-214DB890E0BE}"/>
              </a:ext>
            </a:extLst>
          </p:cNvPr>
          <p:cNvSpPr txBox="1"/>
          <p:nvPr/>
        </p:nvSpPr>
        <p:spPr>
          <a:xfrm>
            <a:off x="361727" y="2951161"/>
            <a:ext cx="1877437" cy="523220"/>
          </a:xfrm>
          <a:prstGeom prst="rect">
            <a:avLst/>
          </a:prstGeom>
          <a:noFill/>
        </p:spPr>
        <p:txBody>
          <a:bodyPr wrap="none" rtlCol="0">
            <a:spAutoFit/>
          </a:bodyPr>
          <a:lstStyle/>
          <a:p>
            <a:pPr algn="ctr" latinLnBrk="0">
              <a:defRPr/>
            </a:pPr>
            <a:r>
              <a:rPr lang="en-US" sz="1400">
                <a:latin typeface="Segoe UI Semibold"/>
              </a:rPr>
              <a:t>App developer</a:t>
            </a:r>
          </a:p>
          <a:p>
            <a:pPr algn="ctr" latinLnBrk="0">
              <a:defRPr/>
            </a:pPr>
            <a:r>
              <a:rPr lang="en-US" sz="1400">
                <a:latin typeface="Segoe UI Semibold"/>
              </a:rPr>
              <a:t>using Azure DevOps </a:t>
            </a:r>
          </a:p>
        </p:txBody>
      </p:sp>
      <p:grpSp>
        <p:nvGrpSpPr>
          <p:cNvPr id="209" name="Group 208">
            <a:extLst>
              <a:ext uri="{FF2B5EF4-FFF2-40B4-BE49-F238E27FC236}">
                <a16:creationId xmlns:a16="http://schemas.microsoft.com/office/drawing/2014/main" id="{82335E34-6D8D-4D6F-87EE-16978C79839E}"/>
              </a:ext>
            </a:extLst>
          </p:cNvPr>
          <p:cNvGrpSpPr/>
          <p:nvPr/>
        </p:nvGrpSpPr>
        <p:grpSpPr>
          <a:xfrm>
            <a:off x="1057501" y="2340616"/>
            <a:ext cx="485888" cy="564792"/>
            <a:chOff x="6185695" y="5061756"/>
            <a:chExt cx="742515" cy="863093"/>
          </a:xfrm>
          <a:solidFill>
            <a:srgbClr val="1A1A1A"/>
          </a:solidFill>
        </p:grpSpPr>
        <p:sp>
          <p:nvSpPr>
            <p:cNvPr id="218" name="Oval 69">
              <a:extLst>
                <a:ext uri="{FF2B5EF4-FFF2-40B4-BE49-F238E27FC236}">
                  <a16:creationId xmlns:a16="http://schemas.microsoft.com/office/drawing/2014/main" id="{6E8C68A7-3568-4D83-8905-7A9D2FC03FF4}"/>
                </a:ext>
              </a:extLst>
            </p:cNvPr>
            <p:cNvSpPr>
              <a:spLocks noChangeArrowheads="1"/>
            </p:cNvSpPr>
            <p:nvPr/>
          </p:nvSpPr>
          <p:spPr bwMode="auto">
            <a:xfrm>
              <a:off x="6369737" y="5061756"/>
              <a:ext cx="368084" cy="368084"/>
            </a:xfrm>
            <a:prstGeom prst="ellipse">
              <a:avLst/>
            </a:prstGeom>
            <a:solidFill>
              <a:schemeClr val="bg1"/>
            </a:solidFill>
            <a:ln w="9525">
              <a:solidFill>
                <a:srgbClr val="0070C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ndParaRPr>
            </a:p>
          </p:txBody>
        </p:sp>
        <p:sp>
          <p:nvSpPr>
            <p:cNvPr id="219" name="Freeform 70">
              <a:extLst>
                <a:ext uri="{FF2B5EF4-FFF2-40B4-BE49-F238E27FC236}">
                  <a16:creationId xmlns:a16="http://schemas.microsoft.com/office/drawing/2014/main" id="{74A8A29C-68B9-47E1-B0D1-6BB92A2DED0D}"/>
                </a:ext>
              </a:extLst>
            </p:cNvPr>
            <p:cNvSpPr>
              <a:spLocks/>
            </p:cNvSpPr>
            <p:nvPr/>
          </p:nvSpPr>
          <p:spPr bwMode="auto">
            <a:xfrm>
              <a:off x="6185695" y="5556765"/>
              <a:ext cx="742515" cy="368084"/>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chemeClr val="bg1"/>
            </a:solidFill>
            <a:ln w="9525">
              <a:solidFill>
                <a:srgbClr val="0070C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ndParaRPr>
            </a:p>
          </p:txBody>
        </p:sp>
      </p:grpSp>
      <p:sp>
        <p:nvSpPr>
          <p:cNvPr id="220" name="TextBox 219">
            <a:extLst>
              <a:ext uri="{FF2B5EF4-FFF2-40B4-BE49-F238E27FC236}">
                <a16:creationId xmlns:a16="http://schemas.microsoft.com/office/drawing/2014/main" id="{938CF3B7-EAF4-4B7D-B233-87F11F9D1203}"/>
              </a:ext>
            </a:extLst>
          </p:cNvPr>
          <p:cNvSpPr txBox="1"/>
          <p:nvPr/>
        </p:nvSpPr>
        <p:spPr>
          <a:xfrm>
            <a:off x="223875" y="4645318"/>
            <a:ext cx="2153155" cy="523220"/>
          </a:xfrm>
          <a:prstGeom prst="rect">
            <a:avLst/>
          </a:prstGeom>
          <a:noFill/>
        </p:spPr>
        <p:txBody>
          <a:bodyPr wrap="none" rtlCol="0">
            <a:spAutoFit/>
          </a:bodyPr>
          <a:lstStyle/>
          <a:p>
            <a:pPr algn="ctr" latinLnBrk="0">
              <a:defRPr/>
            </a:pPr>
            <a:r>
              <a:rPr lang="en-US" sz="1400">
                <a:latin typeface="Segoe UI Semibold"/>
              </a:rPr>
              <a:t>Data scientist using </a:t>
            </a:r>
          </a:p>
          <a:p>
            <a:pPr algn="ctr" latinLnBrk="0">
              <a:defRPr/>
            </a:pPr>
            <a:r>
              <a:rPr lang="en-US" sz="1400">
                <a:latin typeface="Segoe UI Semibold"/>
              </a:rPr>
              <a:t>Azure Machine Learning</a:t>
            </a:r>
          </a:p>
        </p:txBody>
      </p:sp>
      <p:grpSp>
        <p:nvGrpSpPr>
          <p:cNvPr id="221" name="Group 220">
            <a:extLst>
              <a:ext uri="{FF2B5EF4-FFF2-40B4-BE49-F238E27FC236}">
                <a16:creationId xmlns:a16="http://schemas.microsoft.com/office/drawing/2014/main" id="{4B4074FB-4FA4-4C96-A9B5-79ECD0832B43}"/>
              </a:ext>
            </a:extLst>
          </p:cNvPr>
          <p:cNvGrpSpPr/>
          <p:nvPr/>
        </p:nvGrpSpPr>
        <p:grpSpPr>
          <a:xfrm>
            <a:off x="1057501" y="4052851"/>
            <a:ext cx="485888" cy="564792"/>
            <a:chOff x="6185695" y="5061756"/>
            <a:chExt cx="742515" cy="863093"/>
          </a:xfrm>
        </p:grpSpPr>
        <p:sp>
          <p:nvSpPr>
            <p:cNvPr id="222" name="Oval 69">
              <a:extLst>
                <a:ext uri="{FF2B5EF4-FFF2-40B4-BE49-F238E27FC236}">
                  <a16:creationId xmlns:a16="http://schemas.microsoft.com/office/drawing/2014/main" id="{A151DA0E-7C5E-4243-849B-5B4309BB79EB}"/>
                </a:ext>
              </a:extLst>
            </p:cNvPr>
            <p:cNvSpPr>
              <a:spLocks noChangeArrowheads="1"/>
            </p:cNvSpPr>
            <p:nvPr/>
          </p:nvSpPr>
          <p:spPr bwMode="auto">
            <a:xfrm>
              <a:off x="6369737" y="5061756"/>
              <a:ext cx="368084" cy="3680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a:latin typeface="Segoe UI"/>
              </a:endParaRPr>
            </a:p>
          </p:txBody>
        </p:sp>
        <p:sp>
          <p:nvSpPr>
            <p:cNvPr id="223" name="Freeform 70">
              <a:extLst>
                <a:ext uri="{FF2B5EF4-FFF2-40B4-BE49-F238E27FC236}">
                  <a16:creationId xmlns:a16="http://schemas.microsoft.com/office/drawing/2014/main" id="{A17BB16A-F919-458E-BD9D-A69A229E5E00}"/>
                </a:ext>
              </a:extLst>
            </p:cNvPr>
            <p:cNvSpPr>
              <a:spLocks/>
            </p:cNvSpPr>
            <p:nvPr/>
          </p:nvSpPr>
          <p:spPr bwMode="auto">
            <a:xfrm>
              <a:off x="6185695" y="5556765"/>
              <a:ext cx="742515" cy="368084"/>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a:latin typeface="Segoe UI"/>
              </a:endParaRPr>
            </a:p>
          </p:txBody>
        </p:sp>
      </p:grpSp>
      <p:grpSp>
        <p:nvGrpSpPr>
          <p:cNvPr id="224" name="Group 223">
            <a:extLst>
              <a:ext uri="{FF2B5EF4-FFF2-40B4-BE49-F238E27FC236}">
                <a16:creationId xmlns:a16="http://schemas.microsoft.com/office/drawing/2014/main" id="{FEBA30D3-FEB6-4119-B711-7C1A9264631D}"/>
              </a:ext>
            </a:extLst>
          </p:cNvPr>
          <p:cNvGrpSpPr/>
          <p:nvPr/>
        </p:nvGrpSpPr>
        <p:grpSpPr>
          <a:xfrm>
            <a:off x="10208041" y="2264566"/>
            <a:ext cx="646260" cy="646260"/>
            <a:chOff x="9897614" y="3471418"/>
            <a:chExt cx="1414462" cy="1414463"/>
          </a:xfrm>
        </p:grpSpPr>
        <p:sp>
          <p:nvSpPr>
            <p:cNvPr id="226" name="Donut 67">
              <a:extLst>
                <a:ext uri="{FF2B5EF4-FFF2-40B4-BE49-F238E27FC236}">
                  <a16:creationId xmlns:a16="http://schemas.microsoft.com/office/drawing/2014/main" id="{530C0218-B923-4C7D-9F4E-55DC728D2A27}"/>
                </a:ext>
              </a:extLst>
            </p:cNvPr>
            <p:cNvSpPr/>
            <p:nvPr/>
          </p:nvSpPr>
          <p:spPr bwMode="auto">
            <a:xfrm>
              <a:off x="9951778" y="3525582"/>
              <a:ext cx="1306134" cy="1306134"/>
            </a:xfrm>
            <a:prstGeom prst="ellipse">
              <a:avLst/>
            </a:prstGeom>
            <a:solidFill>
              <a:srgbClr val="1A1A1A"/>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90000"/>
                </a:lnSpc>
                <a:spcBef>
                  <a:spcPts val="600"/>
                </a:spcBef>
                <a:spcAft>
                  <a:spcPts val="0"/>
                </a:spcAft>
                <a:buClrTx/>
                <a:buSzTx/>
                <a:buFontTx/>
                <a:buNone/>
                <a:tabLst/>
                <a:defRPr/>
              </a:pPr>
              <a:endParaRPr kumimoji="0" lang="en-IN" sz="2000" b="0" i="0" u="none" strike="noStrike" kern="0" cap="none" spc="0" normalizeH="0" baseline="0" noProof="0">
                <a:ln>
                  <a:noFill/>
                </a:ln>
                <a:effectLst/>
                <a:uLnTx/>
                <a:uFillTx/>
                <a:latin typeface="Segoe UI Semilight"/>
              </a:endParaRPr>
            </a:p>
          </p:txBody>
        </p:sp>
        <p:sp>
          <p:nvSpPr>
            <p:cNvPr id="227" name="Donut 67">
              <a:extLst>
                <a:ext uri="{FF2B5EF4-FFF2-40B4-BE49-F238E27FC236}">
                  <a16:creationId xmlns:a16="http://schemas.microsoft.com/office/drawing/2014/main" id="{E52DC9DE-8564-4D0A-8FFF-21331B628F84}"/>
                </a:ext>
              </a:extLst>
            </p:cNvPr>
            <p:cNvSpPr/>
            <p:nvPr/>
          </p:nvSpPr>
          <p:spPr bwMode="auto">
            <a:xfrm>
              <a:off x="9897614" y="3471418"/>
              <a:ext cx="1414462" cy="1414462"/>
            </a:xfrm>
            <a:prstGeom prst="donut">
              <a:avLst>
                <a:gd name="adj" fmla="val 7423"/>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IN" sz="2000" b="1" i="0" u="none" strike="noStrike" kern="0" cap="none" spc="0" normalizeH="0" baseline="0" noProof="0">
                <a:ln>
                  <a:noFill/>
                </a:ln>
                <a:effectLst/>
                <a:uLnTx/>
                <a:uFillTx/>
                <a:latin typeface="Segoe UI Light"/>
                <a:ea typeface="Segoe UI" pitchFamily="34" charset="0"/>
                <a:cs typeface="Segoe UI" pitchFamily="34" charset="0"/>
              </a:endParaRPr>
            </a:p>
          </p:txBody>
        </p:sp>
        <p:sp>
          <p:nvSpPr>
            <p:cNvPr id="230" name="Freeform 69">
              <a:extLst>
                <a:ext uri="{FF2B5EF4-FFF2-40B4-BE49-F238E27FC236}">
                  <a16:creationId xmlns:a16="http://schemas.microsoft.com/office/drawing/2014/main" id="{A0BF0F88-526E-455A-AD7B-35F3BDE399C0}"/>
                </a:ext>
              </a:extLst>
            </p:cNvPr>
            <p:cNvSpPr/>
            <p:nvPr/>
          </p:nvSpPr>
          <p:spPr bwMode="auto">
            <a:xfrm>
              <a:off x="10260852" y="3529492"/>
              <a:ext cx="1051224" cy="1356389"/>
            </a:xfrm>
            <a:custGeom>
              <a:avLst/>
              <a:gdLst>
                <a:gd name="connsiteX0" fmla="*/ 623876 w 1051224"/>
                <a:gd name="connsiteY0" fmla="*/ 0 h 1356389"/>
                <a:gd name="connsiteX1" fmla="*/ 739413 w 1051224"/>
                <a:gd name="connsiteY1" fmla="*/ 62711 h 1356389"/>
                <a:gd name="connsiteX2" fmla="*/ 1051224 w 1051224"/>
                <a:gd name="connsiteY2" fmla="*/ 649158 h 1356389"/>
                <a:gd name="connsiteX3" fmla="*/ 343993 w 1051224"/>
                <a:gd name="connsiteY3" fmla="*/ 1356389 h 1356389"/>
                <a:gd name="connsiteX4" fmla="*/ 68707 w 1051224"/>
                <a:gd name="connsiteY4" fmla="*/ 1300812 h 1356389"/>
                <a:gd name="connsiteX5" fmla="*/ 0 w 1051224"/>
                <a:gd name="connsiteY5" fmla="*/ 1263518 h 1356389"/>
                <a:gd name="connsiteX6" fmla="*/ 46310 w 1051224"/>
                <a:gd name="connsiteY6" fmla="*/ 1169727 h 1356389"/>
                <a:gd name="connsiteX7" fmla="*/ 109576 w 1051224"/>
                <a:gd name="connsiteY7" fmla="*/ 1204067 h 1356389"/>
                <a:gd name="connsiteX8" fmla="*/ 343993 w 1051224"/>
                <a:gd name="connsiteY8" fmla="*/ 1251393 h 1356389"/>
                <a:gd name="connsiteX9" fmla="*/ 946228 w 1051224"/>
                <a:gd name="connsiteY9" fmla="*/ 649158 h 1356389"/>
                <a:gd name="connsiteX10" fmla="*/ 578410 w 1051224"/>
                <a:gd name="connsiteY10" fmla="*/ 94250 h 1356389"/>
                <a:gd name="connsiteX11" fmla="*/ 577481 w 1051224"/>
                <a:gd name="connsiteY11" fmla="*/ 93961 h 135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1224" h="1356389">
                  <a:moveTo>
                    <a:pt x="623876" y="0"/>
                  </a:moveTo>
                  <a:lnTo>
                    <a:pt x="739413" y="62711"/>
                  </a:lnTo>
                  <a:cubicBezTo>
                    <a:pt x="927537" y="189806"/>
                    <a:pt x="1051224" y="405038"/>
                    <a:pt x="1051224" y="649158"/>
                  </a:cubicBezTo>
                  <a:cubicBezTo>
                    <a:pt x="1051224" y="1039751"/>
                    <a:pt x="734586" y="1356389"/>
                    <a:pt x="343993" y="1356389"/>
                  </a:cubicBezTo>
                  <a:cubicBezTo>
                    <a:pt x="246345" y="1356389"/>
                    <a:pt x="153319" y="1336599"/>
                    <a:pt x="68707" y="1300812"/>
                  </a:cubicBezTo>
                  <a:lnTo>
                    <a:pt x="0" y="1263518"/>
                  </a:lnTo>
                  <a:lnTo>
                    <a:pt x="46310" y="1169727"/>
                  </a:lnTo>
                  <a:lnTo>
                    <a:pt x="109576" y="1204067"/>
                  </a:lnTo>
                  <a:cubicBezTo>
                    <a:pt x="181627" y="1234541"/>
                    <a:pt x="260842" y="1251393"/>
                    <a:pt x="343993" y="1251393"/>
                  </a:cubicBezTo>
                  <a:cubicBezTo>
                    <a:pt x="676598" y="1251393"/>
                    <a:pt x="946228" y="981763"/>
                    <a:pt x="946228" y="649158"/>
                  </a:cubicBezTo>
                  <a:cubicBezTo>
                    <a:pt x="946228" y="399705"/>
                    <a:pt x="794561" y="185674"/>
                    <a:pt x="578410" y="94250"/>
                  </a:cubicBezTo>
                  <a:lnTo>
                    <a:pt x="577481" y="93961"/>
                  </a:lnTo>
                  <a:close/>
                </a:path>
              </a:pathLst>
            </a:cu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IN" sz="2000" b="1" i="0" u="none" strike="noStrike" kern="0" cap="none" spc="0" normalizeH="0" baseline="0" noProof="0">
                <a:ln>
                  <a:noFill/>
                </a:ln>
                <a:effectLst/>
                <a:uLnTx/>
                <a:uFillTx/>
                <a:latin typeface="Segoe UI Light"/>
                <a:ea typeface="Segoe UI" pitchFamily="34" charset="0"/>
                <a:cs typeface="Segoe UI" pitchFamily="34" charset="0"/>
              </a:endParaRPr>
            </a:p>
          </p:txBody>
        </p:sp>
        <p:sp>
          <p:nvSpPr>
            <p:cNvPr id="231" name="Freeform: Shape 230">
              <a:extLst>
                <a:ext uri="{FF2B5EF4-FFF2-40B4-BE49-F238E27FC236}">
                  <a16:creationId xmlns:a16="http://schemas.microsoft.com/office/drawing/2014/main" id="{38E2696F-1E63-47BD-8E9C-1462C98FECED}"/>
                </a:ext>
              </a:extLst>
            </p:cNvPr>
            <p:cNvSpPr>
              <a:spLocks/>
            </p:cNvSpPr>
            <p:nvPr/>
          </p:nvSpPr>
          <p:spPr bwMode="auto">
            <a:xfrm>
              <a:off x="10519812" y="4086900"/>
              <a:ext cx="624392" cy="170675"/>
            </a:xfrm>
            <a:custGeom>
              <a:avLst/>
              <a:gdLst>
                <a:gd name="connsiteX0" fmla="*/ 87395 w 624392"/>
                <a:gd name="connsiteY0" fmla="*/ 41 h 170675"/>
                <a:gd name="connsiteX1" fmla="*/ 146987 w 624392"/>
                <a:gd name="connsiteY1" fmla="*/ 25995 h 170675"/>
                <a:gd name="connsiteX2" fmla="*/ 590585 w 624392"/>
                <a:gd name="connsiteY2" fmla="*/ 34373 h 170675"/>
                <a:gd name="connsiteX3" fmla="*/ 624362 w 624392"/>
                <a:gd name="connsiteY3" fmla="*/ 92614 h 170675"/>
                <a:gd name="connsiteX4" fmla="*/ 561973 w 624392"/>
                <a:gd name="connsiteY4" fmla="*/ 151199 h 170675"/>
                <a:gd name="connsiteX5" fmla="*/ 142992 w 624392"/>
                <a:gd name="connsiteY5" fmla="*/ 146765 h 170675"/>
                <a:gd name="connsiteX6" fmla="*/ 22209 w 624392"/>
                <a:gd name="connsiteY6" fmla="*/ 143164 h 170675"/>
                <a:gd name="connsiteX7" fmla="*/ 26205 w 624392"/>
                <a:gd name="connsiteY7" fmla="*/ 22394 h 170675"/>
                <a:gd name="connsiteX8" fmla="*/ 87395 w 624392"/>
                <a:gd name="connsiteY8" fmla="*/ 41 h 17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392" h="170675">
                  <a:moveTo>
                    <a:pt x="87395" y="41"/>
                  </a:moveTo>
                  <a:cubicBezTo>
                    <a:pt x="109539" y="700"/>
                    <a:pt x="131415" y="9412"/>
                    <a:pt x="146987" y="25995"/>
                  </a:cubicBezTo>
                  <a:lnTo>
                    <a:pt x="590585" y="34373"/>
                  </a:lnTo>
                  <a:cubicBezTo>
                    <a:pt x="610032" y="46097"/>
                    <a:pt x="625161" y="68460"/>
                    <a:pt x="624362" y="92614"/>
                  </a:cubicBezTo>
                  <a:cubicBezTo>
                    <a:pt x="623296" y="124820"/>
                    <a:pt x="594181" y="152159"/>
                    <a:pt x="561973" y="151199"/>
                  </a:cubicBezTo>
                  <a:lnTo>
                    <a:pt x="142992" y="146765"/>
                  </a:lnTo>
                  <a:cubicBezTo>
                    <a:pt x="109718" y="178011"/>
                    <a:pt x="57246" y="180476"/>
                    <a:pt x="22209" y="143164"/>
                  </a:cubicBezTo>
                  <a:cubicBezTo>
                    <a:pt x="-8934" y="109999"/>
                    <a:pt x="-7070" y="53639"/>
                    <a:pt x="26205" y="22394"/>
                  </a:cubicBezTo>
                  <a:cubicBezTo>
                    <a:pt x="42841" y="6771"/>
                    <a:pt x="65251" y="-620"/>
                    <a:pt x="87395" y="41"/>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31863"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effectLst/>
                <a:uLnTx/>
                <a:uFillTx/>
                <a:latin typeface="Segoe UI"/>
              </a:endParaRPr>
            </a:p>
          </p:txBody>
        </p:sp>
        <p:sp>
          <p:nvSpPr>
            <p:cNvPr id="232" name="Freeform: Shape 231">
              <a:extLst>
                <a:ext uri="{FF2B5EF4-FFF2-40B4-BE49-F238E27FC236}">
                  <a16:creationId xmlns:a16="http://schemas.microsoft.com/office/drawing/2014/main" id="{50422124-B7C1-47F0-A386-2BE05F314AF3}"/>
                </a:ext>
              </a:extLst>
            </p:cNvPr>
            <p:cNvSpPr>
              <a:spLocks/>
            </p:cNvSpPr>
            <p:nvPr/>
          </p:nvSpPr>
          <p:spPr bwMode="auto">
            <a:xfrm>
              <a:off x="10286195" y="3695702"/>
              <a:ext cx="290637" cy="267449"/>
            </a:xfrm>
            <a:custGeom>
              <a:avLst/>
              <a:gdLst>
                <a:gd name="connsiteX0" fmla="*/ 290637 w 290637"/>
                <a:gd name="connsiteY0" fmla="*/ 0 h 267449"/>
                <a:gd name="connsiteX1" fmla="*/ 290637 w 290637"/>
                <a:gd name="connsiteY1" fmla="*/ 210967 h 267449"/>
                <a:gd name="connsiteX2" fmla="*/ 258366 w 290637"/>
                <a:gd name="connsiteY2" fmla="*/ 215609 h 267449"/>
                <a:gd name="connsiteX3" fmla="*/ 216275 w 290637"/>
                <a:gd name="connsiteY3" fmla="*/ 228809 h 267449"/>
                <a:gd name="connsiteX4" fmla="*/ 150830 w 290637"/>
                <a:gd name="connsiteY4" fmla="*/ 267449 h 267449"/>
                <a:gd name="connsiteX5" fmla="*/ 17811 w 290637"/>
                <a:gd name="connsiteY5" fmla="*/ 134430 h 267449"/>
                <a:gd name="connsiteX6" fmla="*/ 0 w 290637"/>
                <a:gd name="connsiteY6" fmla="*/ 114611 h 267449"/>
                <a:gd name="connsiteX7" fmla="*/ 213477 w 290637"/>
                <a:gd name="connsiteY7" fmla="*/ 9475 h 267449"/>
                <a:gd name="connsiteX8" fmla="*/ 290637 w 290637"/>
                <a:gd name="connsiteY8" fmla="*/ 0 h 26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637" h="267449">
                  <a:moveTo>
                    <a:pt x="290637" y="0"/>
                  </a:moveTo>
                  <a:lnTo>
                    <a:pt x="290637" y="210967"/>
                  </a:lnTo>
                  <a:lnTo>
                    <a:pt x="258366" y="215609"/>
                  </a:lnTo>
                  <a:cubicBezTo>
                    <a:pt x="243909" y="218915"/>
                    <a:pt x="229837" y="223357"/>
                    <a:pt x="216275" y="228809"/>
                  </a:cubicBezTo>
                  <a:lnTo>
                    <a:pt x="150830" y="267449"/>
                  </a:lnTo>
                  <a:lnTo>
                    <a:pt x="17811" y="134430"/>
                  </a:lnTo>
                  <a:lnTo>
                    <a:pt x="0" y="114611"/>
                  </a:lnTo>
                  <a:cubicBezTo>
                    <a:pt x="63125" y="63651"/>
                    <a:pt x="135403" y="26346"/>
                    <a:pt x="213477" y="9475"/>
                  </a:cubicBezTo>
                  <a:lnTo>
                    <a:pt x="290637" y="0"/>
                  </a:lnTo>
                  <a:close/>
                </a:path>
              </a:pathLst>
            </a:custGeom>
            <a:solidFill>
              <a:srgbClr val="BBDA7D"/>
            </a:solidFill>
            <a:ln>
              <a:noFill/>
            </a:ln>
          </p:spPr>
          <p:txBody>
            <a:bodyPr vert="horz" wrap="square" lIns="91440" tIns="45720" rIns="91440" bIns="45720" numCol="1" anchor="t" anchorCtr="0" compatLnSpc="1">
              <a:prstTxWarp prst="textNoShape">
                <a:avLst/>
              </a:prstTxWarp>
              <a:noAutofit/>
            </a:bodyPr>
            <a:lstStyle/>
            <a:p>
              <a:pPr marL="0" marR="0" lvl="0" indent="0" defTabSz="931863"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effectLst/>
                <a:uLnTx/>
                <a:uFillTx/>
                <a:latin typeface="Segoe UI"/>
              </a:endParaRPr>
            </a:p>
          </p:txBody>
        </p:sp>
        <p:sp>
          <p:nvSpPr>
            <p:cNvPr id="233" name="Freeform: Shape 232">
              <a:extLst>
                <a:ext uri="{FF2B5EF4-FFF2-40B4-BE49-F238E27FC236}">
                  <a16:creationId xmlns:a16="http://schemas.microsoft.com/office/drawing/2014/main" id="{B2BEB664-9D5C-4F4A-8893-3C9BD7D9F515}"/>
                </a:ext>
              </a:extLst>
            </p:cNvPr>
            <p:cNvSpPr>
              <a:spLocks/>
            </p:cNvSpPr>
            <p:nvPr/>
          </p:nvSpPr>
          <p:spPr bwMode="auto">
            <a:xfrm>
              <a:off x="10642307" y="3696054"/>
              <a:ext cx="287959" cy="266888"/>
            </a:xfrm>
            <a:custGeom>
              <a:avLst/>
              <a:gdLst>
                <a:gd name="connsiteX0" fmla="*/ 0 w 287959"/>
                <a:gd name="connsiteY0" fmla="*/ 0 h 266888"/>
                <a:gd name="connsiteX1" fmla="*/ 74803 w 287959"/>
                <a:gd name="connsiteY1" fmla="*/ 9477 h 266888"/>
                <a:gd name="connsiteX2" fmla="*/ 223047 w 287959"/>
                <a:gd name="connsiteY2" fmla="*/ 69275 h 266888"/>
                <a:gd name="connsiteX3" fmla="*/ 287959 w 287959"/>
                <a:gd name="connsiteY3" fmla="*/ 114767 h 266888"/>
                <a:gd name="connsiteX4" fmla="*/ 135839 w 287959"/>
                <a:gd name="connsiteY4" fmla="*/ 266888 h 266888"/>
                <a:gd name="connsiteX5" fmla="*/ 70848 w 287959"/>
                <a:gd name="connsiteY5" fmla="*/ 227653 h 266888"/>
                <a:gd name="connsiteX6" fmla="*/ 27150 w 287959"/>
                <a:gd name="connsiteY6" fmla="*/ 212846 h 266888"/>
                <a:gd name="connsiteX7" fmla="*/ 0 w 287959"/>
                <a:gd name="connsiteY7" fmla="*/ 208513 h 266888"/>
                <a:gd name="connsiteX8" fmla="*/ 0 w 287959"/>
                <a:gd name="connsiteY8" fmla="*/ 0 h 26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959" h="266888">
                  <a:moveTo>
                    <a:pt x="0" y="0"/>
                  </a:moveTo>
                  <a:lnTo>
                    <a:pt x="74803" y="9477"/>
                  </a:lnTo>
                  <a:cubicBezTo>
                    <a:pt x="127104" y="20976"/>
                    <a:pt x="176854" y="41582"/>
                    <a:pt x="223047" y="69275"/>
                  </a:cubicBezTo>
                  <a:lnTo>
                    <a:pt x="287959" y="114767"/>
                  </a:lnTo>
                  <a:lnTo>
                    <a:pt x="135839" y="266888"/>
                  </a:lnTo>
                  <a:lnTo>
                    <a:pt x="70848" y="227653"/>
                  </a:lnTo>
                  <a:cubicBezTo>
                    <a:pt x="56706" y="221621"/>
                    <a:pt x="42056" y="216602"/>
                    <a:pt x="27150" y="212846"/>
                  </a:cubicBezTo>
                  <a:lnTo>
                    <a:pt x="0" y="208513"/>
                  </a:lnTo>
                  <a:lnTo>
                    <a:pt x="0" y="0"/>
                  </a:lnTo>
                  <a:close/>
                </a:path>
              </a:pathLst>
            </a:custGeom>
            <a:solidFill>
              <a:srgbClr val="A5CA54"/>
            </a:solidFill>
            <a:ln>
              <a:noFill/>
            </a:ln>
          </p:spPr>
          <p:txBody>
            <a:bodyPr vert="horz" wrap="square" lIns="91440" tIns="45720" rIns="91440" bIns="45720" numCol="1" anchor="t" anchorCtr="0" compatLnSpc="1">
              <a:prstTxWarp prst="textNoShape">
                <a:avLst/>
              </a:prstTxWarp>
              <a:noAutofit/>
            </a:bodyPr>
            <a:lstStyle/>
            <a:p>
              <a:pPr marL="0" marR="0" lvl="0" indent="0" defTabSz="931863"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effectLst/>
                <a:uLnTx/>
                <a:uFillTx/>
                <a:latin typeface="Segoe UI"/>
              </a:endParaRPr>
            </a:p>
          </p:txBody>
        </p:sp>
        <p:sp>
          <p:nvSpPr>
            <p:cNvPr id="234" name="Freeform: Shape 233">
              <a:extLst>
                <a:ext uri="{FF2B5EF4-FFF2-40B4-BE49-F238E27FC236}">
                  <a16:creationId xmlns:a16="http://schemas.microsoft.com/office/drawing/2014/main" id="{7B2D4BFD-92EA-4F7C-A733-2C3A5868836B}"/>
                </a:ext>
              </a:extLst>
            </p:cNvPr>
            <p:cNvSpPr>
              <a:spLocks/>
            </p:cNvSpPr>
            <p:nvPr/>
          </p:nvSpPr>
          <p:spPr bwMode="auto">
            <a:xfrm>
              <a:off x="10122399" y="3857990"/>
              <a:ext cx="269161" cy="277918"/>
            </a:xfrm>
            <a:custGeom>
              <a:avLst/>
              <a:gdLst>
                <a:gd name="connsiteX0" fmla="*/ 116870 w 269161"/>
                <a:gd name="connsiteY0" fmla="*/ 0 h 277918"/>
                <a:gd name="connsiteX1" fmla="*/ 269161 w 269161"/>
                <a:gd name="connsiteY1" fmla="*/ 152291 h 277918"/>
                <a:gd name="connsiteX2" fmla="*/ 230871 w 269161"/>
                <a:gd name="connsiteY2" fmla="*/ 215717 h 277918"/>
                <a:gd name="connsiteX3" fmla="*/ 216064 w 269161"/>
                <a:gd name="connsiteY3" fmla="*/ 259415 h 277918"/>
                <a:gd name="connsiteX4" fmla="*/ 213111 w 269161"/>
                <a:gd name="connsiteY4" fmla="*/ 277918 h 277918"/>
                <a:gd name="connsiteX5" fmla="*/ 0 w 269161"/>
                <a:gd name="connsiteY5" fmla="*/ 277918 h 277918"/>
                <a:gd name="connsiteX6" fmla="*/ 10414 w 269161"/>
                <a:gd name="connsiteY6" fmla="*/ 209482 h 277918"/>
                <a:gd name="connsiteX7" fmla="*/ 70719 w 269161"/>
                <a:gd name="connsiteY7" fmla="*/ 61744 h 277918"/>
                <a:gd name="connsiteX8" fmla="*/ 116870 w 269161"/>
                <a:gd name="connsiteY8" fmla="*/ 0 h 27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161" h="277918">
                  <a:moveTo>
                    <a:pt x="116870" y="0"/>
                  </a:moveTo>
                  <a:lnTo>
                    <a:pt x="269161" y="152291"/>
                  </a:lnTo>
                  <a:lnTo>
                    <a:pt x="230871" y="215717"/>
                  </a:lnTo>
                  <a:cubicBezTo>
                    <a:pt x="224839" y="229859"/>
                    <a:pt x="219819" y="244509"/>
                    <a:pt x="216064" y="259415"/>
                  </a:cubicBezTo>
                  <a:lnTo>
                    <a:pt x="213111" y="277918"/>
                  </a:lnTo>
                  <a:lnTo>
                    <a:pt x="0" y="277918"/>
                  </a:lnTo>
                  <a:lnTo>
                    <a:pt x="10414" y="209482"/>
                  </a:lnTo>
                  <a:cubicBezTo>
                    <a:pt x="22420" y="157688"/>
                    <a:pt x="42519" y="107430"/>
                    <a:pt x="70719" y="61744"/>
                  </a:cubicBezTo>
                  <a:lnTo>
                    <a:pt x="116870" y="0"/>
                  </a:lnTo>
                  <a:close/>
                </a:path>
              </a:pathLst>
            </a:custGeom>
            <a:solidFill>
              <a:srgbClr val="D2E7A9"/>
            </a:solidFill>
            <a:ln>
              <a:noFill/>
            </a:ln>
          </p:spPr>
          <p:txBody>
            <a:bodyPr vert="horz" wrap="square" lIns="91440" tIns="45720" rIns="91440" bIns="45720" numCol="1" anchor="t" anchorCtr="0" compatLnSpc="1">
              <a:prstTxWarp prst="textNoShape">
                <a:avLst/>
              </a:prstTxWarp>
              <a:noAutofit/>
            </a:bodyPr>
            <a:lstStyle/>
            <a:p>
              <a:pPr marL="0" marR="0" lvl="0" indent="0" defTabSz="931863"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effectLst/>
                <a:uLnTx/>
                <a:uFillTx/>
                <a:latin typeface="Segoe UI"/>
              </a:endParaRPr>
            </a:p>
          </p:txBody>
        </p:sp>
        <p:sp>
          <p:nvSpPr>
            <p:cNvPr id="235" name="Freeform: Shape 234">
              <a:extLst>
                <a:ext uri="{FF2B5EF4-FFF2-40B4-BE49-F238E27FC236}">
                  <a16:creationId xmlns:a16="http://schemas.microsoft.com/office/drawing/2014/main" id="{BDB558B1-5091-4A37-8CA2-7FFE67CA37F9}"/>
                </a:ext>
              </a:extLst>
            </p:cNvPr>
            <p:cNvSpPr>
              <a:spLocks/>
            </p:cNvSpPr>
            <p:nvPr/>
          </p:nvSpPr>
          <p:spPr bwMode="auto">
            <a:xfrm>
              <a:off x="10824046" y="3858113"/>
              <a:ext cx="259956" cy="228787"/>
            </a:xfrm>
            <a:custGeom>
              <a:avLst/>
              <a:gdLst>
                <a:gd name="connsiteX0" fmla="*/ 151525 w 259956"/>
                <a:gd name="connsiteY0" fmla="*/ 0 h 228787"/>
                <a:gd name="connsiteX1" fmla="*/ 187726 w 259956"/>
                <a:gd name="connsiteY1" fmla="*/ 47229 h 228787"/>
                <a:gd name="connsiteX2" fmla="*/ 249063 w 259956"/>
                <a:gd name="connsiteY2" fmla="*/ 177909 h 228787"/>
                <a:gd name="connsiteX3" fmla="*/ 259956 w 259956"/>
                <a:gd name="connsiteY3" fmla="*/ 228787 h 228787"/>
                <a:gd name="connsiteX4" fmla="*/ 41069 w 259956"/>
                <a:gd name="connsiteY4" fmla="*/ 228787 h 228787"/>
                <a:gd name="connsiteX5" fmla="*/ 24304 w 259956"/>
                <a:gd name="connsiteY5" fmla="*/ 188030 h 228787"/>
                <a:gd name="connsiteX6" fmla="*/ 0 w 259956"/>
                <a:gd name="connsiteY6" fmla="*/ 151525 h 228787"/>
                <a:gd name="connsiteX7" fmla="*/ 151525 w 259956"/>
                <a:gd name="connsiteY7" fmla="*/ 0 h 228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956" h="228787">
                  <a:moveTo>
                    <a:pt x="151525" y="0"/>
                  </a:moveTo>
                  <a:lnTo>
                    <a:pt x="187726" y="47229"/>
                  </a:lnTo>
                  <a:cubicBezTo>
                    <a:pt x="214470" y="87842"/>
                    <a:pt x="235418" y="132240"/>
                    <a:pt x="249063" y="177909"/>
                  </a:cubicBezTo>
                  <a:lnTo>
                    <a:pt x="259956" y="228787"/>
                  </a:lnTo>
                  <a:lnTo>
                    <a:pt x="41069" y="228787"/>
                  </a:lnTo>
                  <a:lnTo>
                    <a:pt x="24304" y="188030"/>
                  </a:lnTo>
                  <a:lnTo>
                    <a:pt x="0" y="151525"/>
                  </a:lnTo>
                  <a:lnTo>
                    <a:pt x="151525" y="0"/>
                  </a:lnTo>
                  <a:close/>
                </a:path>
              </a:pathLst>
            </a:custGeom>
            <a:solidFill>
              <a:srgbClr val="7FB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31863"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effectLst/>
                <a:uLnTx/>
                <a:uFillTx/>
                <a:latin typeface="Segoe UI"/>
              </a:endParaRPr>
            </a:p>
          </p:txBody>
        </p:sp>
        <p:sp>
          <p:nvSpPr>
            <p:cNvPr id="236" name="Freeform: Shape 235">
              <a:extLst>
                <a:ext uri="{FF2B5EF4-FFF2-40B4-BE49-F238E27FC236}">
                  <a16:creationId xmlns:a16="http://schemas.microsoft.com/office/drawing/2014/main" id="{98820004-1266-47AA-AA08-B43D052DF004}"/>
                </a:ext>
              </a:extLst>
            </p:cNvPr>
            <p:cNvSpPr>
              <a:spLocks/>
            </p:cNvSpPr>
            <p:nvPr/>
          </p:nvSpPr>
          <p:spPr bwMode="auto">
            <a:xfrm>
              <a:off x="10125713" y="4217639"/>
              <a:ext cx="277662" cy="286335"/>
            </a:xfrm>
            <a:custGeom>
              <a:avLst/>
              <a:gdLst>
                <a:gd name="connsiteX0" fmla="*/ 0 w 277662"/>
                <a:gd name="connsiteY0" fmla="*/ 0 h 286335"/>
                <a:gd name="connsiteX1" fmla="*/ 211901 w 277662"/>
                <a:gd name="connsiteY1" fmla="*/ 0 h 286335"/>
                <a:gd name="connsiteX2" fmla="*/ 215712 w 277662"/>
                <a:gd name="connsiteY2" fmla="*/ 24896 h 286335"/>
                <a:gd name="connsiteX3" fmla="*/ 277662 w 277662"/>
                <a:gd name="connsiteY3" fmla="*/ 145645 h 286335"/>
                <a:gd name="connsiteX4" fmla="*/ 120833 w 277662"/>
                <a:gd name="connsiteY4" fmla="*/ 286335 h 286335"/>
                <a:gd name="connsiteX5" fmla="*/ 10016 w 277662"/>
                <a:gd name="connsiteY5" fmla="*/ 76009 h 286335"/>
                <a:gd name="connsiteX6" fmla="*/ 0 w 277662"/>
                <a:gd name="connsiteY6" fmla="*/ 0 h 28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662" h="286335">
                  <a:moveTo>
                    <a:pt x="0" y="0"/>
                  </a:moveTo>
                  <a:lnTo>
                    <a:pt x="211901" y="0"/>
                  </a:lnTo>
                  <a:lnTo>
                    <a:pt x="215712" y="24896"/>
                  </a:lnTo>
                  <a:cubicBezTo>
                    <a:pt x="226173" y="68526"/>
                    <a:pt x="247391" y="109343"/>
                    <a:pt x="277662" y="145645"/>
                  </a:cubicBezTo>
                  <a:cubicBezTo>
                    <a:pt x="277662" y="145645"/>
                    <a:pt x="277662" y="145645"/>
                    <a:pt x="120833" y="286335"/>
                  </a:cubicBezTo>
                  <a:cubicBezTo>
                    <a:pt x="66353" y="225824"/>
                    <a:pt x="27712" y="154013"/>
                    <a:pt x="10016" y="76009"/>
                  </a:cubicBezTo>
                  <a:lnTo>
                    <a:pt x="0" y="0"/>
                  </a:lnTo>
                  <a:close/>
                </a:path>
              </a:pathLst>
            </a:custGeom>
            <a:solidFill>
              <a:srgbClr val="E1EFCB"/>
            </a:solidFill>
            <a:ln>
              <a:noFill/>
            </a:ln>
          </p:spPr>
          <p:txBody>
            <a:bodyPr vert="horz" wrap="square" lIns="91440" tIns="45720" rIns="91440" bIns="45720" numCol="1" anchor="t" anchorCtr="0" compatLnSpc="1">
              <a:prstTxWarp prst="textNoShape">
                <a:avLst/>
              </a:prstTxWarp>
              <a:noAutofit/>
            </a:bodyPr>
            <a:lstStyle/>
            <a:p>
              <a:pPr marL="0" marR="0" lvl="0" indent="0" defTabSz="931863"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effectLst/>
                <a:uLnTx/>
                <a:uFillTx/>
                <a:latin typeface="Segoe UI"/>
              </a:endParaRPr>
            </a:p>
          </p:txBody>
        </p:sp>
        <p:sp>
          <p:nvSpPr>
            <p:cNvPr id="237" name="Freeform: Shape 236">
              <a:extLst>
                <a:ext uri="{FF2B5EF4-FFF2-40B4-BE49-F238E27FC236}">
                  <a16:creationId xmlns:a16="http://schemas.microsoft.com/office/drawing/2014/main" id="{E186023C-8AFA-439A-98ED-6D5656A7A297}"/>
                </a:ext>
              </a:extLst>
            </p:cNvPr>
            <p:cNvSpPr/>
            <p:nvPr/>
          </p:nvSpPr>
          <p:spPr bwMode="auto">
            <a:xfrm>
              <a:off x="10519812" y="4168631"/>
              <a:ext cx="624362" cy="88944"/>
            </a:xfrm>
            <a:custGeom>
              <a:avLst/>
              <a:gdLst>
                <a:gd name="connsiteX0" fmla="*/ 123 w 624362"/>
                <a:gd name="connsiteY0" fmla="*/ 0 h 88944"/>
                <a:gd name="connsiteX1" fmla="*/ 621367 w 624362"/>
                <a:gd name="connsiteY1" fmla="*/ 0 h 88944"/>
                <a:gd name="connsiteX2" fmla="*/ 624362 w 624362"/>
                <a:gd name="connsiteY2" fmla="*/ 10883 h 88944"/>
                <a:gd name="connsiteX3" fmla="*/ 561973 w 624362"/>
                <a:gd name="connsiteY3" fmla="*/ 69468 h 88944"/>
                <a:gd name="connsiteX4" fmla="*/ 142992 w 624362"/>
                <a:gd name="connsiteY4" fmla="*/ 65034 h 88944"/>
                <a:gd name="connsiteX5" fmla="*/ 22209 w 624362"/>
                <a:gd name="connsiteY5" fmla="*/ 61433 h 88944"/>
                <a:gd name="connsiteX6" fmla="*/ 50 w 624362"/>
                <a:gd name="connsiteY6" fmla="*/ 328 h 88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362" h="88944">
                  <a:moveTo>
                    <a:pt x="123" y="0"/>
                  </a:moveTo>
                  <a:lnTo>
                    <a:pt x="621367" y="0"/>
                  </a:lnTo>
                  <a:lnTo>
                    <a:pt x="624362" y="10883"/>
                  </a:lnTo>
                  <a:cubicBezTo>
                    <a:pt x="623296" y="43089"/>
                    <a:pt x="594181" y="70428"/>
                    <a:pt x="561973" y="69468"/>
                  </a:cubicBezTo>
                  <a:lnTo>
                    <a:pt x="142992" y="65034"/>
                  </a:lnTo>
                  <a:cubicBezTo>
                    <a:pt x="109718" y="96280"/>
                    <a:pt x="57246" y="98745"/>
                    <a:pt x="22209" y="61433"/>
                  </a:cubicBezTo>
                  <a:cubicBezTo>
                    <a:pt x="6638" y="44851"/>
                    <a:pt x="-682" y="22469"/>
                    <a:pt x="50" y="328"/>
                  </a:cubicBezTo>
                  <a:close/>
                </a:path>
              </a:pathLst>
            </a:cu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effectLst/>
                <a:uLnTx/>
                <a:uFillTx/>
                <a:latin typeface="Segoe UI"/>
                <a:ea typeface="Segoe UI" pitchFamily="34" charset="0"/>
                <a:cs typeface="Segoe UI" pitchFamily="34" charset="0"/>
              </a:endParaRPr>
            </a:p>
          </p:txBody>
        </p:sp>
      </p:grpSp>
      <p:pic>
        <p:nvPicPr>
          <p:cNvPr id="238" name="Graphic 237" descr="Checkmark">
            <a:extLst>
              <a:ext uri="{FF2B5EF4-FFF2-40B4-BE49-F238E27FC236}">
                <a16:creationId xmlns:a16="http://schemas.microsoft.com/office/drawing/2014/main" id="{6B6E1CD6-CDCC-4F40-8A05-2E537ADF3FA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6063" y="5846516"/>
            <a:ext cx="241200" cy="241200"/>
          </a:xfrm>
          <a:prstGeom prst="rect">
            <a:avLst/>
          </a:prstGeom>
          <a:solidFill>
            <a:schemeClr val="bg1"/>
          </a:solidFill>
        </p:spPr>
      </p:pic>
      <p:sp>
        <p:nvSpPr>
          <p:cNvPr id="70" name="Title 8">
            <a:extLst>
              <a:ext uri="{FF2B5EF4-FFF2-40B4-BE49-F238E27FC236}">
                <a16:creationId xmlns:a16="http://schemas.microsoft.com/office/drawing/2014/main" id="{94B3DBED-D31A-4248-A939-761D6939AC83}"/>
              </a:ext>
            </a:extLst>
          </p:cNvPr>
          <p:cNvSpPr>
            <a:spLocks noGrp="1"/>
          </p:cNvSpPr>
          <p:nvPr>
            <p:ph type="title"/>
          </p:nvPr>
        </p:nvSpPr>
        <p:spPr>
          <a:xfrm>
            <a:off x="426424" y="302551"/>
            <a:ext cx="11336039" cy="758022"/>
          </a:xfrm>
        </p:spPr>
        <p:txBody>
          <a:bodyPr/>
          <a:lstStyle/>
          <a:p>
            <a:r>
              <a:rPr lang="en-US" dirty="0" err="1">
                <a:solidFill>
                  <a:schemeClr val="tx1"/>
                </a:solidFill>
              </a:rPr>
              <a:t>MLOps</a:t>
            </a:r>
            <a:r>
              <a:rPr lang="en-US" dirty="0">
                <a:solidFill>
                  <a:schemeClr val="tx1"/>
                </a:solidFill>
              </a:rPr>
              <a:t> workflow</a:t>
            </a:r>
            <a:br>
              <a:rPr lang="en-US" dirty="0">
                <a:solidFill>
                  <a:schemeClr val="tx1"/>
                </a:solidFill>
              </a:rPr>
            </a:br>
            <a:endParaRPr lang="en-US" dirty="0">
              <a:solidFill>
                <a:schemeClr val="tx1"/>
              </a:solidFill>
            </a:endParaRPr>
          </a:p>
        </p:txBody>
      </p:sp>
    </p:spTree>
    <p:extLst>
      <p:ext uri="{BB962C8B-B14F-4D97-AF65-F5344CB8AC3E}">
        <p14:creationId xmlns:p14="http://schemas.microsoft.com/office/powerpoint/2010/main" val="16703069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Text Placeholder 4">
            <a:extLst>
              <a:ext uri="{FF2B5EF4-FFF2-40B4-BE49-F238E27FC236}">
                <a16:creationId xmlns:a16="http://schemas.microsoft.com/office/drawing/2014/main" id="{ECF68469-D2B1-4C94-BC8F-C696C0BCE2AF}"/>
              </a:ext>
            </a:extLst>
          </p:cNvPr>
          <p:cNvSpPr txBox="1">
            <a:spLocks/>
          </p:cNvSpPr>
          <p:nvPr/>
        </p:nvSpPr>
        <p:spPr>
          <a:xfrm>
            <a:off x="9116019" y="5584942"/>
            <a:ext cx="1332744" cy="540677"/>
          </a:xfrm>
          <a:prstGeom prst="rect">
            <a:avLst/>
          </a:prstGeom>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defTabSz="913698">
              <a:spcBef>
                <a:spcPts val="600"/>
              </a:spcBef>
              <a:defRPr/>
            </a:pPr>
            <a:r>
              <a:rPr lang="en-US" altLang="ko-KR" sz="1200" b="1" dirty="0">
                <a:ln>
                  <a:solidFill>
                    <a:schemeClr val="bg1">
                      <a:lumMod val="85000"/>
                      <a:alpha val="0"/>
                    </a:schemeClr>
                  </a:solidFill>
                </a:ln>
                <a:latin typeface="+mj-ea"/>
                <a:ea typeface="+mj-ea"/>
              </a:rPr>
              <a:t>Reproducibility</a:t>
            </a:r>
          </a:p>
          <a:p>
            <a:pPr defTabSz="913698">
              <a:spcBef>
                <a:spcPts val="600"/>
              </a:spcBef>
              <a:defRPr/>
            </a:pPr>
            <a:r>
              <a:rPr lang="en-US" sz="1200" b="1" dirty="0">
                <a:ln>
                  <a:solidFill>
                    <a:schemeClr val="bg1">
                      <a:lumMod val="85000"/>
                      <a:alpha val="0"/>
                    </a:schemeClr>
                  </a:solidFill>
                </a:ln>
                <a:latin typeface="+mj-ea"/>
                <a:ea typeface="+mj-ea"/>
              </a:rPr>
              <a:t>Validation</a:t>
            </a:r>
          </a:p>
        </p:txBody>
      </p:sp>
      <p:sp>
        <p:nvSpPr>
          <p:cNvPr id="229" name="Text Placeholder 4">
            <a:extLst>
              <a:ext uri="{FF2B5EF4-FFF2-40B4-BE49-F238E27FC236}">
                <a16:creationId xmlns:a16="http://schemas.microsoft.com/office/drawing/2014/main" id="{377BEEA7-E66F-482F-8950-D36ED0D3CC96}"/>
              </a:ext>
            </a:extLst>
          </p:cNvPr>
          <p:cNvSpPr txBox="1">
            <a:spLocks/>
          </p:cNvSpPr>
          <p:nvPr/>
        </p:nvSpPr>
        <p:spPr>
          <a:xfrm>
            <a:off x="10629975" y="5568053"/>
            <a:ext cx="1332744" cy="540678"/>
          </a:xfrm>
          <a:prstGeom prst="rect">
            <a:avLst/>
          </a:prstGeom>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defTabSz="913698">
              <a:spcBef>
                <a:spcPts val="600"/>
              </a:spcBef>
              <a:defRPr/>
            </a:pPr>
            <a:r>
              <a:rPr lang="en-US" sz="1200" b="1" dirty="0">
                <a:ln>
                  <a:solidFill>
                    <a:schemeClr val="bg1">
                      <a:lumMod val="85000"/>
                      <a:alpha val="0"/>
                    </a:schemeClr>
                  </a:solidFill>
                </a:ln>
                <a:latin typeface="+mj-ea"/>
                <a:ea typeface="+mj-ea"/>
              </a:rPr>
              <a:t>Deployment</a:t>
            </a:r>
          </a:p>
          <a:p>
            <a:pPr defTabSz="913698">
              <a:spcBef>
                <a:spcPts val="600"/>
              </a:spcBef>
              <a:defRPr/>
            </a:pPr>
            <a:r>
              <a:rPr lang="en-US" sz="1200" b="1" dirty="0">
                <a:ln>
                  <a:solidFill>
                    <a:schemeClr val="bg1">
                      <a:lumMod val="85000"/>
                      <a:alpha val="0"/>
                    </a:schemeClr>
                  </a:solidFill>
                </a:ln>
                <a:latin typeface="+mj-ea"/>
                <a:ea typeface="+mj-ea"/>
              </a:rPr>
              <a:t>Retraining</a:t>
            </a:r>
            <a:endParaRPr lang="en-US" sz="1200" dirty="0">
              <a:ln>
                <a:solidFill>
                  <a:schemeClr val="bg1">
                    <a:lumMod val="85000"/>
                    <a:alpha val="0"/>
                  </a:schemeClr>
                </a:solidFill>
              </a:ln>
              <a:latin typeface="+mj-ea"/>
              <a:ea typeface="+mj-ea"/>
            </a:endParaRPr>
          </a:p>
        </p:txBody>
      </p:sp>
      <p:pic>
        <p:nvPicPr>
          <p:cNvPr id="102" name="Graphic 101" descr="Checkmark">
            <a:extLst>
              <a:ext uri="{FF2B5EF4-FFF2-40B4-BE49-F238E27FC236}">
                <a16:creationId xmlns:a16="http://schemas.microsoft.com/office/drawing/2014/main" id="{5864E8B5-9441-48C2-A7A8-FF97DA80C27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86586" y="5601380"/>
            <a:ext cx="241200" cy="241200"/>
          </a:xfrm>
          <a:prstGeom prst="rect">
            <a:avLst/>
          </a:prstGeom>
        </p:spPr>
      </p:pic>
      <p:pic>
        <p:nvPicPr>
          <p:cNvPr id="60" name="Graphic 59" descr="Checkmark">
            <a:extLst>
              <a:ext uri="{FF2B5EF4-FFF2-40B4-BE49-F238E27FC236}">
                <a16:creationId xmlns:a16="http://schemas.microsoft.com/office/drawing/2014/main" id="{F5DC0118-E3ED-4F9E-B4EB-525748A91D1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04813" y="5872061"/>
            <a:ext cx="241200" cy="241200"/>
          </a:xfrm>
          <a:prstGeom prst="rect">
            <a:avLst/>
          </a:prstGeom>
        </p:spPr>
      </p:pic>
      <p:pic>
        <p:nvPicPr>
          <p:cNvPr id="62" name="Graphic 61" descr="Checkmark">
            <a:extLst>
              <a:ext uri="{FF2B5EF4-FFF2-40B4-BE49-F238E27FC236}">
                <a16:creationId xmlns:a16="http://schemas.microsoft.com/office/drawing/2014/main" id="{985F5344-0E4F-4BAB-9AC5-CE53E126BB9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6063" y="5605216"/>
            <a:ext cx="241200" cy="241200"/>
          </a:xfrm>
          <a:prstGeom prst="rect">
            <a:avLst/>
          </a:prstGeom>
        </p:spPr>
      </p:pic>
      <p:pic>
        <p:nvPicPr>
          <p:cNvPr id="238" name="Graphic 237" descr="Checkmark">
            <a:extLst>
              <a:ext uri="{FF2B5EF4-FFF2-40B4-BE49-F238E27FC236}">
                <a16:creationId xmlns:a16="http://schemas.microsoft.com/office/drawing/2014/main" id="{6B6E1CD6-CDCC-4F40-8A05-2E537ADF3FA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6063" y="5846516"/>
            <a:ext cx="241200" cy="241200"/>
          </a:xfrm>
          <a:prstGeom prst="rect">
            <a:avLst/>
          </a:prstGeom>
        </p:spPr>
      </p:pic>
      <p:sp>
        <p:nvSpPr>
          <p:cNvPr id="146" name="Rectangle 1">
            <a:extLst>
              <a:ext uri="{FF2B5EF4-FFF2-40B4-BE49-F238E27FC236}">
                <a16:creationId xmlns:a16="http://schemas.microsoft.com/office/drawing/2014/main" id="{3B392E1E-EEC0-4621-B89A-CA76E554AB80}"/>
              </a:ext>
            </a:extLst>
          </p:cNvPr>
          <p:cNvSpPr/>
          <p:nvPr/>
        </p:nvSpPr>
        <p:spPr bwMode="auto">
          <a:xfrm>
            <a:off x="1750229" y="3100477"/>
            <a:ext cx="1602571" cy="1201454"/>
          </a:xfrm>
          <a:custGeom>
            <a:avLst/>
            <a:gdLst>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4" fmla="*/ 0 w 1471327"/>
              <a:gd name="connsiteY4" fmla="*/ 0 h 1520291"/>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4" fmla="*/ 91440 w 1471327"/>
              <a:gd name="connsiteY4" fmla="*/ 91440 h 1520291"/>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0" fmla="*/ 1471327 w 1471327"/>
              <a:gd name="connsiteY0" fmla="*/ 0 h 1520291"/>
              <a:gd name="connsiteX1" fmla="*/ 1471327 w 1471327"/>
              <a:gd name="connsiteY1" fmla="*/ 1520291 h 1520291"/>
              <a:gd name="connsiteX2" fmla="*/ 0 w 1471327"/>
              <a:gd name="connsiteY2" fmla="*/ 1520291 h 1520291"/>
            </a:gdLst>
            <a:ahLst/>
            <a:cxnLst>
              <a:cxn ang="0">
                <a:pos x="connsiteX0" y="connsiteY0"/>
              </a:cxn>
              <a:cxn ang="0">
                <a:pos x="connsiteX1" y="connsiteY1"/>
              </a:cxn>
              <a:cxn ang="0">
                <a:pos x="connsiteX2" y="connsiteY2"/>
              </a:cxn>
            </a:cxnLst>
            <a:rect l="l" t="t" r="r" b="b"/>
            <a:pathLst>
              <a:path w="1471327" h="1520291">
                <a:moveTo>
                  <a:pt x="1471327" y="0"/>
                </a:moveTo>
                <a:lnTo>
                  <a:pt x="1471327" y="1520291"/>
                </a:lnTo>
                <a:lnTo>
                  <a:pt x="0" y="1520291"/>
                </a:lnTo>
              </a:path>
            </a:pathLst>
          </a:custGeom>
          <a:noFill/>
          <a:ln w="19050" cap="flat" cmpd="sng" algn="ctr">
            <a:solidFill>
              <a:schemeClr val="tx1"/>
            </a:solidFill>
            <a:prstDash val="solid"/>
            <a:headEnd type="triangl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effectLst/>
              <a:uLnTx/>
              <a:uFillTx/>
              <a:latin typeface="Segoe UI"/>
              <a:ea typeface="Segoe UI" pitchFamily="34" charset="0"/>
              <a:cs typeface="Segoe UI" pitchFamily="34" charset="0"/>
            </a:endParaRPr>
          </a:p>
        </p:txBody>
      </p:sp>
      <p:sp>
        <p:nvSpPr>
          <p:cNvPr id="147" name="TextBox 146">
            <a:extLst>
              <a:ext uri="{FF2B5EF4-FFF2-40B4-BE49-F238E27FC236}">
                <a16:creationId xmlns:a16="http://schemas.microsoft.com/office/drawing/2014/main" id="{6CFE02F4-6C4B-4432-80DF-94FA8E8E858C}"/>
              </a:ext>
            </a:extLst>
          </p:cNvPr>
          <p:cNvSpPr txBox="1"/>
          <p:nvPr/>
        </p:nvSpPr>
        <p:spPr>
          <a:xfrm>
            <a:off x="4299279" y="3033672"/>
            <a:ext cx="1533616" cy="313932"/>
          </a:xfrm>
          <a:prstGeom prst="rect">
            <a:avLst/>
          </a:prstGeom>
          <a:noFill/>
        </p:spPr>
        <p:txBody>
          <a:bodyPr wrap="square" lIns="91440" tIns="45720" rIns="91440" bIns="45720" rtlCol="0">
            <a:spAutoFit/>
          </a:bodyPr>
          <a:lstStyle/>
          <a:p>
            <a:pPr algn="ctr" latinLnBrk="0">
              <a:lnSpc>
                <a:spcPct val="90000"/>
              </a:lnSpc>
              <a:spcAft>
                <a:spcPts val="600"/>
              </a:spcAft>
              <a:defRPr/>
            </a:pPr>
            <a:r>
              <a:rPr lang="en-US" sz="1600">
                <a:latin typeface="Segoe UI Semibold"/>
                <a:cs typeface="Courier New" panose="02070309020205020404" pitchFamily="49" charset="0"/>
              </a:rPr>
              <a:t>Train model</a:t>
            </a:r>
          </a:p>
        </p:txBody>
      </p:sp>
      <p:sp>
        <p:nvSpPr>
          <p:cNvPr id="148" name="TextBox 147">
            <a:extLst>
              <a:ext uri="{FF2B5EF4-FFF2-40B4-BE49-F238E27FC236}">
                <a16:creationId xmlns:a16="http://schemas.microsoft.com/office/drawing/2014/main" id="{8D93DFC9-16EE-4503-B1A5-2A6D753D7E0A}"/>
              </a:ext>
            </a:extLst>
          </p:cNvPr>
          <p:cNvSpPr txBox="1"/>
          <p:nvPr/>
        </p:nvSpPr>
        <p:spPr>
          <a:xfrm>
            <a:off x="6063706" y="3033672"/>
            <a:ext cx="1531424" cy="535531"/>
          </a:xfrm>
          <a:prstGeom prst="rect">
            <a:avLst/>
          </a:prstGeom>
          <a:noFill/>
        </p:spPr>
        <p:txBody>
          <a:bodyPr wrap="square" lIns="91440" tIns="45720" rIns="91440" bIns="45720"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0" i="0" u="none" strike="noStrike" cap="none" spc="0" normalizeH="0" baseline="0">
                <a:ln>
                  <a:noFill/>
                </a:ln>
                <a:solidFill>
                  <a:schemeClr val="accent1"/>
                </a:solidFill>
                <a:effectLst/>
                <a:uLnTx/>
                <a:uFillTx/>
                <a:latin typeface="+mj-lt"/>
                <a:cs typeface="Courier New" panose="02070309020205020404" pitchFamily="49" charset="0"/>
              </a:defRPr>
            </a:lvl1pPr>
          </a:lstStyle>
          <a:p>
            <a:pPr latinLnBrk="0">
              <a:defRPr/>
            </a:pPr>
            <a:r>
              <a:rPr lang="en-US">
                <a:solidFill>
                  <a:schemeClr val="tx1"/>
                </a:solidFill>
                <a:latin typeface="Segoe UI Semibold"/>
              </a:rPr>
              <a:t>Validate model</a:t>
            </a:r>
          </a:p>
        </p:txBody>
      </p:sp>
      <p:sp>
        <p:nvSpPr>
          <p:cNvPr id="149" name="TextBox 148">
            <a:extLst>
              <a:ext uri="{FF2B5EF4-FFF2-40B4-BE49-F238E27FC236}">
                <a16:creationId xmlns:a16="http://schemas.microsoft.com/office/drawing/2014/main" id="{221544A5-AD89-4DC1-8C3C-0FE8353CB6F2}"/>
              </a:ext>
            </a:extLst>
          </p:cNvPr>
          <p:cNvSpPr txBox="1"/>
          <p:nvPr/>
        </p:nvSpPr>
        <p:spPr>
          <a:xfrm>
            <a:off x="8067398" y="3033672"/>
            <a:ext cx="1344880" cy="535531"/>
          </a:xfrm>
          <a:prstGeom prst="rect">
            <a:avLst/>
          </a:prstGeom>
          <a:noFill/>
        </p:spPr>
        <p:txBody>
          <a:bodyPr wrap="square" lIns="91440" tIns="45720" rIns="91440" bIns="45720"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0" i="0" u="none" strike="noStrike" cap="none" spc="0" normalizeH="0" baseline="0">
                <a:ln>
                  <a:noFill/>
                </a:ln>
                <a:solidFill>
                  <a:schemeClr val="accent1"/>
                </a:solidFill>
                <a:effectLst/>
                <a:uLnTx/>
                <a:uFillTx/>
                <a:latin typeface="+mj-lt"/>
                <a:cs typeface="Courier New" panose="02070309020205020404" pitchFamily="49" charset="0"/>
              </a:defRPr>
            </a:lvl1pPr>
          </a:lstStyle>
          <a:p>
            <a:pPr latinLnBrk="0">
              <a:defRPr/>
            </a:pPr>
            <a:r>
              <a:rPr lang="en-US">
                <a:solidFill>
                  <a:schemeClr val="tx1"/>
                </a:solidFill>
                <a:latin typeface="Segoe UI Semibold"/>
              </a:rPr>
              <a:t>Deploy model</a:t>
            </a:r>
          </a:p>
        </p:txBody>
      </p:sp>
      <p:sp>
        <p:nvSpPr>
          <p:cNvPr id="150" name="TextBox 149">
            <a:extLst>
              <a:ext uri="{FF2B5EF4-FFF2-40B4-BE49-F238E27FC236}">
                <a16:creationId xmlns:a16="http://schemas.microsoft.com/office/drawing/2014/main" id="{4E97D8F1-92E3-490D-BEA6-BB4A81D21CAD}"/>
              </a:ext>
            </a:extLst>
          </p:cNvPr>
          <p:cNvSpPr txBox="1"/>
          <p:nvPr/>
        </p:nvSpPr>
        <p:spPr>
          <a:xfrm>
            <a:off x="9858731" y="3033672"/>
            <a:ext cx="1344880" cy="535531"/>
          </a:xfrm>
          <a:prstGeom prst="rect">
            <a:avLst/>
          </a:prstGeom>
          <a:noFill/>
        </p:spPr>
        <p:txBody>
          <a:bodyPr wrap="square" lIns="91440" tIns="45720" rIns="91440" bIns="45720" rtlCol="0">
            <a:spAutoFit/>
          </a:bodyPr>
          <a:lstStyle/>
          <a:p>
            <a:pPr algn="ctr" latinLnBrk="0">
              <a:lnSpc>
                <a:spcPct val="90000"/>
              </a:lnSpc>
              <a:spcAft>
                <a:spcPts val="600"/>
              </a:spcAft>
              <a:defRPr/>
            </a:pPr>
            <a:r>
              <a:rPr lang="en-US" sz="1600">
                <a:latin typeface="Segoe UI Semibold"/>
                <a:cs typeface="Courier New" panose="02070309020205020404" pitchFamily="49" charset="0"/>
              </a:rPr>
              <a:t>Monitor model</a:t>
            </a:r>
          </a:p>
        </p:txBody>
      </p:sp>
      <p:sp>
        <p:nvSpPr>
          <p:cNvPr id="151" name="TextBox 150">
            <a:extLst>
              <a:ext uri="{FF2B5EF4-FFF2-40B4-BE49-F238E27FC236}">
                <a16:creationId xmlns:a16="http://schemas.microsoft.com/office/drawing/2014/main" id="{4C39C709-5404-464A-BFB7-951A1B890C89}"/>
              </a:ext>
            </a:extLst>
          </p:cNvPr>
          <p:cNvSpPr txBox="1"/>
          <p:nvPr/>
        </p:nvSpPr>
        <p:spPr>
          <a:xfrm>
            <a:off x="6998406" y="4645888"/>
            <a:ext cx="1600448" cy="313932"/>
          </a:xfrm>
          <a:prstGeom prst="rect">
            <a:avLst/>
          </a:prstGeom>
          <a:noFill/>
        </p:spPr>
        <p:txBody>
          <a:bodyPr wrap="square" lIns="91440" tIns="45720" rIns="91440" bIns="45720"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0" i="0" u="none" strike="noStrike" cap="none" spc="0" normalizeH="0" baseline="0">
                <a:ln>
                  <a:noFill/>
                </a:ln>
                <a:solidFill>
                  <a:schemeClr val="accent1"/>
                </a:solidFill>
                <a:effectLst/>
                <a:uLnTx/>
                <a:uFillTx/>
                <a:latin typeface="+mj-lt"/>
                <a:cs typeface="Courier New" panose="02070309020205020404" pitchFamily="49" charset="0"/>
              </a:defRPr>
            </a:lvl1pPr>
          </a:lstStyle>
          <a:p>
            <a:pPr latinLnBrk="0">
              <a:defRPr/>
            </a:pPr>
            <a:r>
              <a:rPr lang="en-US">
                <a:solidFill>
                  <a:schemeClr val="tx1"/>
                </a:solidFill>
                <a:latin typeface="Segoe UI Semibold"/>
              </a:rPr>
              <a:t>Retrain model</a:t>
            </a:r>
          </a:p>
        </p:txBody>
      </p:sp>
      <p:cxnSp>
        <p:nvCxnSpPr>
          <p:cNvPr id="152" name="Connector: Elbow 151">
            <a:extLst>
              <a:ext uri="{FF2B5EF4-FFF2-40B4-BE49-F238E27FC236}">
                <a16:creationId xmlns:a16="http://schemas.microsoft.com/office/drawing/2014/main" id="{0473BBBA-EDBB-480C-8B18-BCE6D81DF04F}"/>
              </a:ext>
            </a:extLst>
          </p:cNvPr>
          <p:cNvCxnSpPr>
            <a:cxnSpLocks/>
            <a:stCxn id="151" idx="1"/>
            <a:endCxn id="147" idx="2"/>
          </p:cNvCxnSpPr>
          <p:nvPr/>
        </p:nvCxnSpPr>
        <p:spPr>
          <a:xfrm rot="10800000">
            <a:off x="5066088" y="3347604"/>
            <a:ext cx="1932319" cy="1455250"/>
          </a:xfrm>
          <a:prstGeom prst="bentConnector2">
            <a:avLst/>
          </a:prstGeom>
          <a:noFill/>
          <a:ln w="19050" cap="flat" cmpd="sng" algn="ctr">
            <a:solidFill>
              <a:srgbClr val="002050"/>
            </a:solidFill>
            <a:prstDash val="solid"/>
            <a:headEnd type="none" w="med" len="med"/>
            <a:tailEnd type="triangle" w="med" len="med"/>
          </a:ln>
          <a:effectLst/>
        </p:spPr>
      </p:cxnSp>
      <p:cxnSp>
        <p:nvCxnSpPr>
          <p:cNvPr id="153" name="Connector: Elbow 152">
            <a:extLst>
              <a:ext uri="{FF2B5EF4-FFF2-40B4-BE49-F238E27FC236}">
                <a16:creationId xmlns:a16="http://schemas.microsoft.com/office/drawing/2014/main" id="{8CE2C318-43C8-4E64-830E-ADFEA5F87F7A}"/>
              </a:ext>
            </a:extLst>
          </p:cNvPr>
          <p:cNvCxnSpPr>
            <a:cxnSpLocks/>
            <a:endCxn id="151" idx="3"/>
          </p:cNvCxnSpPr>
          <p:nvPr/>
        </p:nvCxnSpPr>
        <p:spPr>
          <a:xfrm rot="10800000" flipV="1">
            <a:off x="8598854" y="2593672"/>
            <a:ext cx="2373946" cy="2209182"/>
          </a:xfrm>
          <a:prstGeom prst="bentConnector3">
            <a:avLst>
              <a:gd name="adj1" fmla="val -25814"/>
            </a:avLst>
          </a:prstGeom>
          <a:noFill/>
          <a:ln w="19050" cap="flat" cmpd="sng" algn="ctr">
            <a:solidFill>
              <a:srgbClr val="002050"/>
            </a:solidFill>
            <a:prstDash val="solid"/>
            <a:headEnd type="none" w="med" len="med"/>
            <a:tailEnd type="triangle" w="med" len="med"/>
          </a:ln>
          <a:effectLst/>
        </p:spPr>
      </p:cxnSp>
      <p:sp>
        <p:nvSpPr>
          <p:cNvPr id="154" name="TextBox 153">
            <a:extLst>
              <a:ext uri="{FF2B5EF4-FFF2-40B4-BE49-F238E27FC236}">
                <a16:creationId xmlns:a16="http://schemas.microsoft.com/office/drawing/2014/main" id="{34854B3C-1DF0-422D-84A6-18887D2F3E35}"/>
              </a:ext>
            </a:extLst>
          </p:cNvPr>
          <p:cNvSpPr txBox="1"/>
          <p:nvPr/>
        </p:nvSpPr>
        <p:spPr>
          <a:xfrm>
            <a:off x="4393647" y="1832444"/>
            <a:ext cx="1344880" cy="313932"/>
          </a:xfrm>
          <a:prstGeom prst="rect">
            <a:avLst/>
          </a:prstGeom>
          <a:noFill/>
        </p:spPr>
        <p:txBody>
          <a:bodyPr wrap="square" lIns="91440" tIns="45720" rIns="91440" bIns="45720" rtlCol="0">
            <a:spAutoFit/>
          </a:bodyPr>
          <a:lstStyle/>
          <a:p>
            <a:pPr algn="ctr" latinLnBrk="0">
              <a:lnSpc>
                <a:spcPct val="90000"/>
              </a:lnSpc>
              <a:spcAft>
                <a:spcPts val="600"/>
              </a:spcAft>
              <a:defRPr/>
            </a:pPr>
            <a:r>
              <a:rPr lang="en-US" sz="1600">
                <a:latin typeface="Segoe UI Semibold"/>
                <a:cs typeface="Courier New" panose="02070309020205020404" pitchFamily="49" charset="0"/>
              </a:rPr>
              <a:t>Build app</a:t>
            </a:r>
          </a:p>
        </p:txBody>
      </p:sp>
      <p:sp>
        <p:nvSpPr>
          <p:cNvPr id="155" name="TextBox 154">
            <a:extLst>
              <a:ext uri="{FF2B5EF4-FFF2-40B4-BE49-F238E27FC236}">
                <a16:creationId xmlns:a16="http://schemas.microsoft.com/office/drawing/2014/main" id="{1565DCC0-FB60-4F58-B836-A527FA0C2473}"/>
              </a:ext>
            </a:extLst>
          </p:cNvPr>
          <p:cNvSpPr txBox="1"/>
          <p:nvPr/>
        </p:nvSpPr>
        <p:spPr>
          <a:xfrm>
            <a:off x="2683329" y="1832444"/>
            <a:ext cx="1344880" cy="313932"/>
          </a:xfrm>
          <a:prstGeom prst="rect">
            <a:avLst/>
          </a:prstGeom>
          <a:noFill/>
        </p:spPr>
        <p:txBody>
          <a:bodyPr wrap="square" lIns="91440" tIns="45720" rIns="91440" bIns="45720" rtlCol="0">
            <a:spAutoFit/>
          </a:bodyPr>
          <a:lstStyle/>
          <a:p>
            <a:pPr algn="ctr" latinLnBrk="0">
              <a:lnSpc>
                <a:spcPct val="90000"/>
              </a:lnSpc>
              <a:spcAft>
                <a:spcPts val="600"/>
              </a:spcAft>
              <a:defRPr/>
            </a:pPr>
            <a:r>
              <a:rPr lang="en-US" sz="1600">
                <a:latin typeface="Segoe UI Semibold"/>
                <a:cs typeface="Courier New" panose="02070309020205020404" pitchFamily="49" charset="0"/>
              </a:rPr>
              <a:t>Collaborate</a:t>
            </a:r>
          </a:p>
        </p:txBody>
      </p:sp>
      <p:sp>
        <p:nvSpPr>
          <p:cNvPr id="156" name="TextBox 155">
            <a:extLst>
              <a:ext uri="{FF2B5EF4-FFF2-40B4-BE49-F238E27FC236}">
                <a16:creationId xmlns:a16="http://schemas.microsoft.com/office/drawing/2014/main" id="{B93801CA-91FA-4C07-B817-D87A798BF031}"/>
              </a:ext>
            </a:extLst>
          </p:cNvPr>
          <p:cNvSpPr txBox="1"/>
          <p:nvPr/>
        </p:nvSpPr>
        <p:spPr>
          <a:xfrm>
            <a:off x="6156978" y="1832444"/>
            <a:ext cx="1344880" cy="313932"/>
          </a:xfrm>
          <a:prstGeom prst="rect">
            <a:avLst/>
          </a:prstGeom>
          <a:noFill/>
        </p:spPr>
        <p:txBody>
          <a:bodyPr wrap="square" lIns="91440" tIns="45720" rIns="91440" bIns="45720" rtlCol="0">
            <a:spAutoFit/>
          </a:bodyPr>
          <a:lstStyle/>
          <a:p>
            <a:pPr algn="ctr" latinLnBrk="0">
              <a:lnSpc>
                <a:spcPct val="90000"/>
              </a:lnSpc>
              <a:spcAft>
                <a:spcPts val="600"/>
              </a:spcAft>
              <a:defRPr/>
            </a:pPr>
            <a:r>
              <a:rPr lang="en-US" sz="1600">
                <a:latin typeface="Segoe UI Semibold"/>
                <a:cs typeface="Courier New" panose="02070309020205020404" pitchFamily="49" charset="0"/>
              </a:rPr>
              <a:t>Test app</a:t>
            </a:r>
          </a:p>
        </p:txBody>
      </p:sp>
      <p:sp>
        <p:nvSpPr>
          <p:cNvPr id="157" name="TextBox 156">
            <a:extLst>
              <a:ext uri="{FF2B5EF4-FFF2-40B4-BE49-F238E27FC236}">
                <a16:creationId xmlns:a16="http://schemas.microsoft.com/office/drawing/2014/main" id="{4A445ADA-2DB0-4436-B4A8-4687F4C59079}"/>
              </a:ext>
            </a:extLst>
          </p:cNvPr>
          <p:cNvSpPr txBox="1"/>
          <p:nvPr/>
        </p:nvSpPr>
        <p:spPr>
          <a:xfrm>
            <a:off x="8067398" y="1832444"/>
            <a:ext cx="1344880" cy="313932"/>
          </a:xfrm>
          <a:prstGeom prst="rect">
            <a:avLst/>
          </a:prstGeom>
          <a:noFill/>
        </p:spPr>
        <p:txBody>
          <a:bodyPr wrap="square" lIns="91440" tIns="45720" rIns="91440" bIns="45720" rtlCol="0">
            <a:spAutoFit/>
          </a:bodyPr>
          <a:lstStyle/>
          <a:p>
            <a:pPr algn="ctr" latinLnBrk="0">
              <a:lnSpc>
                <a:spcPct val="90000"/>
              </a:lnSpc>
              <a:spcAft>
                <a:spcPts val="600"/>
              </a:spcAft>
              <a:defRPr/>
            </a:pPr>
            <a:r>
              <a:rPr lang="en-US" sz="1600">
                <a:latin typeface="Segoe UI Semibold"/>
                <a:cs typeface="Courier New" panose="02070309020205020404" pitchFamily="49" charset="0"/>
              </a:rPr>
              <a:t>Release app</a:t>
            </a:r>
          </a:p>
        </p:txBody>
      </p:sp>
      <p:sp>
        <p:nvSpPr>
          <p:cNvPr id="158" name="TextBox 157">
            <a:extLst>
              <a:ext uri="{FF2B5EF4-FFF2-40B4-BE49-F238E27FC236}">
                <a16:creationId xmlns:a16="http://schemas.microsoft.com/office/drawing/2014/main" id="{06D93000-7280-4B5B-B82B-CF2C0795788E}"/>
              </a:ext>
            </a:extLst>
          </p:cNvPr>
          <p:cNvSpPr txBox="1"/>
          <p:nvPr/>
        </p:nvSpPr>
        <p:spPr>
          <a:xfrm>
            <a:off x="9858731" y="1832444"/>
            <a:ext cx="1344880" cy="313932"/>
          </a:xfrm>
          <a:prstGeom prst="rect">
            <a:avLst/>
          </a:prstGeom>
          <a:noFill/>
        </p:spPr>
        <p:txBody>
          <a:bodyPr wrap="square" lIns="91440" tIns="45720" rIns="91440" bIns="45720" rtlCol="0">
            <a:spAutoFit/>
          </a:bodyPr>
          <a:lstStyle/>
          <a:p>
            <a:pPr algn="ctr" latinLnBrk="0">
              <a:lnSpc>
                <a:spcPct val="90000"/>
              </a:lnSpc>
              <a:spcAft>
                <a:spcPts val="600"/>
              </a:spcAft>
              <a:defRPr/>
            </a:pPr>
            <a:r>
              <a:rPr lang="en-US" sz="1600">
                <a:latin typeface="Segoe UI Semibold"/>
                <a:cs typeface="Courier New" panose="02070309020205020404" pitchFamily="49" charset="0"/>
              </a:rPr>
              <a:t>Monitor app</a:t>
            </a:r>
          </a:p>
        </p:txBody>
      </p:sp>
      <p:cxnSp>
        <p:nvCxnSpPr>
          <p:cNvPr id="159" name="Straight Arrow Connector 158">
            <a:extLst>
              <a:ext uri="{FF2B5EF4-FFF2-40B4-BE49-F238E27FC236}">
                <a16:creationId xmlns:a16="http://schemas.microsoft.com/office/drawing/2014/main" id="{9010FA8A-9467-4D9D-9A84-459462AFF803}"/>
              </a:ext>
            </a:extLst>
          </p:cNvPr>
          <p:cNvCxnSpPr>
            <a:cxnSpLocks/>
          </p:cNvCxnSpPr>
          <p:nvPr/>
        </p:nvCxnSpPr>
        <p:spPr>
          <a:xfrm flipV="1">
            <a:off x="3850223" y="2520242"/>
            <a:ext cx="774497" cy="0"/>
          </a:xfrm>
          <a:prstGeom prst="straightConnector1">
            <a:avLst/>
          </a:prstGeom>
          <a:noFill/>
          <a:ln w="19050" cap="flat" cmpd="sng" algn="ctr">
            <a:solidFill>
              <a:schemeClr val="bg1"/>
            </a:solidFill>
            <a:prstDash val="solid"/>
            <a:tailEnd type="triangle"/>
          </a:ln>
          <a:effectLst/>
        </p:spPr>
      </p:cxnSp>
      <p:cxnSp>
        <p:nvCxnSpPr>
          <p:cNvPr id="160" name="Straight Arrow Connector 159">
            <a:extLst>
              <a:ext uri="{FF2B5EF4-FFF2-40B4-BE49-F238E27FC236}">
                <a16:creationId xmlns:a16="http://schemas.microsoft.com/office/drawing/2014/main" id="{2A9A0D15-DF95-4D02-B557-64AA7EC4A5A8}"/>
              </a:ext>
            </a:extLst>
          </p:cNvPr>
          <p:cNvCxnSpPr>
            <a:cxnSpLocks/>
          </p:cNvCxnSpPr>
          <p:nvPr/>
        </p:nvCxnSpPr>
        <p:spPr>
          <a:xfrm>
            <a:off x="5570644" y="2520242"/>
            <a:ext cx="946286" cy="0"/>
          </a:xfrm>
          <a:prstGeom prst="straightConnector1">
            <a:avLst/>
          </a:prstGeom>
          <a:noFill/>
          <a:ln w="19050" cap="flat" cmpd="sng" algn="ctr">
            <a:solidFill>
              <a:schemeClr val="bg1"/>
            </a:solidFill>
            <a:prstDash val="solid"/>
            <a:tailEnd type="triangle"/>
          </a:ln>
          <a:effectLst/>
        </p:spPr>
      </p:cxnSp>
      <p:cxnSp>
        <p:nvCxnSpPr>
          <p:cNvPr id="161" name="Straight Arrow Connector 160">
            <a:extLst>
              <a:ext uri="{FF2B5EF4-FFF2-40B4-BE49-F238E27FC236}">
                <a16:creationId xmlns:a16="http://schemas.microsoft.com/office/drawing/2014/main" id="{A3E8C3A2-6A75-41D2-9939-E483216FCE66}"/>
              </a:ext>
            </a:extLst>
          </p:cNvPr>
          <p:cNvCxnSpPr>
            <a:cxnSpLocks/>
          </p:cNvCxnSpPr>
          <p:nvPr/>
        </p:nvCxnSpPr>
        <p:spPr>
          <a:xfrm>
            <a:off x="7196682" y="2520242"/>
            <a:ext cx="1099302" cy="0"/>
          </a:xfrm>
          <a:prstGeom prst="straightConnector1">
            <a:avLst/>
          </a:prstGeom>
          <a:noFill/>
          <a:ln w="19050" cap="flat" cmpd="sng" algn="ctr">
            <a:solidFill>
              <a:schemeClr val="bg1"/>
            </a:solidFill>
            <a:prstDash val="solid"/>
            <a:tailEnd type="triangle"/>
          </a:ln>
          <a:effectLst/>
        </p:spPr>
      </p:cxnSp>
      <p:cxnSp>
        <p:nvCxnSpPr>
          <p:cNvPr id="162" name="Straight Arrow Connector 161">
            <a:extLst>
              <a:ext uri="{FF2B5EF4-FFF2-40B4-BE49-F238E27FC236}">
                <a16:creationId xmlns:a16="http://schemas.microsoft.com/office/drawing/2014/main" id="{D4E38B80-217B-43FF-9A9B-996868E12D7C}"/>
              </a:ext>
            </a:extLst>
          </p:cNvPr>
          <p:cNvCxnSpPr>
            <a:cxnSpLocks/>
          </p:cNvCxnSpPr>
          <p:nvPr/>
        </p:nvCxnSpPr>
        <p:spPr>
          <a:xfrm>
            <a:off x="9112622" y="2520242"/>
            <a:ext cx="962699" cy="0"/>
          </a:xfrm>
          <a:prstGeom prst="straightConnector1">
            <a:avLst/>
          </a:prstGeom>
          <a:noFill/>
          <a:ln w="19050" cap="flat" cmpd="sng" algn="ctr">
            <a:solidFill>
              <a:schemeClr val="bg1"/>
            </a:solidFill>
            <a:prstDash val="solid"/>
            <a:tailEnd type="triangle"/>
          </a:ln>
          <a:effectLst/>
        </p:spPr>
      </p:cxnSp>
      <p:grpSp>
        <p:nvGrpSpPr>
          <p:cNvPr id="163" name="Group 162">
            <a:extLst>
              <a:ext uri="{FF2B5EF4-FFF2-40B4-BE49-F238E27FC236}">
                <a16:creationId xmlns:a16="http://schemas.microsoft.com/office/drawing/2014/main" id="{30E19319-B24A-43F7-B56C-E5D6753C8E28}"/>
              </a:ext>
            </a:extLst>
          </p:cNvPr>
          <p:cNvGrpSpPr/>
          <p:nvPr/>
        </p:nvGrpSpPr>
        <p:grpSpPr>
          <a:xfrm>
            <a:off x="3034411" y="2271607"/>
            <a:ext cx="642716" cy="643947"/>
            <a:chOff x="3034411" y="2271607"/>
            <a:chExt cx="642716" cy="643947"/>
          </a:xfrm>
        </p:grpSpPr>
        <p:sp useBgFill="1">
          <p:nvSpPr>
            <p:cNvPr id="164" name="Freeform 5">
              <a:extLst>
                <a:ext uri="{FF2B5EF4-FFF2-40B4-BE49-F238E27FC236}">
                  <a16:creationId xmlns:a16="http://schemas.microsoft.com/office/drawing/2014/main" id="{C795FA08-9672-4744-9C6F-15C78831B622}"/>
                </a:ext>
              </a:extLst>
            </p:cNvPr>
            <p:cNvSpPr>
              <a:spLocks/>
            </p:cNvSpPr>
            <p:nvPr userDrawn="1"/>
          </p:nvSpPr>
          <p:spPr bwMode="auto">
            <a:xfrm>
              <a:off x="3034411" y="2271607"/>
              <a:ext cx="642716" cy="64394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a:ln>
                  <a:noFill/>
                </a:ln>
                <a:effectLst/>
                <a:uLnTx/>
                <a:uFillTx/>
                <a:latin typeface="Segoe UI Semilight"/>
              </a:endParaRPr>
            </a:p>
          </p:txBody>
        </p:sp>
        <p:grpSp>
          <p:nvGrpSpPr>
            <p:cNvPr id="165" name="Group 164">
              <a:extLst>
                <a:ext uri="{FF2B5EF4-FFF2-40B4-BE49-F238E27FC236}">
                  <a16:creationId xmlns:a16="http://schemas.microsoft.com/office/drawing/2014/main" id="{4639F65A-D794-409B-B827-AC72291A5387}"/>
                </a:ext>
              </a:extLst>
            </p:cNvPr>
            <p:cNvGrpSpPr>
              <a:grpSpLocks noChangeAspect="1"/>
            </p:cNvGrpSpPr>
            <p:nvPr/>
          </p:nvGrpSpPr>
          <p:grpSpPr bwMode="auto">
            <a:xfrm>
              <a:off x="3034411" y="2273421"/>
              <a:ext cx="642716" cy="628550"/>
              <a:chOff x="6634" y="3297"/>
              <a:chExt cx="2092" cy="2046"/>
            </a:xfrm>
            <a:solidFill>
              <a:srgbClr val="1A1A1A"/>
            </a:solidFill>
          </p:grpSpPr>
          <p:sp>
            <p:nvSpPr>
              <p:cNvPr id="166" name="Freeform 5">
                <a:extLst>
                  <a:ext uri="{FF2B5EF4-FFF2-40B4-BE49-F238E27FC236}">
                    <a16:creationId xmlns:a16="http://schemas.microsoft.com/office/drawing/2014/main" id="{F45EE06C-2CEB-452A-A752-664022401FD5}"/>
                  </a:ext>
                </a:extLst>
              </p:cNvPr>
              <p:cNvSpPr>
                <a:spLocks/>
              </p:cNvSpPr>
              <p:nvPr userDrawn="1"/>
            </p:nvSpPr>
            <p:spPr bwMode="auto">
              <a:xfrm>
                <a:off x="6634" y="3297"/>
                <a:ext cx="2092" cy="2046"/>
              </a:xfrm>
              <a:custGeom>
                <a:avLst/>
                <a:gdLst>
                  <a:gd name="T0" fmla="*/ 594 w 1187"/>
                  <a:gd name="T1" fmla="*/ 0 h 1161"/>
                  <a:gd name="T2" fmla="*/ 594 w 1187"/>
                  <a:gd name="T3" fmla="*/ 0 h 1161"/>
                  <a:gd name="T4" fmla="*/ 0 w 1187"/>
                  <a:gd name="T5" fmla="*/ 592 h 1161"/>
                  <a:gd name="T6" fmla="*/ 406 w 1187"/>
                  <a:gd name="T7" fmla="*/ 1155 h 1161"/>
                  <a:gd name="T8" fmla="*/ 446 w 1187"/>
                  <a:gd name="T9" fmla="*/ 1126 h 1161"/>
                  <a:gd name="T10" fmla="*/ 445 w 1187"/>
                  <a:gd name="T11" fmla="*/ 1016 h 1161"/>
                  <a:gd name="T12" fmla="*/ 246 w 1187"/>
                  <a:gd name="T13" fmla="*/ 946 h 1161"/>
                  <a:gd name="T14" fmla="*/ 179 w 1187"/>
                  <a:gd name="T15" fmla="*/ 859 h 1161"/>
                  <a:gd name="T16" fmla="*/ 184 w 1187"/>
                  <a:gd name="T17" fmla="*/ 823 h 1161"/>
                  <a:gd name="T18" fmla="*/ 274 w 1187"/>
                  <a:gd name="T19" fmla="*/ 884 h 1161"/>
                  <a:gd name="T20" fmla="*/ 448 w 1187"/>
                  <a:gd name="T21" fmla="*/ 934 h 1161"/>
                  <a:gd name="T22" fmla="*/ 485 w 1187"/>
                  <a:gd name="T23" fmla="*/ 854 h 1161"/>
                  <a:gd name="T24" fmla="*/ 215 w 1187"/>
                  <a:gd name="T25" fmla="*/ 561 h 1161"/>
                  <a:gd name="T26" fmla="*/ 276 w 1187"/>
                  <a:gd name="T27" fmla="*/ 402 h 1161"/>
                  <a:gd name="T28" fmla="*/ 282 w 1187"/>
                  <a:gd name="T29" fmla="*/ 245 h 1161"/>
                  <a:gd name="T30" fmla="*/ 445 w 1187"/>
                  <a:gd name="T31" fmla="*/ 305 h 1161"/>
                  <a:gd name="T32" fmla="*/ 594 w 1187"/>
                  <a:gd name="T33" fmla="*/ 285 h 1161"/>
                  <a:gd name="T34" fmla="*/ 742 w 1187"/>
                  <a:gd name="T35" fmla="*/ 305 h 1161"/>
                  <a:gd name="T36" fmla="*/ 906 w 1187"/>
                  <a:gd name="T37" fmla="*/ 245 h 1161"/>
                  <a:gd name="T38" fmla="*/ 911 w 1187"/>
                  <a:gd name="T39" fmla="*/ 402 h 1161"/>
                  <a:gd name="T40" fmla="*/ 972 w 1187"/>
                  <a:gd name="T41" fmla="*/ 561 h 1161"/>
                  <a:gd name="T42" fmla="*/ 701 w 1187"/>
                  <a:gd name="T43" fmla="*/ 853 h 1161"/>
                  <a:gd name="T44" fmla="*/ 741 w 1187"/>
                  <a:gd name="T45" fmla="*/ 963 h 1161"/>
                  <a:gd name="T46" fmla="*/ 740 w 1187"/>
                  <a:gd name="T47" fmla="*/ 1126 h 1161"/>
                  <a:gd name="T48" fmla="*/ 782 w 1187"/>
                  <a:gd name="T49" fmla="*/ 1155 h 1161"/>
                  <a:gd name="T50" fmla="*/ 1187 w 1187"/>
                  <a:gd name="T51" fmla="*/ 592 h 1161"/>
                  <a:gd name="T52" fmla="*/ 594 w 1187"/>
                  <a:gd name="T53" fmla="*/ 0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7" h="1161">
                    <a:moveTo>
                      <a:pt x="594" y="0"/>
                    </a:moveTo>
                    <a:cubicBezTo>
                      <a:pt x="594" y="0"/>
                      <a:pt x="594" y="0"/>
                      <a:pt x="594" y="0"/>
                    </a:cubicBezTo>
                    <a:cubicBezTo>
                      <a:pt x="265" y="0"/>
                      <a:pt x="0" y="264"/>
                      <a:pt x="0" y="592"/>
                    </a:cubicBezTo>
                    <a:cubicBezTo>
                      <a:pt x="0" y="854"/>
                      <a:pt x="170" y="1077"/>
                      <a:pt x="406" y="1155"/>
                    </a:cubicBezTo>
                    <a:cubicBezTo>
                      <a:pt x="435" y="1161"/>
                      <a:pt x="446" y="1142"/>
                      <a:pt x="446" y="1126"/>
                    </a:cubicBezTo>
                    <a:cubicBezTo>
                      <a:pt x="446" y="1112"/>
                      <a:pt x="445" y="1066"/>
                      <a:pt x="445" y="1016"/>
                    </a:cubicBezTo>
                    <a:cubicBezTo>
                      <a:pt x="280" y="1052"/>
                      <a:pt x="246" y="946"/>
                      <a:pt x="246" y="946"/>
                    </a:cubicBezTo>
                    <a:cubicBezTo>
                      <a:pt x="218" y="877"/>
                      <a:pt x="179" y="859"/>
                      <a:pt x="179" y="859"/>
                    </a:cubicBezTo>
                    <a:cubicBezTo>
                      <a:pt x="125" y="822"/>
                      <a:pt x="184" y="823"/>
                      <a:pt x="184" y="823"/>
                    </a:cubicBezTo>
                    <a:cubicBezTo>
                      <a:pt x="243" y="827"/>
                      <a:pt x="274" y="884"/>
                      <a:pt x="274" y="884"/>
                    </a:cubicBezTo>
                    <a:cubicBezTo>
                      <a:pt x="327" y="975"/>
                      <a:pt x="414" y="948"/>
                      <a:pt x="448" y="934"/>
                    </a:cubicBezTo>
                    <a:cubicBezTo>
                      <a:pt x="453" y="895"/>
                      <a:pt x="468" y="869"/>
                      <a:pt x="485" y="854"/>
                    </a:cubicBezTo>
                    <a:cubicBezTo>
                      <a:pt x="353" y="839"/>
                      <a:pt x="215" y="789"/>
                      <a:pt x="215" y="561"/>
                    </a:cubicBezTo>
                    <a:cubicBezTo>
                      <a:pt x="215" y="496"/>
                      <a:pt x="237" y="443"/>
                      <a:pt x="276" y="402"/>
                    </a:cubicBezTo>
                    <a:cubicBezTo>
                      <a:pt x="269" y="387"/>
                      <a:pt x="249" y="327"/>
                      <a:pt x="282" y="245"/>
                    </a:cubicBezTo>
                    <a:cubicBezTo>
                      <a:pt x="282" y="245"/>
                      <a:pt x="331" y="229"/>
                      <a:pt x="445" y="305"/>
                    </a:cubicBezTo>
                    <a:cubicBezTo>
                      <a:pt x="492" y="293"/>
                      <a:pt x="543" y="286"/>
                      <a:pt x="594" y="285"/>
                    </a:cubicBezTo>
                    <a:cubicBezTo>
                      <a:pt x="644" y="286"/>
                      <a:pt x="695" y="293"/>
                      <a:pt x="742" y="305"/>
                    </a:cubicBezTo>
                    <a:cubicBezTo>
                      <a:pt x="855" y="229"/>
                      <a:pt x="906" y="245"/>
                      <a:pt x="906" y="245"/>
                    </a:cubicBezTo>
                    <a:cubicBezTo>
                      <a:pt x="937" y="327"/>
                      <a:pt x="917" y="387"/>
                      <a:pt x="911" y="402"/>
                    </a:cubicBezTo>
                    <a:cubicBezTo>
                      <a:pt x="949" y="443"/>
                      <a:pt x="972" y="496"/>
                      <a:pt x="972" y="561"/>
                    </a:cubicBezTo>
                    <a:cubicBezTo>
                      <a:pt x="972" y="789"/>
                      <a:pt x="833" y="839"/>
                      <a:pt x="701" y="853"/>
                    </a:cubicBezTo>
                    <a:cubicBezTo>
                      <a:pt x="723" y="872"/>
                      <a:pt x="741" y="908"/>
                      <a:pt x="741" y="963"/>
                    </a:cubicBezTo>
                    <a:cubicBezTo>
                      <a:pt x="741" y="1043"/>
                      <a:pt x="740" y="1107"/>
                      <a:pt x="740" y="1126"/>
                    </a:cubicBezTo>
                    <a:cubicBezTo>
                      <a:pt x="740" y="1142"/>
                      <a:pt x="751" y="1161"/>
                      <a:pt x="782" y="1155"/>
                    </a:cubicBezTo>
                    <a:cubicBezTo>
                      <a:pt x="1017" y="1076"/>
                      <a:pt x="1187" y="854"/>
                      <a:pt x="1187" y="592"/>
                    </a:cubicBezTo>
                    <a:cubicBezTo>
                      <a:pt x="1187" y="264"/>
                      <a:pt x="921" y="0"/>
                      <a:pt x="5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effectLst/>
                  <a:uLnTx/>
                  <a:uFillTx/>
                  <a:latin typeface="Segoe UI"/>
                </a:endParaRPr>
              </a:p>
            </p:txBody>
          </p:sp>
          <p:sp>
            <p:nvSpPr>
              <p:cNvPr id="167" name="Freeform 6">
                <a:extLst>
                  <a:ext uri="{FF2B5EF4-FFF2-40B4-BE49-F238E27FC236}">
                    <a16:creationId xmlns:a16="http://schemas.microsoft.com/office/drawing/2014/main" id="{4B0BD92F-14CA-418E-90FE-0E5411FF4DED}"/>
                  </a:ext>
                </a:extLst>
              </p:cNvPr>
              <p:cNvSpPr>
                <a:spLocks/>
              </p:cNvSpPr>
              <p:nvPr userDrawn="1"/>
            </p:nvSpPr>
            <p:spPr bwMode="auto">
              <a:xfrm>
                <a:off x="7001" y="4776"/>
                <a:ext cx="31" cy="26"/>
              </a:xfrm>
              <a:custGeom>
                <a:avLst/>
                <a:gdLst>
                  <a:gd name="T0" fmla="*/ 16 w 18"/>
                  <a:gd name="T1" fmla="*/ 11 h 15"/>
                  <a:gd name="T2" fmla="*/ 16 w 18"/>
                  <a:gd name="T3" fmla="*/ 11 h 15"/>
                  <a:gd name="T4" fmla="*/ 7 w 18"/>
                  <a:gd name="T5" fmla="*/ 13 h 15"/>
                  <a:gd name="T6" fmla="*/ 1 w 18"/>
                  <a:gd name="T7" fmla="*/ 4 h 15"/>
                  <a:gd name="T8" fmla="*/ 11 w 18"/>
                  <a:gd name="T9" fmla="*/ 3 h 15"/>
                  <a:gd name="T10" fmla="*/ 16 w 18"/>
                  <a:gd name="T11" fmla="*/ 11 h 15"/>
                </a:gdLst>
                <a:ahLst/>
                <a:cxnLst>
                  <a:cxn ang="0">
                    <a:pos x="T0" y="T1"/>
                  </a:cxn>
                  <a:cxn ang="0">
                    <a:pos x="T2" y="T3"/>
                  </a:cxn>
                  <a:cxn ang="0">
                    <a:pos x="T4" y="T5"/>
                  </a:cxn>
                  <a:cxn ang="0">
                    <a:pos x="T6" y="T7"/>
                  </a:cxn>
                  <a:cxn ang="0">
                    <a:pos x="T8" y="T9"/>
                  </a:cxn>
                  <a:cxn ang="0">
                    <a:pos x="T10" y="T11"/>
                  </a:cxn>
                </a:cxnLst>
                <a:rect l="0" t="0" r="r" b="b"/>
                <a:pathLst>
                  <a:path w="18" h="15">
                    <a:moveTo>
                      <a:pt x="16" y="11"/>
                    </a:moveTo>
                    <a:cubicBezTo>
                      <a:pt x="16" y="11"/>
                      <a:pt x="16" y="11"/>
                      <a:pt x="16" y="11"/>
                    </a:cubicBezTo>
                    <a:cubicBezTo>
                      <a:pt x="15" y="14"/>
                      <a:pt x="10" y="15"/>
                      <a:pt x="7" y="13"/>
                    </a:cubicBezTo>
                    <a:cubicBezTo>
                      <a:pt x="2" y="11"/>
                      <a:pt x="0" y="7"/>
                      <a:pt x="1" y="4"/>
                    </a:cubicBezTo>
                    <a:cubicBezTo>
                      <a:pt x="2" y="1"/>
                      <a:pt x="7" y="0"/>
                      <a:pt x="11" y="3"/>
                    </a:cubicBezTo>
                    <a:cubicBezTo>
                      <a:pt x="15" y="4"/>
                      <a:pt x="18" y="9"/>
                      <a:pt x="1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effectLst/>
                  <a:uLnTx/>
                  <a:uFillTx/>
                  <a:latin typeface="Segoe UI"/>
                </a:endParaRPr>
              </a:p>
            </p:txBody>
          </p:sp>
          <p:sp>
            <p:nvSpPr>
              <p:cNvPr id="210" name="Freeform 7">
                <a:extLst>
                  <a:ext uri="{FF2B5EF4-FFF2-40B4-BE49-F238E27FC236}">
                    <a16:creationId xmlns:a16="http://schemas.microsoft.com/office/drawing/2014/main" id="{B5F08422-D1E7-481B-8954-408C45D0621F}"/>
                  </a:ext>
                </a:extLst>
              </p:cNvPr>
              <p:cNvSpPr>
                <a:spLocks/>
              </p:cNvSpPr>
              <p:nvPr userDrawn="1"/>
            </p:nvSpPr>
            <p:spPr bwMode="auto">
              <a:xfrm>
                <a:off x="7043" y="4811"/>
                <a:ext cx="33" cy="37"/>
              </a:xfrm>
              <a:custGeom>
                <a:avLst/>
                <a:gdLst>
                  <a:gd name="T0" fmla="*/ 17 w 19"/>
                  <a:gd name="T1" fmla="*/ 18 h 21"/>
                  <a:gd name="T2" fmla="*/ 17 w 19"/>
                  <a:gd name="T3" fmla="*/ 18 h 21"/>
                  <a:gd name="T4" fmla="*/ 5 w 19"/>
                  <a:gd name="T5" fmla="*/ 16 h 21"/>
                  <a:gd name="T6" fmla="*/ 3 w 19"/>
                  <a:gd name="T7" fmla="*/ 3 h 21"/>
                  <a:gd name="T8" fmla="*/ 15 w 19"/>
                  <a:gd name="T9" fmla="*/ 6 h 21"/>
                  <a:gd name="T10" fmla="*/ 17 w 19"/>
                  <a:gd name="T11" fmla="*/ 18 h 21"/>
                </a:gdLst>
                <a:ahLst/>
                <a:cxnLst>
                  <a:cxn ang="0">
                    <a:pos x="T0" y="T1"/>
                  </a:cxn>
                  <a:cxn ang="0">
                    <a:pos x="T2" y="T3"/>
                  </a:cxn>
                  <a:cxn ang="0">
                    <a:pos x="T4" y="T5"/>
                  </a:cxn>
                  <a:cxn ang="0">
                    <a:pos x="T6" y="T7"/>
                  </a:cxn>
                  <a:cxn ang="0">
                    <a:pos x="T8" y="T9"/>
                  </a:cxn>
                  <a:cxn ang="0">
                    <a:pos x="T10" y="T11"/>
                  </a:cxn>
                </a:cxnLst>
                <a:rect l="0" t="0" r="r" b="b"/>
                <a:pathLst>
                  <a:path w="19" h="21">
                    <a:moveTo>
                      <a:pt x="17" y="18"/>
                    </a:moveTo>
                    <a:cubicBezTo>
                      <a:pt x="17" y="18"/>
                      <a:pt x="17" y="18"/>
                      <a:pt x="17" y="18"/>
                    </a:cubicBezTo>
                    <a:cubicBezTo>
                      <a:pt x="14" y="21"/>
                      <a:pt x="8" y="19"/>
                      <a:pt x="5" y="16"/>
                    </a:cubicBezTo>
                    <a:cubicBezTo>
                      <a:pt x="0" y="11"/>
                      <a:pt x="0" y="5"/>
                      <a:pt x="3" y="3"/>
                    </a:cubicBezTo>
                    <a:cubicBezTo>
                      <a:pt x="5" y="0"/>
                      <a:pt x="11" y="2"/>
                      <a:pt x="15" y="6"/>
                    </a:cubicBezTo>
                    <a:cubicBezTo>
                      <a:pt x="19" y="10"/>
                      <a:pt x="19" y="16"/>
                      <a:pt x="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effectLst/>
                  <a:uLnTx/>
                  <a:uFillTx/>
                  <a:latin typeface="Segoe UI"/>
                </a:endParaRPr>
              </a:p>
            </p:txBody>
          </p:sp>
          <p:sp>
            <p:nvSpPr>
              <p:cNvPr id="211" name="Freeform 8">
                <a:extLst>
                  <a:ext uri="{FF2B5EF4-FFF2-40B4-BE49-F238E27FC236}">
                    <a16:creationId xmlns:a16="http://schemas.microsoft.com/office/drawing/2014/main" id="{8710D004-C9FC-4299-9101-C8B4CC4F2AFE}"/>
                  </a:ext>
                </a:extLst>
              </p:cNvPr>
              <p:cNvSpPr>
                <a:spLocks/>
              </p:cNvSpPr>
              <p:nvPr userDrawn="1"/>
            </p:nvSpPr>
            <p:spPr bwMode="auto">
              <a:xfrm>
                <a:off x="7084" y="4865"/>
                <a:ext cx="37" cy="43"/>
              </a:xfrm>
              <a:custGeom>
                <a:avLst/>
                <a:gdLst>
                  <a:gd name="T0" fmla="*/ 17 w 21"/>
                  <a:gd name="T1" fmla="*/ 22 h 24"/>
                  <a:gd name="T2" fmla="*/ 17 w 21"/>
                  <a:gd name="T3" fmla="*/ 22 h 24"/>
                  <a:gd name="T4" fmla="*/ 4 w 21"/>
                  <a:gd name="T5" fmla="*/ 16 h 24"/>
                  <a:gd name="T6" fmla="*/ 4 w 21"/>
                  <a:gd name="T7" fmla="*/ 2 h 24"/>
                  <a:gd name="T8" fmla="*/ 17 w 21"/>
                  <a:gd name="T9" fmla="*/ 7 h 24"/>
                  <a:gd name="T10" fmla="*/ 17 w 21"/>
                  <a:gd name="T11" fmla="*/ 22 h 24"/>
                </a:gdLst>
                <a:ahLst/>
                <a:cxnLst>
                  <a:cxn ang="0">
                    <a:pos x="T0" y="T1"/>
                  </a:cxn>
                  <a:cxn ang="0">
                    <a:pos x="T2" y="T3"/>
                  </a:cxn>
                  <a:cxn ang="0">
                    <a:pos x="T4" y="T5"/>
                  </a:cxn>
                  <a:cxn ang="0">
                    <a:pos x="T6" y="T7"/>
                  </a:cxn>
                  <a:cxn ang="0">
                    <a:pos x="T8" y="T9"/>
                  </a:cxn>
                  <a:cxn ang="0">
                    <a:pos x="T10" y="T11"/>
                  </a:cxn>
                </a:cxnLst>
                <a:rect l="0" t="0" r="r" b="b"/>
                <a:pathLst>
                  <a:path w="21" h="24">
                    <a:moveTo>
                      <a:pt x="17" y="22"/>
                    </a:moveTo>
                    <a:cubicBezTo>
                      <a:pt x="17" y="22"/>
                      <a:pt x="17" y="22"/>
                      <a:pt x="17" y="22"/>
                    </a:cubicBezTo>
                    <a:cubicBezTo>
                      <a:pt x="13" y="24"/>
                      <a:pt x="8" y="22"/>
                      <a:pt x="4" y="16"/>
                    </a:cubicBezTo>
                    <a:cubicBezTo>
                      <a:pt x="0" y="11"/>
                      <a:pt x="0" y="5"/>
                      <a:pt x="4" y="2"/>
                    </a:cubicBezTo>
                    <a:cubicBezTo>
                      <a:pt x="8" y="0"/>
                      <a:pt x="13" y="2"/>
                      <a:pt x="17" y="7"/>
                    </a:cubicBezTo>
                    <a:cubicBezTo>
                      <a:pt x="21" y="13"/>
                      <a:pt x="21" y="19"/>
                      <a:pt x="1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effectLst/>
                  <a:uLnTx/>
                  <a:uFillTx/>
                  <a:latin typeface="Segoe UI"/>
                </a:endParaRPr>
              </a:p>
            </p:txBody>
          </p:sp>
          <p:sp>
            <p:nvSpPr>
              <p:cNvPr id="212" name="Freeform 9">
                <a:extLst>
                  <a:ext uri="{FF2B5EF4-FFF2-40B4-BE49-F238E27FC236}">
                    <a16:creationId xmlns:a16="http://schemas.microsoft.com/office/drawing/2014/main" id="{3A904667-79E5-4E0C-8683-BD803D9E5699}"/>
                  </a:ext>
                </a:extLst>
              </p:cNvPr>
              <p:cNvSpPr>
                <a:spLocks/>
              </p:cNvSpPr>
              <p:nvPr userDrawn="1"/>
            </p:nvSpPr>
            <p:spPr bwMode="auto">
              <a:xfrm>
                <a:off x="7131" y="4924"/>
                <a:ext cx="46" cy="44"/>
              </a:xfrm>
              <a:custGeom>
                <a:avLst/>
                <a:gdLst>
                  <a:gd name="T0" fmla="*/ 22 w 26"/>
                  <a:gd name="T1" fmla="*/ 22 h 25"/>
                  <a:gd name="T2" fmla="*/ 22 w 26"/>
                  <a:gd name="T3" fmla="*/ 22 h 25"/>
                  <a:gd name="T4" fmla="*/ 7 w 26"/>
                  <a:gd name="T5" fmla="*/ 19 h 25"/>
                  <a:gd name="T6" fmla="*/ 3 w 26"/>
                  <a:gd name="T7" fmla="*/ 4 h 25"/>
                  <a:gd name="T8" fmla="*/ 19 w 26"/>
                  <a:gd name="T9" fmla="*/ 6 h 25"/>
                  <a:gd name="T10" fmla="*/ 22 w 26"/>
                  <a:gd name="T11" fmla="*/ 22 h 25"/>
                </a:gdLst>
                <a:ahLst/>
                <a:cxnLst>
                  <a:cxn ang="0">
                    <a:pos x="T0" y="T1"/>
                  </a:cxn>
                  <a:cxn ang="0">
                    <a:pos x="T2" y="T3"/>
                  </a:cxn>
                  <a:cxn ang="0">
                    <a:pos x="T4" y="T5"/>
                  </a:cxn>
                  <a:cxn ang="0">
                    <a:pos x="T6" y="T7"/>
                  </a:cxn>
                  <a:cxn ang="0">
                    <a:pos x="T8" y="T9"/>
                  </a:cxn>
                  <a:cxn ang="0">
                    <a:pos x="T10" y="T11"/>
                  </a:cxn>
                </a:cxnLst>
                <a:rect l="0" t="0" r="r" b="b"/>
                <a:pathLst>
                  <a:path w="26" h="25">
                    <a:moveTo>
                      <a:pt x="22" y="22"/>
                    </a:moveTo>
                    <a:cubicBezTo>
                      <a:pt x="22" y="22"/>
                      <a:pt x="22" y="22"/>
                      <a:pt x="22" y="22"/>
                    </a:cubicBezTo>
                    <a:cubicBezTo>
                      <a:pt x="19" y="25"/>
                      <a:pt x="12" y="24"/>
                      <a:pt x="7" y="19"/>
                    </a:cubicBezTo>
                    <a:cubicBezTo>
                      <a:pt x="2" y="14"/>
                      <a:pt x="0" y="8"/>
                      <a:pt x="3" y="4"/>
                    </a:cubicBezTo>
                    <a:cubicBezTo>
                      <a:pt x="7" y="0"/>
                      <a:pt x="14" y="1"/>
                      <a:pt x="19" y="6"/>
                    </a:cubicBezTo>
                    <a:cubicBezTo>
                      <a:pt x="24" y="11"/>
                      <a:pt x="26" y="18"/>
                      <a:pt x="2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effectLst/>
                  <a:uLnTx/>
                  <a:uFillTx/>
                  <a:latin typeface="Segoe UI"/>
                </a:endParaRPr>
              </a:p>
            </p:txBody>
          </p:sp>
          <p:sp>
            <p:nvSpPr>
              <p:cNvPr id="213" name="Freeform 10">
                <a:extLst>
                  <a:ext uri="{FF2B5EF4-FFF2-40B4-BE49-F238E27FC236}">
                    <a16:creationId xmlns:a16="http://schemas.microsoft.com/office/drawing/2014/main" id="{A773E068-8E0F-4BD6-A3D6-882193E82232}"/>
                  </a:ext>
                </a:extLst>
              </p:cNvPr>
              <p:cNvSpPr>
                <a:spLocks/>
              </p:cNvSpPr>
              <p:nvPr userDrawn="1"/>
            </p:nvSpPr>
            <p:spPr bwMode="auto">
              <a:xfrm>
                <a:off x="7202" y="4969"/>
                <a:ext cx="49" cy="39"/>
              </a:xfrm>
              <a:custGeom>
                <a:avLst/>
                <a:gdLst>
                  <a:gd name="T0" fmla="*/ 26 w 28"/>
                  <a:gd name="T1" fmla="*/ 15 h 22"/>
                  <a:gd name="T2" fmla="*/ 26 w 28"/>
                  <a:gd name="T3" fmla="*/ 15 h 22"/>
                  <a:gd name="T4" fmla="*/ 11 w 28"/>
                  <a:gd name="T5" fmla="*/ 19 h 22"/>
                  <a:gd name="T6" fmla="*/ 2 w 28"/>
                  <a:gd name="T7" fmla="*/ 8 h 22"/>
                  <a:gd name="T8" fmla="*/ 16 w 28"/>
                  <a:gd name="T9" fmla="*/ 2 h 22"/>
                  <a:gd name="T10" fmla="*/ 26 w 28"/>
                  <a:gd name="T11" fmla="*/ 15 h 22"/>
                </a:gdLst>
                <a:ahLst/>
                <a:cxnLst>
                  <a:cxn ang="0">
                    <a:pos x="T0" y="T1"/>
                  </a:cxn>
                  <a:cxn ang="0">
                    <a:pos x="T2" y="T3"/>
                  </a:cxn>
                  <a:cxn ang="0">
                    <a:pos x="T4" y="T5"/>
                  </a:cxn>
                  <a:cxn ang="0">
                    <a:pos x="T6" y="T7"/>
                  </a:cxn>
                  <a:cxn ang="0">
                    <a:pos x="T8" y="T9"/>
                  </a:cxn>
                  <a:cxn ang="0">
                    <a:pos x="T10" y="T11"/>
                  </a:cxn>
                </a:cxnLst>
                <a:rect l="0" t="0" r="r" b="b"/>
                <a:pathLst>
                  <a:path w="28" h="22">
                    <a:moveTo>
                      <a:pt x="26" y="15"/>
                    </a:moveTo>
                    <a:cubicBezTo>
                      <a:pt x="26" y="15"/>
                      <a:pt x="26" y="15"/>
                      <a:pt x="26" y="15"/>
                    </a:cubicBezTo>
                    <a:cubicBezTo>
                      <a:pt x="25" y="19"/>
                      <a:pt x="18" y="22"/>
                      <a:pt x="11" y="19"/>
                    </a:cubicBezTo>
                    <a:cubicBezTo>
                      <a:pt x="5" y="17"/>
                      <a:pt x="0" y="12"/>
                      <a:pt x="2" y="8"/>
                    </a:cubicBezTo>
                    <a:cubicBezTo>
                      <a:pt x="3" y="2"/>
                      <a:pt x="10" y="0"/>
                      <a:pt x="16" y="2"/>
                    </a:cubicBezTo>
                    <a:cubicBezTo>
                      <a:pt x="23" y="5"/>
                      <a:pt x="28" y="10"/>
                      <a:pt x="2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effectLst/>
                  <a:uLnTx/>
                  <a:uFillTx/>
                  <a:latin typeface="Segoe UI"/>
                </a:endParaRPr>
              </a:p>
            </p:txBody>
          </p:sp>
          <p:sp>
            <p:nvSpPr>
              <p:cNvPr id="214" name="Freeform 11">
                <a:extLst>
                  <a:ext uri="{FF2B5EF4-FFF2-40B4-BE49-F238E27FC236}">
                    <a16:creationId xmlns:a16="http://schemas.microsoft.com/office/drawing/2014/main" id="{26761412-9E76-4C3F-AB32-7EBE2234404F}"/>
                  </a:ext>
                </a:extLst>
              </p:cNvPr>
              <p:cNvSpPr>
                <a:spLocks/>
              </p:cNvSpPr>
              <p:nvPr userDrawn="1"/>
            </p:nvSpPr>
            <p:spPr bwMode="auto">
              <a:xfrm>
                <a:off x="7290" y="4985"/>
                <a:ext cx="44" cy="32"/>
              </a:xfrm>
              <a:custGeom>
                <a:avLst/>
                <a:gdLst>
                  <a:gd name="T0" fmla="*/ 25 w 25"/>
                  <a:gd name="T1" fmla="*/ 9 h 18"/>
                  <a:gd name="T2" fmla="*/ 25 w 25"/>
                  <a:gd name="T3" fmla="*/ 9 h 18"/>
                  <a:gd name="T4" fmla="*/ 12 w 25"/>
                  <a:gd name="T5" fmla="*/ 18 h 18"/>
                  <a:gd name="T6" fmla="*/ 0 w 25"/>
                  <a:gd name="T7" fmla="*/ 10 h 18"/>
                  <a:gd name="T8" fmla="*/ 12 w 25"/>
                  <a:gd name="T9" fmla="*/ 1 h 18"/>
                  <a:gd name="T10" fmla="*/ 25 w 25"/>
                  <a:gd name="T11" fmla="*/ 9 h 18"/>
                </a:gdLst>
                <a:ahLst/>
                <a:cxnLst>
                  <a:cxn ang="0">
                    <a:pos x="T0" y="T1"/>
                  </a:cxn>
                  <a:cxn ang="0">
                    <a:pos x="T2" y="T3"/>
                  </a:cxn>
                  <a:cxn ang="0">
                    <a:pos x="T4" y="T5"/>
                  </a:cxn>
                  <a:cxn ang="0">
                    <a:pos x="T6" y="T7"/>
                  </a:cxn>
                  <a:cxn ang="0">
                    <a:pos x="T8" y="T9"/>
                  </a:cxn>
                  <a:cxn ang="0">
                    <a:pos x="T10" y="T11"/>
                  </a:cxn>
                </a:cxnLst>
                <a:rect l="0" t="0" r="r" b="b"/>
                <a:pathLst>
                  <a:path w="25" h="18">
                    <a:moveTo>
                      <a:pt x="25" y="9"/>
                    </a:moveTo>
                    <a:cubicBezTo>
                      <a:pt x="25" y="9"/>
                      <a:pt x="25" y="9"/>
                      <a:pt x="25" y="9"/>
                    </a:cubicBezTo>
                    <a:cubicBezTo>
                      <a:pt x="25" y="14"/>
                      <a:pt x="20" y="18"/>
                      <a:pt x="12" y="18"/>
                    </a:cubicBezTo>
                    <a:cubicBezTo>
                      <a:pt x="6" y="18"/>
                      <a:pt x="0" y="14"/>
                      <a:pt x="0" y="10"/>
                    </a:cubicBezTo>
                    <a:cubicBezTo>
                      <a:pt x="0" y="4"/>
                      <a:pt x="5" y="1"/>
                      <a:pt x="12" y="1"/>
                    </a:cubicBezTo>
                    <a:cubicBezTo>
                      <a:pt x="19" y="0"/>
                      <a:pt x="25" y="4"/>
                      <a:pt x="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effectLst/>
                  <a:uLnTx/>
                  <a:uFillTx/>
                  <a:latin typeface="Segoe UI"/>
                </a:endParaRPr>
              </a:p>
            </p:txBody>
          </p:sp>
          <p:sp>
            <p:nvSpPr>
              <p:cNvPr id="215" name="Freeform 12">
                <a:extLst>
                  <a:ext uri="{FF2B5EF4-FFF2-40B4-BE49-F238E27FC236}">
                    <a16:creationId xmlns:a16="http://schemas.microsoft.com/office/drawing/2014/main" id="{0F2600D6-EFB5-4446-B557-53884F8F2BD7}"/>
                  </a:ext>
                </a:extLst>
              </p:cNvPr>
              <p:cNvSpPr>
                <a:spLocks/>
              </p:cNvSpPr>
              <p:nvPr userDrawn="1"/>
            </p:nvSpPr>
            <p:spPr bwMode="auto">
              <a:xfrm>
                <a:off x="7367" y="4973"/>
                <a:ext cx="48" cy="37"/>
              </a:xfrm>
              <a:custGeom>
                <a:avLst/>
                <a:gdLst>
                  <a:gd name="T0" fmla="*/ 26 w 27"/>
                  <a:gd name="T1" fmla="*/ 9 h 21"/>
                  <a:gd name="T2" fmla="*/ 26 w 27"/>
                  <a:gd name="T3" fmla="*/ 9 h 21"/>
                  <a:gd name="T4" fmla="*/ 15 w 27"/>
                  <a:gd name="T5" fmla="*/ 20 h 21"/>
                  <a:gd name="T6" fmla="*/ 1 w 27"/>
                  <a:gd name="T7" fmla="*/ 13 h 21"/>
                  <a:gd name="T8" fmla="*/ 12 w 27"/>
                  <a:gd name="T9" fmla="*/ 2 h 21"/>
                  <a:gd name="T10" fmla="*/ 26 w 27"/>
                  <a:gd name="T11" fmla="*/ 9 h 21"/>
                </a:gdLst>
                <a:ahLst/>
                <a:cxnLst>
                  <a:cxn ang="0">
                    <a:pos x="T0" y="T1"/>
                  </a:cxn>
                  <a:cxn ang="0">
                    <a:pos x="T2" y="T3"/>
                  </a:cxn>
                  <a:cxn ang="0">
                    <a:pos x="T4" y="T5"/>
                  </a:cxn>
                  <a:cxn ang="0">
                    <a:pos x="T6" y="T7"/>
                  </a:cxn>
                  <a:cxn ang="0">
                    <a:pos x="T8" y="T9"/>
                  </a:cxn>
                  <a:cxn ang="0">
                    <a:pos x="T10" y="T11"/>
                  </a:cxn>
                </a:cxnLst>
                <a:rect l="0" t="0" r="r" b="b"/>
                <a:pathLst>
                  <a:path w="27" h="21">
                    <a:moveTo>
                      <a:pt x="26" y="9"/>
                    </a:moveTo>
                    <a:cubicBezTo>
                      <a:pt x="26" y="9"/>
                      <a:pt x="26" y="9"/>
                      <a:pt x="26" y="9"/>
                    </a:cubicBezTo>
                    <a:cubicBezTo>
                      <a:pt x="27" y="13"/>
                      <a:pt x="22" y="18"/>
                      <a:pt x="15" y="20"/>
                    </a:cubicBezTo>
                    <a:cubicBezTo>
                      <a:pt x="8" y="21"/>
                      <a:pt x="2" y="18"/>
                      <a:pt x="1" y="13"/>
                    </a:cubicBezTo>
                    <a:cubicBezTo>
                      <a:pt x="0" y="8"/>
                      <a:pt x="5" y="3"/>
                      <a:pt x="12" y="2"/>
                    </a:cubicBezTo>
                    <a:cubicBezTo>
                      <a:pt x="19" y="0"/>
                      <a:pt x="25" y="3"/>
                      <a:pt x="2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effectLst/>
                  <a:uLnTx/>
                  <a:uFillTx/>
                  <a:latin typeface="Segoe UI"/>
                </a:endParaRPr>
              </a:p>
            </p:txBody>
          </p:sp>
        </p:grpSp>
      </p:grpSp>
      <p:pic>
        <p:nvPicPr>
          <p:cNvPr id="216" name="Picture 6">
            <a:extLst>
              <a:ext uri="{FF2B5EF4-FFF2-40B4-BE49-F238E27FC236}">
                <a16:creationId xmlns:a16="http://schemas.microsoft.com/office/drawing/2014/main" id="{92481C46-0CAC-4450-829B-C80965A29A0B}"/>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73366" y="2319423"/>
            <a:ext cx="532944" cy="536546"/>
          </a:xfrm>
          <a:prstGeom prst="rect">
            <a:avLst/>
          </a:prstGeom>
          <a:noFill/>
          <a:ln w="10795" cap="flat" cmpd="sng" algn="ctr">
            <a:noFill/>
            <a:prstDash val="solid"/>
          </a:ln>
          <a:effectLst>
            <a:outerShdw blurRad="190500" dist="38100" dir="2700000" algn="tl" rotWithShape="0">
              <a:prstClr val="black">
                <a:alpha val="25000"/>
              </a:prstClr>
            </a:outerShdw>
          </a:effectLst>
        </p:spPr>
      </p:pic>
      <p:pic>
        <p:nvPicPr>
          <p:cNvPr id="217" name="Picture 12">
            <a:extLst>
              <a:ext uri="{FF2B5EF4-FFF2-40B4-BE49-F238E27FC236}">
                <a16:creationId xmlns:a16="http://schemas.microsoft.com/office/drawing/2014/main" id="{55F0F506-3F44-4401-AA1E-A63FBF757C47}"/>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64245" y="2322523"/>
            <a:ext cx="530346" cy="530346"/>
          </a:xfrm>
          <a:prstGeom prst="rect">
            <a:avLst/>
          </a:prstGeom>
          <a:noFill/>
          <a:ln w="10795" cap="flat" cmpd="sng" algn="ctr">
            <a:noFill/>
            <a:prstDash val="solid"/>
          </a:ln>
          <a:effectLst>
            <a:outerShdw blurRad="190500" dist="38100" dir="2700000" algn="tl" rotWithShape="0">
              <a:prstClr val="black">
                <a:alpha val="25000"/>
              </a:prstClr>
            </a:outerShdw>
          </a:effectLst>
        </p:spPr>
      </p:pic>
      <p:pic>
        <p:nvPicPr>
          <p:cNvPr id="228" name="Graphic 227">
            <a:extLst>
              <a:ext uri="{FF2B5EF4-FFF2-40B4-BE49-F238E27FC236}">
                <a16:creationId xmlns:a16="http://schemas.microsoft.com/office/drawing/2014/main" id="{E979923A-5FA0-4F1E-B1B5-31291EDDDB4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97814" y="2315809"/>
            <a:ext cx="536546" cy="536546"/>
          </a:xfrm>
          <a:prstGeom prst="rect">
            <a:avLst/>
          </a:prstGeom>
          <a:effectLst>
            <a:outerShdw blurRad="190500" dist="38100" dir="2700000" algn="ctr" rotWithShape="0">
              <a:prstClr val="black">
                <a:alpha val="25000"/>
              </a:prstClr>
            </a:outerShdw>
          </a:effectLst>
        </p:spPr>
      </p:pic>
      <p:grpSp>
        <p:nvGrpSpPr>
          <p:cNvPr id="239" name="Group 238">
            <a:extLst>
              <a:ext uri="{FF2B5EF4-FFF2-40B4-BE49-F238E27FC236}">
                <a16:creationId xmlns:a16="http://schemas.microsoft.com/office/drawing/2014/main" id="{9AEC3BE3-A33B-4D71-A48A-972A2F9183DA}"/>
              </a:ext>
            </a:extLst>
          </p:cNvPr>
          <p:cNvGrpSpPr/>
          <p:nvPr/>
        </p:nvGrpSpPr>
        <p:grpSpPr>
          <a:xfrm>
            <a:off x="10208041" y="2264566"/>
            <a:ext cx="646260" cy="646260"/>
            <a:chOff x="9897614" y="3471418"/>
            <a:chExt cx="1414462" cy="1414463"/>
          </a:xfrm>
        </p:grpSpPr>
        <p:sp>
          <p:nvSpPr>
            <p:cNvPr id="240" name="Donut 67">
              <a:extLst>
                <a:ext uri="{FF2B5EF4-FFF2-40B4-BE49-F238E27FC236}">
                  <a16:creationId xmlns:a16="http://schemas.microsoft.com/office/drawing/2014/main" id="{86E99D23-F655-4A6B-AE41-8CCA77086CA7}"/>
                </a:ext>
              </a:extLst>
            </p:cNvPr>
            <p:cNvSpPr/>
            <p:nvPr/>
          </p:nvSpPr>
          <p:spPr bwMode="auto">
            <a:xfrm>
              <a:off x="9951778" y="3525582"/>
              <a:ext cx="1306134" cy="1306134"/>
            </a:xfrm>
            <a:prstGeom prst="ellipse">
              <a:avLst/>
            </a:prstGeom>
            <a:solidFill>
              <a:srgbClr val="1A1A1A"/>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90000"/>
                </a:lnSpc>
                <a:spcBef>
                  <a:spcPts val="600"/>
                </a:spcBef>
                <a:spcAft>
                  <a:spcPts val="0"/>
                </a:spcAft>
                <a:buClrTx/>
                <a:buSzTx/>
                <a:buFontTx/>
                <a:buNone/>
                <a:tabLst/>
                <a:defRPr/>
              </a:pPr>
              <a:endParaRPr kumimoji="0" lang="en-IN" sz="2000" b="0" i="0" u="none" strike="noStrike" kern="0" cap="none" spc="0" normalizeH="0" baseline="0" noProof="0">
                <a:ln>
                  <a:noFill/>
                </a:ln>
                <a:effectLst/>
                <a:uLnTx/>
                <a:uFillTx/>
                <a:latin typeface="Segoe UI Semilight"/>
              </a:endParaRPr>
            </a:p>
          </p:txBody>
        </p:sp>
        <p:sp>
          <p:nvSpPr>
            <p:cNvPr id="241" name="Donut 67">
              <a:extLst>
                <a:ext uri="{FF2B5EF4-FFF2-40B4-BE49-F238E27FC236}">
                  <a16:creationId xmlns:a16="http://schemas.microsoft.com/office/drawing/2014/main" id="{A95061B4-3845-4E4F-A384-D598C5DDBD01}"/>
                </a:ext>
              </a:extLst>
            </p:cNvPr>
            <p:cNvSpPr/>
            <p:nvPr/>
          </p:nvSpPr>
          <p:spPr bwMode="auto">
            <a:xfrm>
              <a:off x="9897614" y="3471418"/>
              <a:ext cx="1414462" cy="1414462"/>
            </a:xfrm>
            <a:prstGeom prst="donut">
              <a:avLst>
                <a:gd name="adj" fmla="val 7423"/>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IN" sz="2000" b="1" i="0" u="none" strike="noStrike" kern="0" cap="none" spc="0" normalizeH="0" baseline="0" noProof="0">
                <a:ln>
                  <a:noFill/>
                </a:ln>
                <a:effectLst/>
                <a:uLnTx/>
                <a:uFillTx/>
                <a:latin typeface="Segoe UI Light"/>
                <a:ea typeface="Segoe UI" pitchFamily="34" charset="0"/>
                <a:cs typeface="Segoe UI" pitchFamily="34" charset="0"/>
              </a:endParaRPr>
            </a:p>
          </p:txBody>
        </p:sp>
        <p:sp>
          <p:nvSpPr>
            <p:cNvPr id="242" name="Freeform 69">
              <a:extLst>
                <a:ext uri="{FF2B5EF4-FFF2-40B4-BE49-F238E27FC236}">
                  <a16:creationId xmlns:a16="http://schemas.microsoft.com/office/drawing/2014/main" id="{7398891C-B910-4CE6-830F-E85CD6657499}"/>
                </a:ext>
              </a:extLst>
            </p:cNvPr>
            <p:cNvSpPr/>
            <p:nvPr/>
          </p:nvSpPr>
          <p:spPr bwMode="auto">
            <a:xfrm>
              <a:off x="10260852" y="3529492"/>
              <a:ext cx="1051224" cy="1356389"/>
            </a:xfrm>
            <a:custGeom>
              <a:avLst/>
              <a:gdLst>
                <a:gd name="connsiteX0" fmla="*/ 623876 w 1051224"/>
                <a:gd name="connsiteY0" fmla="*/ 0 h 1356389"/>
                <a:gd name="connsiteX1" fmla="*/ 739413 w 1051224"/>
                <a:gd name="connsiteY1" fmla="*/ 62711 h 1356389"/>
                <a:gd name="connsiteX2" fmla="*/ 1051224 w 1051224"/>
                <a:gd name="connsiteY2" fmla="*/ 649158 h 1356389"/>
                <a:gd name="connsiteX3" fmla="*/ 343993 w 1051224"/>
                <a:gd name="connsiteY3" fmla="*/ 1356389 h 1356389"/>
                <a:gd name="connsiteX4" fmla="*/ 68707 w 1051224"/>
                <a:gd name="connsiteY4" fmla="*/ 1300812 h 1356389"/>
                <a:gd name="connsiteX5" fmla="*/ 0 w 1051224"/>
                <a:gd name="connsiteY5" fmla="*/ 1263518 h 1356389"/>
                <a:gd name="connsiteX6" fmla="*/ 46310 w 1051224"/>
                <a:gd name="connsiteY6" fmla="*/ 1169727 h 1356389"/>
                <a:gd name="connsiteX7" fmla="*/ 109576 w 1051224"/>
                <a:gd name="connsiteY7" fmla="*/ 1204067 h 1356389"/>
                <a:gd name="connsiteX8" fmla="*/ 343993 w 1051224"/>
                <a:gd name="connsiteY8" fmla="*/ 1251393 h 1356389"/>
                <a:gd name="connsiteX9" fmla="*/ 946228 w 1051224"/>
                <a:gd name="connsiteY9" fmla="*/ 649158 h 1356389"/>
                <a:gd name="connsiteX10" fmla="*/ 578410 w 1051224"/>
                <a:gd name="connsiteY10" fmla="*/ 94250 h 1356389"/>
                <a:gd name="connsiteX11" fmla="*/ 577481 w 1051224"/>
                <a:gd name="connsiteY11" fmla="*/ 93961 h 135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1224" h="1356389">
                  <a:moveTo>
                    <a:pt x="623876" y="0"/>
                  </a:moveTo>
                  <a:lnTo>
                    <a:pt x="739413" y="62711"/>
                  </a:lnTo>
                  <a:cubicBezTo>
                    <a:pt x="927537" y="189806"/>
                    <a:pt x="1051224" y="405038"/>
                    <a:pt x="1051224" y="649158"/>
                  </a:cubicBezTo>
                  <a:cubicBezTo>
                    <a:pt x="1051224" y="1039751"/>
                    <a:pt x="734586" y="1356389"/>
                    <a:pt x="343993" y="1356389"/>
                  </a:cubicBezTo>
                  <a:cubicBezTo>
                    <a:pt x="246345" y="1356389"/>
                    <a:pt x="153319" y="1336599"/>
                    <a:pt x="68707" y="1300812"/>
                  </a:cubicBezTo>
                  <a:lnTo>
                    <a:pt x="0" y="1263518"/>
                  </a:lnTo>
                  <a:lnTo>
                    <a:pt x="46310" y="1169727"/>
                  </a:lnTo>
                  <a:lnTo>
                    <a:pt x="109576" y="1204067"/>
                  </a:lnTo>
                  <a:cubicBezTo>
                    <a:pt x="181627" y="1234541"/>
                    <a:pt x="260842" y="1251393"/>
                    <a:pt x="343993" y="1251393"/>
                  </a:cubicBezTo>
                  <a:cubicBezTo>
                    <a:pt x="676598" y="1251393"/>
                    <a:pt x="946228" y="981763"/>
                    <a:pt x="946228" y="649158"/>
                  </a:cubicBezTo>
                  <a:cubicBezTo>
                    <a:pt x="946228" y="399705"/>
                    <a:pt x="794561" y="185674"/>
                    <a:pt x="578410" y="94250"/>
                  </a:cubicBezTo>
                  <a:lnTo>
                    <a:pt x="577481" y="93961"/>
                  </a:lnTo>
                  <a:close/>
                </a:path>
              </a:pathLst>
            </a:cu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IN" sz="2000" b="1" i="0" u="none" strike="noStrike" kern="0" cap="none" spc="0" normalizeH="0" baseline="0" noProof="0">
                <a:ln>
                  <a:noFill/>
                </a:ln>
                <a:effectLst/>
                <a:uLnTx/>
                <a:uFillTx/>
                <a:latin typeface="Segoe UI Light"/>
                <a:ea typeface="Segoe UI" pitchFamily="34" charset="0"/>
                <a:cs typeface="Segoe UI" pitchFamily="34" charset="0"/>
              </a:endParaRPr>
            </a:p>
          </p:txBody>
        </p:sp>
        <p:sp>
          <p:nvSpPr>
            <p:cNvPr id="243" name="Freeform: Shape 242">
              <a:extLst>
                <a:ext uri="{FF2B5EF4-FFF2-40B4-BE49-F238E27FC236}">
                  <a16:creationId xmlns:a16="http://schemas.microsoft.com/office/drawing/2014/main" id="{26C1B94E-2F99-408A-A870-BD915BE668FC}"/>
                </a:ext>
              </a:extLst>
            </p:cNvPr>
            <p:cNvSpPr>
              <a:spLocks/>
            </p:cNvSpPr>
            <p:nvPr/>
          </p:nvSpPr>
          <p:spPr bwMode="auto">
            <a:xfrm>
              <a:off x="10519812" y="4086900"/>
              <a:ext cx="624392" cy="170675"/>
            </a:xfrm>
            <a:custGeom>
              <a:avLst/>
              <a:gdLst>
                <a:gd name="connsiteX0" fmla="*/ 87395 w 624392"/>
                <a:gd name="connsiteY0" fmla="*/ 41 h 170675"/>
                <a:gd name="connsiteX1" fmla="*/ 146987 w 624392"/>
                <a:gd name="connsiteY1" fmla="*/ 25995 h 170675"/>
                <a:gd name="connsiteX2" fmla="*/ 590585 w 624392"/>
                <a:gd name="connsiteY2" fmla="*/ 34373 h 170675"/>
                <a:gd name="connsiteX3" fmla="*/ 624362 w 624392"/>
                <a:gd name="connsiteY3" fmla="*/ 92614 h 170675"/>
                <a:gd name="connsiteX4" fmla="*/ 561973 w 624392"/>
                <a:gd name="connsiteY4" fmla="*/ 151199 h 170675"/>
                <a:gd name="connsiteX5" fmla="*/ 142992 w 624392"/>
                <a:gd name="connsiteY5" fmla="*/ 146765 h 170675"/>
                <a:gd name="connsiteX6" fmla="*/ 22209 w 624392"/>
                <a:gd name="connsiteY6" fmla="*/ 143164 h 170675"/>
                <a:gd name="connsiteX7" fmla="*/ 26205 w 624392"/>
                <a:gd name="connsiteY7" fmla="*/ 22394 h 170675"/>
                <a:gd name="connsiteX8" fmla="*/ 87395 w 624392"/>
                <a:gd name="connsiteY8" fmla="*/ 41 h 17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392" h="170675">
                  <a:moveTo>
                    <a:pt x="87395" y="41"/>
                  </a:moveTo>
                  <a:cubicBezTo>
                    <a:pt x="109539" y="700"/>
                    <a:pt x="131415" y="9412"/>
                    <a:pt x="146987" y="25995"/>
                  </a:cubicBezTo>
                  <a:lnTo>
                    <a:pt x="590585" y="34373"/>
                  </a:lnTo>
                  <a:cubicBezTo>
                    <a:pt x="610032" y="46097"/>
                    <a:pt x="625161" y="68460"/>
                    <a:pt x="624362" y="92614"/>
                  </a:cubicBezTo>
                  <a:cubicBezTo>
                    <a:pt x="623296" y="124820"/>
                    <a:pt x="594181" y="152159"/>
                    <a:pt x="561973" y="151199"/>
                  </a:cubicBezTo>
                  <a:lnTo>
                    <a:pt x="142992" y="146765"/>
                  </a:lnTo>
                  <a:cubicBezTo>
                    <a:pt x="109718" y="178011"/>
                    <a:pt x="57246" y="180476"/>
                    <a:pt x="22209" y="143164"/>
                  </a:cubicBezTo>
                  <a:cubicBezTo>
                    <a:pt x="-8934" y="109999"/>
                    <a:pt x="-7070" y="53639"/>
                    <a:pt x="26205" y="22394"/>
                  </a:cubicBezTo>
                  <a:cubicBezTo>
                    <a:pt x="42841" y="6771"/>
                    <a:pt x="65251" y="-620"/>
                    <a:pt x="87395" y="41"/>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31863"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effectLst/>
                <a:uLnTx/>
                <a:uFillTx/>
                <a:latin typeface="Segoe UI"/>
              </a:endParaRPr>
            </a:p>
          </p:txBody>
        </p:sp>
        <p:sp>
          <p:nvSpPr>
            <p:cNvPr id="244" name="Freeform: Shape 243">
              <a:extLst>
                <a:ext uri="{FF2B5EF4-FFF2-40B4-BE49-F238E27FC236}">
                  <a16:creationId xmlns:a16="http://schemas.microsoft.com/office/drawing/2014/main" id="{55173C85-5651-457C-BF11-ED027EE7356F}"/>
                </a:ext>
              </a:extLst>
            </p:cNvPr>
            <p:cNvSpPr>
              <a:spLocks/>
            </p:cNvSpPr>
            <p:nvPr/>
          </p:nvSpPr>
          <p:spPr bwMode="auto">
            <a:xfrm>
              <a:off x="10286195" y="3695702"/>
              <a:ext cx="290637" cy="267449"/>
            </a:xfrm>
            <a:custGeom>
              <a:avLst/>
              <a:gdLst>
                <a:gd name="connsiteX0" fmla="*/ 290637 w 290637"/>
                <a:gd name="connsiteY0" fmla="*/ 0 h 267449"/>
                <a:gd name="connsiteX1" fmla="*/ 290637 w 290637"/>
                <a:gd name="connsiteY1" fmla="*/ 210967 h 267449"/>
                <a:gd name="connsiteX2" fmla="*/ 258366 w 290637"/>
                <a:gd name="connsiteY2" fmla="*/ 215609 h 267449"/>
                <a:gd name="connsiteX3" fmla="*/ 216275 w 290637"/>
                <a:gd name="connsiteY3" fmla="*/ 228809 h 267449"/>
                <a:gd name="connsiteX4" fmla="*/ 150830 w 290637"/>
                <a:gd name="connsiteY4" fmla="*/ 267449 h 267449"/>
                <a:gd name="connsiteX5" fmla="*/ 17811 w 290637"/>
                <a:gd name="connsiteY5" fmla="*/ 134430 h 267449"/>
                <a:gd name="connsiteX6" fmla="*/ 0 w 290637"/>
                <a:gd name="connsiteY6" fmla="*/ 114611 h 267449"/>
                <a:gd name="connsiteX7" fmla="*/ 213477 w 290637"/>
                <a:gd name="connsiteY7" fmla="*/ 9475 h 267449"/>
                <a:gd name="connsiteX8" fmla="*/ 290637 w 290637"/>
                <a:gd name="connsiteY8" fmla="*/ 0 h 26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637" h="267449">
                  <a:moveTo>
                    <a:pt x="290637" y="0"/>
                  </a:moveTo>
                  <a:lnTo>
                    <a:pt x="290637" y="210967"/>
                  </a:lnTo>
                  <a:lnTo>
                    <a:pt x="258366" y="215609"/>
                  </a:lnTo>
                  <a:cubicBezTo>
                    <a:pt x="243909" y="218915"/>
                    <a:pt x="229837" y="223357"/>
                    <a:pt x="216275" y="228809"/>
                  </a:cubicBezTo>
                  <a:lnTo>
                    <a:pt x="150830" y="267449"/>
                  </a:lnTo>
                  <a:lnTo>
                    <a:pt x="17811" y="134430"/>
                  </a:lnTo>
                  <a:lnTo>
                    <a:pt x="0" y="114611"/>
                  </a:lnTo>
                  <a:cubicBezTo>
                    <a:pt x="63125" y="63651"/>
                    <a:pt x="135403" y="26346"/>
                    <a:pt x="213477" y="9475"/>
                  </a:cubicBezTo>
                  <a:lnTo>
                    <a:pt x="290637" y="0"/>
                  </a:lnTo>
                  <a:close/>
                </a:path>
              </a:pathLst>
            </a:custGeom>
            <a:solidFill>
              <a:srgbClr val="BBDA7D"/>
            </a:solidFill>
            <a:ln>
              <a:noFill/>
            </a:ln>
          </p:spPr>
          <p:txBody>
            <a:bodyPr vert="horz" wrap="square" lIns="91440" tIns="45720" rIns="91440" bIns="45720" numCol="1" anchor="t" anchorCtr="0" compatLnSpc="1">
              <a:prstTxWarp prst="textNoShape">
                <a:avLst/>
              </a:prstTxWarp>
              <a:noAutofit/>
            </a:bodyPr>
            <a:lstStyle/>
            <a:p>
              <a:pPr marL="0" marR="0" lvl="0" indent="0" defTabSz="931863"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effectLst/>
                <a:uLnTx/>
                <a:uFillTx/>
                <a:latin typeface="Segoe UI"/>
              </a:endParaRPr>
            </a:p>
          </p:txBody>
        </p:sp>
        <p:sp>
          <p:nvSpPr>
            <p:cNvPr id="245" name="Freeform: Shape 244">
              <a:extLst>
                <a:ext uri="{FF2B5EF4-FFF2-40B4-BE49-F238E27FC236}">
                  <a16:creationId xmlns:a16="http://schemas.microsoft.com/office/drawing/2014/main" id="{86766D01-38A9-4589-9453-907719399378}"/>
                </a:ext>
              </a:extLst>
            </p:cNvPr>
            <p:cNvSpPr>
              <a:spLocks/>
            </p:cNvSpPr>
            <p:nvPr/>
          </p:nvSpPr>
          <p:spPr bwMode="auto">
            <a:xfrm>
              <a:off x="10642307" y="3696054"/>
              <a:ext cx="287959" cy="266888"/>
            </a:xfrm>
            <a:custGeom>
              <a:avLst/>
              <a:gdLst>
                <a:gd name="connsiteX0" fmla="*/ 0 w 287959"/>
                <a:gd name="connsiteY0" fmla="*/ 0 h 266888"/>
                <a:gd name="connsiteX1" fmla="*/ 74803 w 287959"/>
                <a:gd name="connsiteY1" fmla="*/ 9477 h 266888"/>
                <a:gd name="connsiteX2" fmla="*/ 223047 w 287959"/>
                <a:gd name="connsiteY2" fmla="*/ 69275 h 266888"/>
                <a:gd name="connsiteX3" fmla="*/ 287959 w 287959"/>
                <a:gd name="connsiteY3" fmla="*/ 114767 h 266888"/>
                <a:gd name="connsiteX4" fmla="*/ 135839 w 287959"/>
                <a:gd name="connsiteY4" fmla="*/ 266888 h 266888"/>
                <a:gd name="connsiteX5" fmla="*/ 70848 w 287959"/>
                <a:gd name="connsiteY5" fmla="*/ 227653 h 266888"/>
                <a:gd name="connsiteX6" fmla="*/ 27150 w 287959"/>
                <a:gd name="connsiteY6" fmla="*/ 212846 h 266888"/>
                <a:gd name="connsiteX7" fmla="*/ 0 w 287959"/>
                <a:gd name="connsiteY7" fmla="*/ 208513 h 266888"/>
                <a:gd name="connsiteX8" fmla="*/ 0 w 287959"/>
                <a:gd name="connsiteY8" fmla="*/ 0 h 26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959" h="266888">
                  <a:moveTo>
                    <a:pt x="0" y="0"/>
                  </a:moveTo>
                  <a:lnTo>
                    <a:pt x="74803" y="9477"/>
                  </a:lnTo>
                  <a:cubicBezTo>
                    <a:pt x="127104" y="20976"/>
                    <a:pt x="176854" y="41582"/>
                    <a:pt x="223047" y="69275"/>
                  </a:cubicBezTo>
                  <a:lnTo>
                    <a:pt x="287959" y="114767"/>
                  </a:lnTo>
                  <a:lnTo>
                    <a:pt x="135839" y="266888"/>
                  </a:lnTo>
                  <a:lnTo>
                    <a:pt x="70848" y="227653"/>
                  </a:lnTo>
                  <a:cubicBezTo>
                    <a:pt x="56706" y="221621"/>
                    <a:pt x="42056" y="216602"/>
                    <a:pt x="27150" y="212846"/>
                  </a:cubicBezTo>
                  <a:lnTo>
                    <a:pt x="0" y="208513"/>
                  </a:lnTo>
                  <a:lnTo>
                    <a:pt x="0" y="0"/>
                  </a:lnTo>
                  <a:close/>
                </a:path>
              </a:pathLst>
            </a:custGeom>
            <a:solidFill>
              <a:srgbClr val="A5CA54"/>
            </a:solidFill>
            <a:ln>
              <a:noFill/>
            </a:ln>
          </p:spPr>
          <p:txBody>
            <a:bodyPr vert="horz" wrap="square" lIns="91440" tIns="45720" rIns="91440" bIns="45720" numCol="1" anchor="t" anchorCtr="0" compatLnSpc="1">
              <a:prstTxWarp prst="textNoShape">
                <a:avLst/>
              </a:prstTxWarp>
              <a:noAutofit/>
            </a:bodyPr>
            <a:lstStyle/>
            <a:p>
              <a:pPr marL="0" marR="0" lvl="0" indent="0" defTabSz="931863"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effectLst/>
                <a:uLnTx/>
                <a:uFillTx/>
                <a:latin typeface="Segoe UI"/>
              </a:endParaRPr>
            </a:p>
          </p:txBody>
        </p:sp>
        <p:sp>
          <p:nvSpPr>
            <p:cNvPr id="246" name="Freeform: Shape 245">
              <a:extLst>
                <a:ext uri="{FF2B5EF4-FFF2-40B4-BE49-F238E27FC236}">
                  <a16:creationId xmlns:a16="http://schemas.microsoft.com/office/drawing/2014/main" id="{52EDAC48-24D1-4A15-9939-6F0731D93DAF}"/>
                </a:ext>
              </a:extLst>
            </p:cNvPr>
            <p:cNvSpPr>
              <a:spLocks/>
            </p:cNvSpPr>
            <p:nvPr/>
          </p:nvSpPr>
          <p:spPr bwMode="auto">
            <a:xfrm>
              <a:off x="10122399" y="3857990"/>
              <a:ext cx="269161" cy="277918"/>
            </a:xfrm>
            <a:custGeom>
              <a:avLst/>
              <a:gdLst>
                <a:gd name="connsiteX0" fmla="*/ 116870 w 269161"/>
                <a:gd name="connsiteY0" fmla="*/ 0 h 277918"/>
                <a:gd name="connsiteX1" fmla="*/ 269161 w 269161"/>
                <a:gd name="connsiteY1" fmla="*/ 152291 h 277918"/>
                <a:gd name="connsiteX2" fmla="*/ 230871 w 269161"/>
                <a:gd name="connsiteY2" fmla="*/ 215717 h 277918"/>
                <a:gd name="connsiteX3" fmla="*/ 216064 w 269161"/>
                <a:gd name="connsiteY3" fmla="*/ 259415 h 277918"/>
                <a:gd name="connsiteX4" fmla="*/ 213111 w 269161"/>
                <a:gd name="connsiteY4" fmla="*/ 277918 h 277918"/>
                <a:gd name="connsiteX5" fmla="*/ 0 w 269161"/>
                <a:gd name="connsiteY5" fmla="*/ 277918 h 277918"/>
                <a:gd name="connsiteX6" fmla="*/ 10414 w 269161"/>
                <a:gd name="connsiteY6" fmla="*/ 209482 h 277918"/>
                <a:gd name="connsiteX7" fmla="*/ 70719 w 269161"/>
                <a:gd name="connsiteY7" fmla="*/ 61744 h 277918"/>
                <a:gd name="connsiteX8" fmla="*/ 116870 w 269161"/>
                <a:gd name="connsiteY8" fmla="*/ 0 h 27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161" h="277918">
                  <a:moveTo>
                    <a:pt x="116870" y="0"/>
                  </a:moveTo>
                  <a:lnTo>
                    <a:pt x="269161" y="152291"/>
                  </a:lnTo>
                  <a:lnTo>
                    <a:pt x="230871" y="215717"/>
                  </a:lnTo>
                  <a:cubicBezTo>
                    <a:pt x="224839" y="229859"/>
                    <a:pt x="219819" y="244509"/>
                    <a:pt x="216064" y="259415"/>
                  </a:cubicBezTo>
                  <a:lnTo>
                    <a:pt x="213111" y="277918"/>
                  </a:lnTo>
                  <a:lnTo>
                    <a:pt x="0" y="277918"/>
                  </a:lnTo>
                  <a:lnTo>
                    <a:pt x="10414" y="209482"/>
                  </a:lnTo>
                  <a:cubicBezTo>
                    <a:pt x="22420" y="157688"/>
                    <a:pt x="42519" y="107430"/>
                    <a:pt x="70719" y="61744"/>
                  </a:cubicBezTo>
                  <a:lnTo>
                    <a:pt x="116870" y="0"/>
                  </a:lnTo>
                  <a:close/>
                </a:path>
              </a:pathLst>
            </a:custGeom>
            <a:solidFill>
              <a:srgbClr val="D2E7A9"/>
            </a:solidFill>
            <a:ln>
              <a:noFill/>
            </a:ln>
          </p:spPr>
          <p:txBody>
            <a:bodyPr vert="horz" wrap="square" lIns="91440" tIns="45720" rIns="91440" bIns="45720" numCol="1" anchor="t" anchorCtr="0" compatLnSpc="1">
              <a:prstTxWarp prst="textNoShape">
                <a:avLst/>
              </a:prstTxWarp>
              <a:noAutofit/>
            </a:bodyPr>
            <a:lstStyle/>
            <a:p>
              <a:pPr marL="0" marR="0" lvl="0" indent="0" defTabSz="931863"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effectLst/>
                <a:uLnTx/>
                <a:uFillTx/>
                <a:latin typeface="Segoe UI"/>
              </a:endParaRPr>
            </a:p>
          </p:txBody>
        </p:sp>
        <p:sp>
          <p:nvSpPr>
            <p:cNvPr id="247" name="Freeform: Shape 246">
              <a:extLst>
                <a:ext uri="{FF2B5EF4-FFF2-40B4-BE49-F238E27FC236}">
                  <a16:creationId xmlns:a16="http://schemas.microsoft.com/office/drawing/2014/main" id="{532C4715-DA9D-48F4-A3F1-3DD70DC5EAF1}"/>
                </a:ext>
              </a:extLst>
            </p:cNvPr>
            <p:cNvSpPr>
              <a:spLocks/>
            </p:cNvSpPr>
            <p:nvPr/>
          </p:nvSpPr>
          <p:spPr bwMode="auto">
            <a:xfrm>
              <a:off x="10824046" y="3858113"/>
              <a:ext cx="259956" cy="228787"/>
            </a:xfrm>
            <a:custGeom>
              <a:avLst/>
              <a:gdLst>
                <a:gd name="connsiteX0" fmla="*/ 151525 w 259956"/>
                <a:gd name="connsiteY0" fmla="*/ 0 h 228787"/>
                <a:gd name="connsiteX1" fmla="*/ 187726 w 259956"/>
                <a:gd name="connsiteY1" fmla="*/ 47229 h 228787"/>
                <a:gd name="connsiteX2" fmla="*/ 249063 w 259956"/>
                <a:gd name="connsiteY2" fmla="*/ 177909 h 228787"/>
                <a:gd name="connsiteX3" fmla="*/ 259956 w 259956"/>
                <a:gd name="connsiteY3" fmla="*/ 228787 h 228787"/>
                <a:gd name="connsiteX4" fmla="*/ 41069 w 259956"/>
                <a:gd name="connsiteY4" fmla="*/ 228787 h 228787"/>
                <a:gd name="connsiteX5" fmla="*/ 24304 w 259956"/>
                <a:gd name="connsiteY5" fmla="*/ 188030 h 228787"/>
                <a:gd name="connsiteX6" fmla="*/ 0 w 259956"/>
                <a:gd name="connsiteY6" fmla="*/ 151525 h 228787"/>
                <a:gd name="connsiteX7" fmla="*/ 151525 w 259956"/>
                <a:gd name="connsiteY7" fmla="*/ 0 h 228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956" h="228787">
                  <a:moveTo>
                    <a:pt x="151525" y="0"/>
                  </a:moveTo>
                  <a:lnTo>
                    <a:pt x="187726" y="47229"/>
                  </a:lnTo>
                  <a:cubicBezTo>
                    <a:pt x="214470" y="87842"/>
                    <a:pt x="235418" y="132240"/>
                    <a:pt x="249063" y="177909"/>
                  </a:cubicBezTo>
                  <a:lnTo>
                    <a:pt x="259956" y="228787"/>
                  </a:lnTo>
                  <a:lnTo>
                    <a:pt x="41069" y="228787"/>
                  </a:lnTo>
                  <a:lnTo>
                    <a:pt x="24304" y="188030"/>
                  </a:lnTo>
                  <a:lnTo>
                    <a:pt x="0" y="151525"/>
                  </a:lnTo>
                  <a:lnTo>
                    <a:pt x="151525" y="0"/>
                  </a:lnTo>
                  <a:close/>
                </a:path>
              </a:pathLst>
            </a:custGeom>
            <a:solidFill>
              <a:srgbClr val="7FB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31863"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effectLst/>
                <a:uLnTx/>
                <a:uFillTx/>
                <a:latin typeface="Segoe UI"/>
              </a:endParaRPr>
            </a:p>
          </p:txBody>
        </p:sp>
        <p:sp>
          <p:nvSpPr>
            <p:cNvPr id="248" name="Freeform: Shape 247">
              <a:extLst>
                <a:ext uri="{FF2B5EF4-FFF2-40B4-BE49-F238E27FC236}">
                  <a16:creationId xmlns:a16="http://schemas.microsoft.com/office/drawing/2014/main" id="{913BE789-D987-4808-912F-FCD06C65D3FC}"/>
                </a:ext>
              </a:extLst>
            </p:cNvPr>
            <p:cNvSpPr>
              <a:spLocks/>
            </p:cNvSpPr>
            <p:nvPr/>
          </p:nvSpPr>
          <p:spPr bwMode="auto">
            <a:xfrm>
              <a:off x="10125713" y="4217639"/>
              <a:ext cx="277662" cy="286335"/>
            </a:xfrm>
            <a:custGeom>
              <a:avLst/>
              <a:gdLst>
                <a:gd name="connsiteX0" fmla="*/ 0 w 277662"/>
                <a:gd name="connsiteY0" fmla="*/ 0 h 286335"/>
                <a:gd name="connsiteX1" fmla="*/ 211901 w 277662"/>
                <a:gd name="connsiteY1" fmla="*/ 0 h 286335"/>
                <a:gd name="connsiteX2" fmla="*/ 215712 w 277662"/>
                <a:gd name="connsiteY2" fmla="*/ 24896 h 286335"/>
                <a:gd name="connsiteX3" fmla="*/ 277662 w 277662"/>
                <a:gd name="connsiteY3" fmla="*/ 145645 h 286335"/>
                <a:gd name="connsiteX4" fmla="*/ 120833 w 277662"/>
                <a:gd name="connsiteY4" fmla="*/ 286335 h 286335"/>
                <a:gd name="connsiteX5" fmla="*/ 10016 w 277662"/>
                <a:gd name="connsiteY5" fmla="*/ 76009 h 286335"/>
                <a:gd name="connsiteX6" fmla="*/ 0 w 277662"/>
                <a:gd name="connsiteY6" fmla="*/ 0 h 28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662" h="286335">
                  <a:moveTo>
                    <a:pt x="0" y="0"/>
                  </a:moveTo>
                  <a:lnTo>
                    <a:pt x="211901" y="0"/>
                  </a:lnTo>
                  <a:lnTo>
                    <a:pt x="215712" y="24896"/>
                  </a:lnTo>
                  <a:cubicBezTo>
                    <a:pt x="226173" y="68526"/>
                    <a:pt x="247391" y="109343"/>
                    <a:pt x="277662" y="145645"/>
                  </a:cubicBezTo>
                  <a:cubicBezTo>
                    <a:pt x="277662" y="145645"/>
                    <a:pt x="277662" y="145645"/>
                    <a:pt x="120833" y="286335"/>
                  </a:cubicBezTo>
                  <a:cubicBezTo>
                    <a:pt x="66353" y="225824"/>
                    <a:pt x="27712" y="154013"/>
                    <a:pt x="10016" y="76009"/>
                  </a:cubicBezTo>
                  <a:lnTo>
                    <a:pt x="0" y="0"/>
                  </a:lnTo>
                  <a:close/>
                </a:path>
              </a:pathLst>
            </a:custGeom>
            <a:solidFill>
              <a:srgbClr val="E1EFCB"/>
            </a:solidFill>
            <a:ln>
              <a:noFill/>
            </a:ln>
          </p:spPr>
          <p:txBody>
            <a:bodyPr vert="horz" wrap="square" lIns="91440" tIns="45720" rIns="91440" bIns="45720" numCol="1" anchor="t" anchorCtr="0" compatLnSpc="1">
              <a:prstTxWarp prst="textNoShape">
                <a:avLst/>
              </a:prstTxWarp>
              <a:noAutofit/>
            </a:bodyPr>
            <a:lstStyle/>
            <a:p>
              <a:pPr marL="0" marR="0" lvl="0" indent="0" defTabSz="931863"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effectLst/>
                <a:uLnTx/>
                <a:uFillTx/>
                <a:latin typeface="Segoe UI"/>
              </a:endParaRPr>
            </a:p>
          </p:txBody>
        </p:sp>
        <p:sp>
          <p:nvSpPr>
            <p:cNvPr id="249" name="Freeform: Shape 248">
              <a:extLst>
                <a:ext uri="{FF2B5EF4-FFF2-40B4-BE49-F238E27FC236}">
                  <a16:creationId xmlns:a16="http://schemas.microsoft.com/office/drawing/2014/main" id="{2CC13FED-98D8-4F60-9E59-81C3B817DC27}"/>
                </a:ext>
              </a:extLst>
            </p:cNvPr>
            <p:cNvSpPr/>
            <p:nvPr/>
          </p:nvSpPr>
          <p:spPr bwMode="auto">
            <a:xfrm>
              <a:off x="10519812" y="4168631"/>
              <a:ext cx="624362" cy="88944"/>
            </a:xfrm>
            <a:custGeom>
              <a:avLst/>
              <a:gdLst>
                <a:gd name="connsiteX0" fmla="*/ 123 w 624362"/>
                <a:gd name="connsiteY0" fmla="*/ 0 h 88944"/>
                <a:gd name="connsiteX1" fmla="*/ 621367 w 624362"/>
                <a:gd name="connsiteY1" fmla="*/ 0 h 88944"/>
                <a:gd name="connsiteX2" fmla="*/ 624362 w 624362"/>
                <a:gd name="connsiteY2" fmla="*/ 10883 h 88944"/>
                <a:gd name="connsiteX3" fmla="*/ 561973 w 624362"/>
                <a:gd name="connsiteY3" fmla="*/ 69468 h 88944"/>
                <a:gd name="connsiteX4" fmla="*/ 142992 w 624362"/>
                <a:gd name="connsiteY4" fmla="*/ 65034 h 88944"/>
                <a:gd name="connsiteX5" fmla="*/ 22209 w 624362"/>
                <a:gd name="connsiteY5" fmla="*/ 61433 h 88944"/>
                <a:gd name="connsiteX6" fmla="*/ 50 w 624362"/>
                <a:gd name="connsiteY6" fmla="*/ 328 h 88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362" h="88944">
                  <a:moveTo>
                    <a:pt x="123" y="0"/>
                  </a:moveTo>
                  <a:lnTo>
                    <a:pt x="621367" y="0"/>
                  </a:lnTo>
                  <a:lnTo>
                    <a:pt x="624362" y="10883"/>
                  </a:lnTo>
                  <a:cubicBezTo>
                    <a:pt x="623296" y="43089"/>
                    <a:pt x="594181" y="70428"/>
                    <a:pt x="561973" y="69468"/>
                  </a:cubicBezTo>
                  <a:lnTo>
                    <a:pt x="142992" y="65034"/>
                  </a:lnTo>
                  <a:cubicBezTo>
                    <a:pt x="109718" y="96280"/>
                    <a:pt x="57246" y="98745"/>
                    <a:pt x="22209" y="61433"/>
                  </a:cubicBezTo>
                  <a:cubicBezTo>
                    <a:pt x="6638" y="44851"/>
                    <a:pt x="-682" y="22469"/>
                    <a:pt x="50" y="328"/>
                  </a:cubicBezTo>
                  <a:close/>
                </a:path>
              </a:pathLst>
            </a:cu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effectLst/>
                <a:uLnTx/>
                <a:uFillTx/>
                <a:latin typeface="Segoe UI"/>
                <a:ea typeface="Segoe UI" pitchFamily="34" charset="0"/>
                <a:cs typeface="Segoe UI" pitchFamily="34" charset="0"/>
              </a:endParaRPr>
            </a:p>
          </p:txBody>
        </p:sp>
      </p:grpSp>
      <p:cxnSp>
        <p:nvCxnSpPr>
          <p:cNvPr id="250" name="Straight Arrow Connector 249">
            <a:extLst>
              <a:ext uri="{FF2B5EF4-FFF2-40B4-BE49-F238E27FC236}">
                <a16:creationId xmlns:a16="http://schemas.microsoft.com/office/drawing/2014/main" id="{B3811144-9AFA-4B1A-A57D-999A605C9015}"/>
              </a:ext>
            </a:extLst>
          </p:cNvPr>
          <p:cNvCxnSpPr>
            <a:cxnSpLocks/>
          </p:cNvCxnSpPr>
          <p:nvPr/>
        </p:nvCxnSpPr>
        <p:spPr>
          <a:xfrm>
            <a:off x="1810055" y="2520242"/>
            <a:ext cx="1105563" cy="0"/>
          </a:xfrm>
          <a:prstGeom prst="straightConnector1">
            <a:avLst/>
          </a:prstGeom>
          <a:noFill/>
          <a:ln w="19050" cap="flat" cmpd="sng" algn="ctr">
            <a:solidFill>
              <a:schemeClr val="bg1"/>
            </a:solidFill>
            <a:prstDash val="solid"/>
            <a:tailEnd type="triangle"/>
          </a:ln>
          <a:effectLst/>
        </p:spPr>
      </p:cxnSp>
      <p:cxnSp>
        <p:nvCxnSpPr>
          <p:cNvPr id="251" name="Straight Arrow Connector 250">
            <a:extLst>
              <a:ext uri="{FF2B5EF4-FFF2-40B4-BE49-F238E27FC236}">
                <a16:creationId xmlns:a16="http://schemas.microsoft.com/office/drawing/2014/main" id="{6FF041D9-5FE1-46EE-B414-579F49DEDDAD}"/>
              </a:ext>
            </a:extLst>
          </p:cNvPr>
          <p:cNvCxnSpPr>
            <a:cxnSpLocks/>
          </p:cNvCxnSpPr>
          <p:nvPr/>
        </p:nvCxnSpPr>
        <p:spPr>
          <a:xfrm flipV="1">
            <a:off x="3850223" y="2664541"/>
            <a:ext cx="774497" cy="0"/>
          </a:xfrm>
          <a:prstGeom prst="straightConnector1">
            <a:avLst/>
          </a:prstGeom>
          <a:noFill/>
          <a:ln w="19050" cap="flat" cmpd="sng" algn="ctr">
            <a:solidFill>
              <a:schemeClr val="bg1"/>
            </a:solidFill>
            <a:prstDash val="solid"/>
            <a:tailEnd type="triangle"/>
          </a:ln>
          <a:effectLst/>
        </p:spPr>
      </p:cxnSp>
      <p:cxnSp>
        <p:nvCxnSpPr>
          <p:cNvPr id="252" name="Straight Arrow Connector 251">
            <a:extLst>
              <a:ext uri="{FF2B5EF4-FFF2-40B4-BE49-F238E27FC236}">
                <a16:creationId xmlns:a16="http://schemas.microsoft.com/office/drawing/2014/main" id="{BDFAE9D5-79A0-4FA7-BA28-446AE13D2B4B}"/>
              </a:ext>
            </a:extLst>
          </p:cNvPr>
          <p:cNvCxnSpPr>
            <a:cxnSpLocks/>
          </p:cNvCxnSpPr>
          <p:nvPr/>
        </p:nvCxnSpPr>
        <p:spPr>
          <a:xfrm>
            <a:off x="5570644" y="2664541"/>
            <a:ext cx="946286" cy="0"/>
          </a:xfrm>
          <a:prstGeom prst="straightConnector1">
            <a:avLst/>
          </a:prstGeom>
          <a:noFill/>
          <a:ln w="19050" cap="flat" cmpd="sng" algn="ctr">
            <a:solidFill>
              <a:schemeClr val="bg1"/>
            </a:solidFill>
            <a:prstDash val="solid"/>
            <a:tailEnd type="triangle"/>
          </a:ln>
          <a:effectLst/>
        </p:spPr>
      </p:cxnSp>
      <p:cxnSp>
        <p:nvCxnSpPr>
          <p:cNvPr id="253" name="Straight Arrow Connector 252">
            <a:extLst>
              <a:ext uri="{FF2B5EF4-FFF2-40B4-BE49-F238E27FC236}">
                <a16:creationId xmlns:a16="http://schemas.microsoft.com/office/drawing/2014/main" id="{E79A4B36-E869-4A96-BB60-47E1B7566845}"/>
              </a:ext>
            </a:extLst>
          </p:cNvPr>
          <p:cNvCxnSpPr>
            <a:cxnSpLocks/>
          </p:cNvCxnSpPr>
          <p:nvPr/>
        </p:nvCxnSpPr>
        <p:spPr>
          <a:xfrm>
            <a:off x="7196682" y="2664541"/>
            <a:ext cx="1099302" cy="0"/>
          </a:xfrm>
          <a:prstGeom prst="straightConnector1">
            <a:avLst/>
          </a:prstGeom>
          <a:noFill/>
          <a:ln w="19050" cap="flat" cmpd="sng" algn="ctr">
            <a:solidFill>
              <a:schemeClr val="bg1"/>
            </a:solidFill>
            <a:prstDash val="solid"/>
            <a:tailEnd type="triangle"/>
          </a:ln>
          <a:effectLst/>
        </p:spPr>
      </p:cxnSp>
      <p:cxnSp>
        <p:nvCxnSpPr>
          <p:cNvPr id="254" name="Straight Arrow Connector 253">
            <a:extLst>
              <a:ext uri="{FF2B5EF4-FFF2-40B4-BE49-F238E27FC236}">
                <a16:creationId xmlns:a16="http://schemas.microsoft.com/office/drawing/2014/main" id="{ACD776C7-5AB1-493D-ABFA-5D3C7F750BEA}"/>
              </a:ext>
            </a:extLst>
          </p:cNvPr>
          <p:cNvCxnSpPr>
            <a:cxnSpLocks/>
          </p:cNvCxnSpPr>
          <p:nvPr/>
        </p:nvCxnSpPr>
        <p:spPr>
          <a:xfrm>
            <a:off x="9112622" y="2664541"/>
            <a:ext cx="962699" cy="0"/>
          </a:xfrm>
          <a:prstGeom prst="straightConnector1">
            <a:avLst/>
          </a:prstGeom>
          <a:noFill/>
          <a:ln w="19050" cap="flat" cmpd="sng" algn="ctr">
            <a:solidFill>
              <a:schemeClr val="tx1"/>
            </a:solidFill>
            <a:prstDash val="solid"/>
            <a:tailEnd type="triangle"/>
          </a:ln>
          <a:effectLst/>
        </p:spPr>
      </p:cxnSp>
      <p:cxnSp>
        <p:nvCxnSpPr>
          <p:cNvPr id="255" name="Connector: Elbow 254">
            <a:extLst>
              <a:ext uri="{FF2B5EF4-FFF2-40B4-BE49-F238E27FC236}">
                <a16:creationId xmlns:a16="http://schemas.microsoft.com/office/drawing/2014/main" id="{6497705D-2424-4647-9C2B-14F7E55CF6E6}"/>
              </a:ext>
            </a:extLst>
          </p:cNvPr>
          <p:cNvCxnSpPr>
            <a:cxnSpLocks/>
            <a:stCxn id="151" idx="1"/>
            <a:endCxn id="147" idx="2"/>
          </p:cNvCxnSpPr>
          <p:nvPr/>
        </p:nvCxnSpPr>
        <p:spPr>
          <a:xfrm rot="10800000">
            <a:off x="5066088" y="3347604"/>
            <a:ext cx="1932319" cy="1455250"/>
          </a:xfrm>
          <a:prstGeom prst="bentConnector2">
            <a:avLst/>
          </a:prstGeom>
          <a:noFill/>
          <a:ln w="76200" cap="flat" cmpd="sng" algn="ctr">
            <a:solidFill>
              <a:schemeClr val="tx1"/>
            </a:solidFill>
            <a:prstDash val="solid"/>
            <a:miter lim="800000"/>
            <a:headEnd type="none" w="med" len="med"/>
            <a:tailEnd type="triangle" w="med" len="med"/>
          </a:ln>
          <a:effectLst/>
        </p:spPr>
      </p:cxnSp>
      <p:cxnSp>
        <p:nvCxnSpPr>
          <p:cNvPr id="256" name="Connector: Elbow 255">
            <a:extLst>
              <a:ext uri="{FF2B5EF4-FFF2-40B4-BE49-F238E27FC236}">
                <a16:creationId xmlns:a16="http://schemas.microsoft.com/office/drawing/2014/main" id="{4ABB8D54-C498-4291-9EB9-4C90B5763086}"/>
              </a:ext>
            </a:extLst>
          </p:cNvPr>
          <p:cNvCxnSpPr>
            <a:cxnSpLocks/>
          </p:cNvCxnSpPr>
          <p:nvPr/>
        </p:nvCxnSpPr>
        <p:spPr>
          <a:xfrm rot="10800000" flipV="1">
            <a:off x="8598854" y="2596586"/>
            <a:ext cx="2373946" cy="2209182"/>
          </a:xfrm>
          <a:prstGeom prst="bentConnector3">
            <a:avLst>
              <a:gd name="adj1" fmla="val -25814"/>
            </a:avLst>
          </a:prstGeom>
          <a:noFill/>
          <a:ln w="76200" cap="flat" cmpd="sng" algn="ctr">
            <a:solidFill>
              <a:schemeClr val="tx1"/>
            </a:solidFill>
            <a:prstDash val="solid"/>
            <a:miter lim="800000"/>
            <a:headEnd type="none" w="med" len="med"/>
            <a:tailEnd type="triangle" w="med" len="med"/>
          </a:ln>
          <a:effectLst/>
        </p:spPr>
      </p:cxnSp>
      <p:pic>
        <p:nvPicPr>
          <p:cNvPr id="271" name="Picture 2" descr="https://azure.microsoft.com/images/page/services/machine-learning-service/machine-learning-service.png">
            <a:extLst>
              <a:ext uri="{FF2B5EF4-FFF2-40B4-BE49-F238E27FC236}">
                <a16:creationId xmlns:a16="http://schemas.microsoft.com/office/drawing/2014/main" id="{12A8A625-1B80-4969-A703-53C4A49961C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54818" y="3783059"/>
            <a:ext cx="428985" cy="428985"/>
          </a:xfrm>
          <a:prstGeom prst="rect">
            <a:avLst/>
          </a:prstGeom>
          <a:noFill/>
          <a:extLst>
            <a:ext uri="{909E8E84-426E-40DD-AFC4-6F175D3DCCD1}">
              <a14:hiddenFill xmlns:a14="http://schemas.microsoft.com/office/drawing/2010/main">
                <a:solidFill>
                  <a:srgbClr val="FFFFFF"/>
                </a:solidFill>
              </a14:hiddenFill>
            </a:ext>
          </a:extLst>
        </p:spPr>
      </p:pic>
      <p:sp>
        <p:nvSpPr>
          <p:cNvPr id="272" name="Rectangle 271">
            <a:extLst>
              <a:ext uri="{FF2B5EF4-FFF2-40B4-BE49-F238E27FC236}">
                <a16:creationId xmlns:a16="http://schemas.microsoft.com/office/drawing/2014/main" id="{E4AC7288-A91C-48CD-A201-66C6D8BDC637}"/>
              </a:ext>
            </a:extLst>
          </p:cNvPr>
          <p:cNvSpPr/>
          <p:nvPr/>
        </p:nvSpPr>
        <p:spPr>
          <a:xfrm>
            <a:off x="7313840" y="3852914"/>
            <a:ext cx="2231124" cy="286232"/>
          </a:xfrm>
          <a:prstGeom prst="rect">
            <a:avLst/>
          </a:prstGeom>
        </p:spPr>
        <p:txBody>
          <a:bodyPr wrap="none">
            <a:spAutoFit/>
          </a:bodyPr>
          <a:lstStyle/>
          <a:p>
            <a:pPr latinLnBrk="0">
              <a:lnSpc>
                <a:spcPct val="90000"/>
              </a:lnSpc>
              <a:spcAft>
                <a:spcPts val="600"/>
              </a:spcAft>
              <a:defRPr/>
            </a:pPr>
            <a:r>
              <a:rPr lang="en-US" sz="1400" dirty="0">
                <a:latin typeface="Segoe UI"/>
                <a:cs typeface="Courier New" panose="02070309020205020404" pitchFamily="49" charset="0"/>
              </a:rPr>
              <a:t>Azure DevOps integration</a:t>
            </a:r>
          </a:p>
        </p:txBody>
      </p:sp>
      <p:pic>
        <p:nvPicPr>
          <p:cNvPr id="273" name="Picture 2" descr="Image result for azure devops logo">
            <a:extLst>
              <a:ext uri="{FF2B5EF4-FFF2-40B4-BE49-F238E27FC236}">
                <a16:creationId xmlns:a16="http://schemas.microsoft.com/office/drawing/2014/main" id="{628A862F-0A1D-4289-A47F-3F969544F04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134885" y="3680234"/>
            <a:ext cx="795830" cy="621697"/>
          </a:xfrm>
          <a:prstGeom prst="rect">
            <a:avLst/>
          </a:prstGeom>
          <a:noFill/>
          <a:extLst>
            <a:ext uri="{909E8E84-426E-40DD-AFC4-6F175D3DCCD1}">
              <a14:hiddenFill xmlns:a14="http://schemas.microsoft.com/office/drawing/2010/main">
                <a:solidFill>
                  <a:srgbClr val="FFFFFF"/>
                </a:solidFill>
              </a14:hiddenFill>
            </a:ext>
          </a:extLst>
        </p:spPr>
      </p:pic>
      <p:sp>
        <p:nvSpPr>
          <p:cNvPr id="274" name="TextBox 273">
            <a:extLst>
              <a:ext uri="{FF2B5EF4-FFF2-40B4-BE49-F238E27FC236}">
                <a16:creationId xmlns:a16="http://schemas.microsoft.com/office/drawing/2014/main" id="{EFE1AB6F-5840-40F4-8BE8-8D75F0344168}"/>
              </a:ext>
            </a:extLst>
          </p:cNvPr>
          <p:cNvSpPr txBox="1"/>
          <p:nvPr/>
        </p:nvSpPr>
        <p:spPr>
          <a:xfrm>
            <a:off x="361727" y="2910826"/>
            <a:ext cx="1877437" cy="523220"/>
          </a:xfrm>
          <a:prstGeom prst="rect">
            <a:avLst/>
          </a:prstGeom>
          <a:noFill/>
        </p:spPr>
        <p:txBody>
          <a:bodyPr wrap="none" rtlCol="0">
            <a:spAutoFit/>
          </a:bodyPr>
          <a:lstStyle/>
          <a:p>
            <a:pPr algn="ctr" latinLnBrk="0">
              <a:defRPr/>
            </a:pPr>
            <a:r>
              <a:rPr lang="en-US" sz="1400">
                <a:latin typeface="Segoe UI Semibold"/>
              </a:rPr>
              <a:t>App developer</a:t>
            </a:r>
          </a:p>
          <a:p>
            <a:pPr algn="ctr" latinLnBrk="0">
              <a:defRPr/>
            </a:pPr>
            <a:r>
              <a:rPr lang="en-US" sz="1400">
                <a:latin typeface="Segoe UI Semibold"/>
              </a:rPr>
              <a:t>using Azure DevOps </a:t>
            </a:r>
          </a:p>
        </p:txBody>
      </p:sp>
      <p:grpSp>
        <p:nvGrpSpPr>
          <p:cNvPr id="275" name="Group 274">
            <a:extLst>
              <a:ext uri="{FF2B5EF4-FFF2-40B4-BE49-F238E27FC236}">
                <a16:creationId xmlns:a16="http://schemas.microsoft.com/office/drawing/2014/main" id="{A84E9CD5-E3F4-4A61-B812-FA054F7C433F}"/>
              </a:ext>
            </a:extLst>
          </p:cNvPr>
          <p:cNvGrpSpPr/>
          <p:nvPr/>
        </p:nvGrpSpPr>
        <p:grpSpPr>
          <a:xfrm>
            <a:off x="1057501" y="2340616"/>
            <a:ext cx="485888" cy="564792"/>
            <a:chOff x="6185695" y="5061756"/>
            <a:chExt cx="742515" cy="863093"/>
          </a:xfrm>
          <a:solidFill>
            <a:srgbClr val="1A1A1A"/>
          </a:solidFill>
        </p:grpSpPr>
        <p:sp>
          <p:nvSpPr>
            <p:cNvPr id="276" name="Oval 69">
              <a:extLst>
                <a:ext uri="{FF2B5EF4-FFF2-40B4-BE49-F238E27FC236}">
                  <a16:creationId xmlns:a16="http://schemas.microsoft.com/office/drawing/2014/main" id="{69CA421C-1164-4B56-9E21-266A1E94DC45}"/>
                </a:ext>
              </a:extLst>
            </p:cNvPr>
            <p:cNvSpPr>
              <a:spLocks noChangeArrowheads="1"/>
            </p:cNvSpPr>
            <p:nvPr/>
          </p:nvSpPr>
          <p:spPr bwMode="auto">
            <a:xfrm>
              <a:off x="6369737" y="5061756"/>
              <a:ext cx="368084" cy="368084"/>
            </a:xfrm>
            <a:prstGeom prst="ellipse">
              <a:avLst/>
            </a:prstGeom>
            <a:solidFill>
              <a:schemeClr val="bg1"/>
            </a:solidFill>
            <a:ln w="9525">
              <a:solidFill>
                <a:srgbClr val="0070C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ndParaRPr>
            </a:p>
          </p:txBody>
        </p:sp>
        <p:sp>
          <p:nvSpPr>
            <p:cNvPr id="277" name="Freeform 70">
              <a:extLst>
                <a:ext uri="{FF2B5EF4-FFF2-40B4-BE49-F238E27FC236}">
                  <a16:creationId xmlns:a16="http://schemas.microsoft.com/office/drawing/2014/main" id="{64A9B568-6E26-4DB3-8104-3FA467E10D34}"/>
                </a:ext>
              </a:extLst>
            </p:cNvPr>
            <p:cNvSpPr>
              <a:spLocks/>
            </p:cNvSpPr>
            <p:nvPr/>
          </p:nvSpPr>
          <p:spPr bwMode="auto">
            <a:xfrm>
              <a:off x="6185695" y="5556765"/>
              <a:ext cx="742515" cy="368084"/>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chemeClr val="bg1"/>
            </a:solidFill>
            <a:ln w="9525">
              <a:solidFill>
                <a:srgbClr val="0070C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ndParaRPr>
            </a:p>
          </p:txBody>
        </p:sp>
      </p:grpSp>
      <p:sp>
        <p:nvSpPr>
          <p:cNvPr id="278" name="TextBox 277">
            <a:extLst>
              <a:ext uri="{FF2B5EF4-FFF2-40B4-BE49-F238E27FC236}">
                <a16:creationId xmlns:a16="http://schemas.microsoft.com/office/drawing/2014/main" id="{72EA84F3-5AA1-4E49-A1E5-0C2163C8D762}"/>
              </a:ext>
            </a:extLst>
          </p:cNvPr>
          <p:cNvSpPr txBox="1"/>
          <p:nvPr/>
        </p:nvSpPr>
        <p:spPr>
          <a:xfrm>
            <a:off x="223875" y="4645318"/>
            <a:ext cx="2153155" cy="523220"/>
          </a:xfrm>
          <a:prstGeom prst="rect">
            <a:avLst/>
          </a:prstGeom>
          <a:noFill/>
        </p:spPr>
        <p:txBody>
          <a:bodyPr wrap="none" rtlCol="0">
            <a:spAutoFit/>
          </a:bodyPr>
          <a:lstStyle/>
          <a:p>
            <a:pPr algn="ctr" latinLnBrk="0">
              <a:defRPr/>
            </a:pPr>
            <a:r>
              <a:rPr lang="en-US" sz="1400">
                <a:latin typeface="Segoe UI Semibold"/>
              </a:rPr>
              <a:t>Data scientist using </a:t>
            </a:r>
          </a:p>
          <a:p>
            <a:pPr algn="ctr" latinLnBrk="0">
              <a:defRPr/>
            </a:pPr>
            <a:r>
              <a:rPr lang="en-US" sz="1400">
                <a:latin typeface="Segoe UI Semibold"/>
              </a:rPr>
              <a:t>Azure Machine Learning</a:t>
            </a:r>
          </a:p>
        </p:txBody>
      </p:sp>
      <p:grpSp>
        <p:nvGrpSpPr>
          <p:cNvPr id="279" name="Group 278">
            <a:extLst>
              <a:ext uri="{FF2B5EF4-FFF2-40B4-BE49-F238E27FC236}">
                <a16:creationId xmlns:a16="http://schemas.microsoft.com/office/drawing/2014/main" id="{4D2A403C-C8C9-438E-A9DF-A01B4627E7D9}"/>
              </a:ext>
            </a:extLst>
          </p:cNvPr>
          <p:cNvGrpSpPr/>
          <p:nvPr/>
        </p:nvGrpSpPr>
        <p:grpSpPr>
          <a:xfrm>
            <a:off x="1057501" y="4052851"/>
            <a:ext cx="485888" cy="564792"/>
            <a:chOff x="6185695" y="5061756"/>
            <a:chExt cx="742515" cy="863093"/>
          </a:xfrm>
        </p:grpSpPr>
        <p:sp>
          <p:nvSpPr>
            <p:cNvPr id="280" name="Oval 69">
              <a:extLst>
                <a:ext uri="{FF2B5EF4-FFF2-40B4-BE49-F238E27FC236}">
                  <a16:creationId xmlns:a16="http://schemas.microsoft.com/office/drawing/2014/main" id="{8686B1B6-AFF3-4DC0-B393-FEDF18BAE3AE}"/>
                </a:ext>
              </a:extLst>
            </p:cNvPr>
            <p:cNvSpPr>
              <a:spLocks noChangeArrowheads="1"/>
            </p:cNvSpPr>
            <p:nvPr/>
          </p:nvSpPr>
          <p:spPr bwMode="auto">
            <a:xfrm>
              <a:off x="6369737" y="5061756"/>
              <a:ext cx="368084" cy="3680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a:latin typeface="Segoe UI"/>
              </a:endParaRPr>
            </a:p>
          </p:txBody>
        </p:sp>
        <p:sp>
          <p:nvSpPr>
            <p:cNvPr id="281" name="Freeform 70">
              <a:extLst>
                <a:ext uri="{FF2B5EF4-FFF2-40B4-BE49-F238E27FC236}">
                  <a16:creationId xmlns:a16="http://schemas.microsoft.com/office/drawing/2014/main" id="{51E9B6A0-3733-4293-ABB3-E00357E4AA2A}"/>
                </a:ext>
              </a:extLst>
            </p:cNvPr>
            <p:cNvSpPr>
              <a:spLocks/>
            </p:cNvSpPr>
            <p:nvPr/>
          </p:nvSpPr>
          <p:spPr bwMode="auto">
            <a:xfrm>
              <a:off x="6185695" y="5556765"/>
              <a:ext cx="742515" cy="368084"/>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0">
                <a:defRPr/>
              </a:pPr>
              <a:endParaRPr lang="en-US">
                <a:latin typeface="Segoe UI"/>
              </a:endParaRPr>
            </a:p>
          </p:txBody>
        </p:sp>
      </p:grpSp>
      <p:sp>
        <p:nvSpPr>
          <p:cNvPr id="71" name="Title 8">
            <a:extLst>
              <a:ext uri="{FF2B5EF4-FFF2-40B4-BE49-F238E27FC236}">
                <a16:creationId xmlns:a16="http://schemas.microsoft.com/office/drawing/2014/main" id="{6B3434BB-EB39-4D0D-9260-2C7503505A52}"/>
              </a:ext>
            </a:extLst>
          </p:cNvPr>
          <p:cNvSpPr>
            <a:spLocks noGrp="1"/>
          </p:cNvSpPr>
          <p:nvPr>
            <p:ph type="title"/>
          </p:nvPr>
        </p:nvSpPr>
        <p:spPr>
          <a:xfrm>
            <a:off x="426424" y="302551"/>
            <a:ext cx="11336039" cy="758022"/>
          </a:xfrm>
        </p:spPr>
        <p:txBody>
          <a:bodyPr/>
          <a:lstStyle/>
          <a:p>
            <a:r>
              <a:rPr lang="en-US" dirty="0" err="1">
                <a:solidFill>
                  <a:schemeClr val="tx1"/>
                </a:solidFill>
              </a:rPr>
              <a:t>MLOps</a:t>
            </a:r>
            <a:r>
              <a:rPr lang="en-US" dirty="0">
                <a:solidFill>
                  <a:schemeClr val="tx1"/>
                </a:solidFill>
              </a:rPr>
              <a:t> workflow</a:t>
            </a:r>
            <a:br>
              <a:rPr lang="en-US" dirty="0">
                <a:solidFill>
                  <a:schemeClr val="tx1"/>
                </a:solidFill>
              </a:rPr>
            </a:br>
            <a:endParaRPr lang="en-US" dirty="0">
              <a:solidFill>
                <a:schemeClr val="tx1"/>
              </a:solidFill>
            </a:endParaRPr>
          </a:p>
        </p:txBody>
      </p:sp>
      <p:cxnSp>
        <p:nvCxnSpPr>
          <p:cNvPr id="72" name="Straight Arrow Connector 71">
            <a:extLst>
              <a:ext uri="{FF2B5EF4-FFF2-40B4-BE49-F238E27FC236}">
                <a16:creationId xmlns:a16="http://schemas.microsoft.com/office/drawing/2014/main" id="{738DC2DF-6FCE-4CEF-B8A3-D43C65C7368E}"/>
              </a:ext>
            </a:extLst>
          </p:cNvPr>
          <p:cNvCxnSpPr>
            <a:cxnSpLocks/>
          </p:cNvCxnSpPr>
          <p:nvPr/>
        </p:nvCxnSpPr>
        <p:spPr>
          <a:xfrm flipV="1">
            <a:off x="3850223" y="2505747"/>
            <a:ext cx="774497" cy="0"/>
          </a:xfrm>
          <a:prstGeom prst="straightConnector1">
            <a:avLst/>
          </a:prstGeom>
          <a:noFill/>
          <a:ln w="19050" cap="flat" cmpd="sng" algn="ctr">
            <a:solidFill>
              <a:schemeClr val="tx1"/>
            </a:solidFill>
            <a:prstDash val="solid"/>
            <a:tailEnd type="triangle"/>
          </a:ln>
          <a:effectLst/>
        </p:spPr>
      </p:cxnSp>
      <p:cxnSp>
        <p:nvCxnSpPr>
          <p:cNvPr id="73" name="Straight Arrow Connector 72">
            <a:extLst>
              <a:ext uri="{FF2B5EF4-FFF2-40B4-BE49-F238E27FC236}">
                <a16:creationId xmlns:a16="http://schemas.microsoft.com/office/drawing/2014/main" id="{8480BE1D-0048-42E6-8CFB-3587056B877D}"/>
              </a:ext>
            </a:extLst>
          </p:cNvPr>
          <p:cNvCxnSpPr>
            <a:cxnSpLocks/>
          </p:cNvCxnSpPr>
          <p:nvPr/>
        </p:nvCxnSpPr>
        <p:spPr>
          <a:xfrm>
            <a:off x="5570644" y="2505747"/>
            <a:ext cx="946286" cy="0"/>
          </a:xfrm>
          <a:prstGeom prst="straightConnector1">
            <a:avLst/>
          </a:prstGeom>
          <a:noFill/>
          <a:ln w="19050" cap="flat" cmpd="sng" algn="ctr">
            <a:solidFill>
              <a:schemeClr val="tx1"/>
            </a:solidFill>
            <a:prstDash val="solid"/>
            <a:tailEnd type="triangle"/>
          </a:ln>
          <a:effectLst/>
        </p:spPr>
      </p:cxnSp>
      <p:cxnSp>
        <p:nvCxnSpPr>
          <p:cNvPr id="74" name="Straight Arrow Connector 73">
            <a:extLst>
              <a:ext uri="{FF2B5EF4-FFF2-40B4-BE49-F238E27FC236}">
                <a16:creationId xmlns:a16="http://schemas.microsoft.com/office/drawing/2014/main" id="{C99C4152-5B71-4C72-B0C9-3058E3695252}"/>
              </a:ext>
            </a:extLst>
          </p:cNvPr>
          <p:cNvCxnSpPr>
            <a:cxnSpLocks/>
          </p:cNvCxnSpPr>
          <p:nvPr/>
        </p:nvCxnSpPr>
        <p:spPr>
          <a:xfrm>
            <a:off x="7196682" y="2505747"/>
            <a:ext cx="1099302" cy="0"/>
          </a:xfrm>
          <a:prstGeom prst="straightConnector1">
            <a:avLst/>
          </a:prstGeom>
          <a:noFill/>
          <a:ln w="19050" cap="flat" cmpd="sng" algn="ctr">
            <a:solidFill>
              <a:schemeClr val="tx1"/>
            </a:solidFill>
            <a:prstDash val="solid"/>
            <a:tailEnd type="triangle"/>
          </a:ln>
          <a:effectLst/>
        </p:spPr>
      </p:cxnSp>
      <p:cxnSp>
        <p:nvCxnSpPr>
          <p:cNvPr id="75" name="Straight Arrow Connector 74">
            <a:extLst>
              <a:ext uri="{FF2B5EF4-FFF2-40B4-BE49-F238E27FC236}">
                <a16:creationId xmlns:a16="http://schemas.microsoft.com/office/drawing/2014/main" id="{3E643A3E-F007-456F-9058-A45F6A6CEBE8}"/>
              </a:ext>
            </a:extLst>
          </p:cNvPr>
          <p:cNvCxnSpPr>
            <a:cxnSpLocks/>
          </p:cNvCxnSpPr>
          <p:nvPr/>
        </p:nvCxnSpPr>
        <p:spPr>
          <a:xfrm>
            <a:off x="9112622" y="2505747"/>
            <a:ext cx="962699" cy="0"/>
          </a:xfrm>
          <a:prstGeom prst="straightConnector1">
            <a:avLst/>
          </a:prstGeom>
          <a:noFill/>
          <a:ln w="19050" cap="flat" cmpd="sng" algn="ctr">
            <a:solidFill>
              <a:schemeClr val="tx1"/>
            </a:solidFill>
            <a:prstDash val="solid"/>
            <a:tailEnd type="triangle"/>
          </a:ln>
          <a:effectLst/>
        </p:spPr>
      </p:cxnSp>
      <p:cxnSp>
        <p:nvCxnSpPr>
          <p:cNvPr id="76" name="Straight Arrow Connector 75">
            <a:extLst>
              <a:ext uri="{FF2B5EF4-FFF2-40B4-BE49-F238E27FC236}">
                <a16:creationId xmlns:a16="http://schemas.microsoft.com/office/drawing/2014/main" id="{33C02253-6042-4351-94C8-E8B6781205C1}"/>
              </a:ext>
            </a:extLst>
          </p:cNvPr>
          <p:cNvCxnSpPr>
            <a:cxnSpLocks/>
          </p:cNvCxnSpPr>
          <p:nvPr/>
        </p:nvCxnSpPr>
        <p:spPr>
          <a:xfrm>
            <a:off x="1810055" y="2505747"/>
            <a:ext cx="1105563" cy="0"/>
          </a:xfrm>
          <a:prstGeom prst="straightConnector1">
            <a:avLst/>
          </a:prstGeom>
          <a:noFill/>
          <a:ln w="19050" cap="flat" cmpd="sng" algn="ctr">
            <a:solidFill>
              <a:schemeClr val="tx1"/>
            </a:solidFill>
            <a:prstDash val="solid"/>
            <a:tailEnd type="triangle"/>
          </a:ln>
          <a:effectLst/>
        </p:spPr>
      </p:cxnSp>
      <p:cxnSp>
        <p:nvCxnSpPr>
          <p:cNvPr id="77" name="Straight Arrow Connector 76">
            <a:extLst>
              <a:ext uri="{FF2B5EF4-FFF2-40B4-BE49-F238E27FC236}">
                <a16:creationId xmlns:a16="http://schemas.microsoft.com/office/drawing/2014/main" id="{7DE49997-C033-43FD-A4E0-4F632721A9B9}"/>
              </a:ext>
            </a:extLst>
          </p:cNvPr>
          <p:cNvCxnSpPr>
            <a:cxnSpLocks/>
          </p:cNvCxnSpPr>
          <p:nvPr/>
        </p:nvCxnSpPr>
        <p:spPr>
          <a:xfrm flipV="1">
            <a:off x="3850223" y="2650046"/>
            <a:ext cx="774497" cy="0"/>
          </a:xfrm>
          <a:prstGeom prst="straightConnector1">
            <a:avLst/>
          </a:prstGeom>
          <a:noFill/>
          <a:ln w="19050" cap="flat" cmpd="sng" algn="ctr">
            <a:solidFill>
              <a:schemeClr val="tx1"/>
            </a:solidFill>
            <a:prstDash val="solid"/>
            <a:tailEnd type="triangle"/>
          </a:ln>
          <a:effectLst/>
        </p:spPr>
      </p:cxnSp>
      <p:cxnSp>
        <p:nvCxnSpPr>
          <p:cNvPr id="78" name="Straight Arrow Connector 77">
            <a:extLst>
              <a:ext uri="{FF2B5EF4-FFF2-40B4-BE49-F238E27FC236}">
                <a16:creationId xmlns:a16="http://schemas.microsoft.com/office/drawing/2014/main" id="{C1377CA2-C98E-43CA-B255-152A1FEFB9FE}"/>
              </a:ext>
            </a:extLst>
          </p:cNvPr>
          <p:cNvCxnSpPr>
            <a:cxnSpLocks/>
          </p:cNvCxnSpPr>
          <p:nvPr/>
        </p:nvCxnSpPr>
        <p:spPr>
          <a:xfrm>
            <a:off x="5570644" y="2650046"/>
            <a:ext cx="946286" cy="0"/>
          </a:xfrm>
          <a:prstGeom prst="straightConnector1">
            <a:avLst/>
          </a:prstGeom>
          <a:noFill/>
          <a:ln w="19050" cap="flat" cmpd="sng" algn="ctr">
            <a:solidFill>
              <a:schemeClr val="tx1"/>
            </a:solidFill>
            <a:prstDash val="solid"/>
            <a:tailEnd type="triangle"/>
          </a:ln>
          <a:effectLst/>
        </p:spPr>
      </p:cxnSp>
      <p:cxnSp>
        <p:nvCxnSpPr>
          <p:cNvPr id="79" name="Straight Arrow Connector 78">
            <a:extLst>
              <a:ext uri="{FF2B5EF4-FFF2-40B4-BE49-F238E27FC236}">
                <a16:creationId xmlns:a16="http://schemas.microsoft.com/office/drawing/2014/main" id="{3E8AF56D-BFC8-4473-9D5A-71D078F25280}"/>
              </a:ext>
            </a:extLst>
          </p:cNvPr>
          <p:cNvCxnSpPr>
            <a:cxnSpLocks/>
          </p:cNvCxnSpPr>
          <p:nvPr/>
        </p:nvCxnSpPr>
        <p:spPr>
          <a:xfrm>
            <a:off x="7196682" y="2650046"/>
            <a:ext cx="1099302" cy="0"/>
          </a:xfrm>
          <a:prstGeom prst="straightConnector1">
            <a:avLst/>
          </a:prstGeom>
          <a:noFill/>
          <a:ln w="19050" cap="flat" cmpd="sng" algn="ctr">
            <a:solidFill>
              <a:schemeClr val="tx1"/>
            </a:solidFill>
            <a:prstDash val="solid"/>
            <a:tailEnd type="triangle"/>
          </a:ln>
          <a:effectLst/>
        </p:spPr>
      </p:cxnSp>
    </p:spTree>
    <p:extLst>
      <p:ext uri="{BB962C8B-B14F-4D97-AF65-F5344CB8AC3E}">
        <p14:creationId xmlns:p14="http://schemas.microsoft.com/office/powerpoint/2010/main" val="2504456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256"/>
                                        </p:tgtEl>
                                        <p:attrNameLst>
                                          <p:attrName>style.visibility</p:attrName>
                                        </p:attrNameLst>
                                      </p:cBhvr>
                                      <p:to>
                                        <p:strVal val="visible"/>
                                      </p:to>
                                    </p:set>
                                    <p:animEffect transition="in" filter="wheel(1)">
                                      <p:cBhvr>
                                        <p:cTn id="7" dur="1250"/>
                                        <p:tgtEl>
                                          <p:spTgt spid="256"/>
                                        </p:tgtEl>
                                      </p:cBhvr>
                                    </p:animEffect>
                                  </p:childTnLst>
                                </p:cTn>
                              </p:par>
                              <p:par>
                                <p:cTn id="8" presetID="21" presetClass="entr" presetSubtype="1" fill="hold" nodeType="withEffect">
                                  <p:stCondLst>
                                    <p:cond delay="500"/>
                                  </p:stCondLst>
                                  <p:childTnLst>
                                    <p:set>
                                      <p:cBhvr>
                                        <p:cTn id="9" dur="1" fill="hold">
                                          <p:stCondLst>
                                            <p:cond delay="0"/>
                                          </p:stCondLst>
                                        </p:cTn>
                                        <p:tgtEl>
                                          <p:spTgt spid="255"/>
                                        </p:tgtEl>
                                        <p:attrNameLst>
                                          <p:attrName>style.visibility</p:attrName>
                                        </p:attrNameLst>
                                      </p:cBhvr>
                                      <p:to>
                                        <p:strVal val="visible"/>
                                      </p:to>
                                    </p:set>
                                    <p:animEffect transition="in" filter="wheel(1)">
                                      <p:cBhvr>
                                        <p:cTn id="10" dur="1250"/>
                                        <p:tgtEl>
                                          <p:spTgt spid="255"/>
                                        </p:tgtEl>
                                      </p:cBhvr>
                                    </p:animEffect>
                                  </p:childTnLst>
                                </p:cTn>
                              </p:par>
                              <p:par>
                                <p:cTn id="11" presetID="3" presetClass="emph" presetSubtype="2" fill="hold" grpId="0" nodeType="withEffect">
                                  <p:stCondLst>
                                    <p:cond delay="0"/>
                                  </p:stCondLst>
                                  <p:childTnLst>
                                    <p:animClr clrSpc="rgb" dir="cw">
                                      <p:cBhvr override="childStyle">
                                        <p:cTn id="12" dur="150" fill="hold"/>
                                        <p:tgtEl>
                                          <p:spTgt spid="154">
                                            <p:txEl>
                                              <p:pRg st="0" end="0"/>
                                            </p:txEl>
                                          </p:spTgt>
                                        </p:tgtEl>
                                        <p:attrNameLst>
                                          <p:attrName>style.color</p:attrName>
                                        </p:attrNameLst>
                                      </p:cBhvr>
                                      <p:to>
                                        <a:schemeClr val="accent2"/>
                                      </p:to>
                                    </p:animClr>
                                  </p:childTnLst>
                                </p:cTn>
                              </p:par>
                              <p:par>
                                <p:cTn id="13" presetID="3" presetClass="emph" presetSubtype="2" fill="hold" grpId="0" nodeType="withEffect">
                                  <p:stCondLst>
                                    <p:cond delay="0"/>
                                  </p:stCondLst>
                                  <p:childTnLst>
                                    <p:animClr clrSpc="rgb" dir="cw">
                                      <p:cBhvr override="childStyle">
                                        <p:cTn id="14" dur="150" fill="hold"/>
                                        <p:tgtEl>
                                          <p:spTgt spid="156">
                                            <p:txEl>
                                              <p:pRg st="0" end="0"/>
                                            </p:txEl>
                                          </p:spTgt>
                                        </p:tgtEl>
                                        <p:attrNameLst>
                                          <p:attrName>style.color</p:attrName>
                                        </p:attrNameLst>
                                      </p:cBhvr>
                                      <p:to>
                                        <a:schemeClr val="accent2"/>
                                      </p:to>
                                    </p:animClr>
                                  </p:childTnLst>
                                </p:cTn>
                              </p:par>
                              <p:par>
                                <p:cTn id="15" presetID="3" presetClass="emph" presetSubtype="2" fill="hold" grpId="0" nodeType="withEffect">
                                  <p:stCondLst>
                                    <p:cond delay="0"/>
                                  </p:stCondLst>
                                  <p:childTnLst>
                                    <p:animClr clrSpc="rgb" dir="cw">
                                      <p:cBhvr override="childStyle">
                                        <p:cTn id="16" dur="150" fill="hold"/>
                                        <p:tgtEl>
                                          <p:spTgt spid="157">
                                            <p:txEl>
                                              <p:pRg st="0" end="0"/>
                                            </p:txEl>
                                          </p:spTgt>
                                        </p:tgtEl>
                                        <p:attrNameLst>
                                          <p:attrName>style.color</p:attrName>
                                        </p:attrNameLst>
                                      </p:cBhvr>
                                      <p:to>
                                        <a:schemeClr val="accent2"/>
                                      </p:to>
                                    </p:animClr>
                                  </p:childTnLst>
                                </p:cTn>
                              </p:par>
                              <p:par>
                                <p:cTn id="17" presetID="3" presetClass="emph" presetSubtype="2" fill="hold" grpId="0" nodeType="withEffect">
                                  <p:stCondLst>
                                    <p:cond delay="0"/>
                                  </p:stCondLst>
                                  <p:childTnLst>
                                    <p:animClr clrSpc="rgb" dir="cw">
                                      <p:cBhvr override="childStyle">
                                        <p:cTn id="18" dur="150" fill="hold"/>
                                        <p:tgtEl>
                                          <p:spTgt spid="158">
                                            <p:txEl>
                                              <p:pRg st="0" end="0"/>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build="p"/>
      <p:bldP spid="156" grpId="0" build="p"/>
      <p:bldP spid="157" grpId="0" build="p"/>
      <p:bldP spid="158"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7477C0D4-0048-4A51-A527-60A6A2F59BF5}"/>
              </a:ext>
            </a:extLst>
          </p:cNvPr>
          <p:cNvGrpSpPr/>
          <p:nvPr/>
        </p:nvGrpSpPr>
        <p:grpSpPr>
          <a:xfrm>
            <a:off x="926566" y="1186984"/>
            <a:ext cx="10335754" cy="5002842"/>
            <a:chOff x="1435994" y="1115017"/>
            <a:chExt cx="10335754" cy="5002842"/>
          </a:xfrm>
        </p:grpSpPr>
        <p:sp>
          <p:nvSpPr>
            <p:cNvPr id="200" name="Rectangle 199">
              <a:extLst>
                <a:ext uri="{FF2B5EF4-FFF2-40B4-BE49-F238E27FC236}">
                  <a16:creationId xmlns:a16="http://schemas.microsoft.com/office/drawing/2014/main" id="{B55AF7CE-6E6E-41CE-BD5B-599BEDC04048}"/>
                </a:ext>
              </a:extLst>
            </p:cNvPr>
            <p:cNvSpPr/>
            <p:nvPr/>
          </p:nvSpPr>
          <p:spPr>
            <a:xfrm>
              <a:off x="5386896" y="1663034"/>
              <a:ext cx="4497483" cy="2357638"/>
            </a:xfrm>
            <a:prstGeom prst="rect">
              <a:avLst/>
            </a:prstGeom>
            <a:solidFill>
              <a:schemeClr val="accent4">
                <a:lumMod val="75000"/>
              </a:scheme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132" name="Rectangle 131">
              <a:extLst>
                <a:ext uri="{FF2B5EF4-FFF2-40B4-BE49-F238E27FC236}">
                  <a16:creationId xmlns:a16="http://schemas.microsoft.com/office/drawing/2014/main" id="{169380D7-FE74-4B5A-97D5-B0CB9DC495DE}"/>
                </a:ext>
              </a:extLst>
            </p:cNvPr>
            <p:cNvSpPr/>
            <p:nvPr/>
          </p:nvSpPr>
          <p:spPr>
            <a:xfrm>
              <a:off x="5463460" y="5303437"/>
              <a:ext cx="4611272" cy="814422"/>
            </a:xfrm>
            <a:prstGeom prst="rect">
              <a:avLst/>
            </a:prstGeom>
            <a:solidFill>
              <a:schemeClr val="accent4">
                <a:lumMod val="75000"/>
              </a:scheme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7" latinLnBrk="0"/>
              <a:endParaRPr lang="en-US" sz="1765" kern="0">
                <a:latin typeface="Segoe UI"/>
              </a:endParaRPr>
            </a:p>
          </p:txBody>
        </p:sp>
        <p:sp>
          <p:nvSpPr>
            <p:cNvPr id="133" name="Cylinder 132">
              <a:extLst>
                <a:ext uri="{FF2B5EF4-FFF2-40B4-BE49-F238E27FC236}">
                  <a16:creationId xmlns:a16="http://schemas.microsoft.com/office/drawing/2014/main" id="{C75ADE99-8EE3-439F-AC65-53B6CEFEF8CD}"/>
                </a:ext>
              </a:extLst>
            </p:cNvPr>
            <p:cNvSpPr/>
            <p:nvPr/>
          </p:nvSpPr>
          <p:spPr>
            <a:xfrm>
              <a:off x="3784472" y="4097849"/>
              <a:ext cx="1409591" cy="748862"/>
            </a:xfrm>
            <a:prstGeom prst="can">
              <a:avLst/>
            </a:prstGeom>
            <a:solidFill>
              <a:srgbClr val="0078D4"/>
            </a:solidFill>
            <a:ln w="10795" cap="flat" cmpd="sng" algn="ctr">
              <a:solidFill>
                <a:srgbClr val="0078D4">
                  <a:shade val="50000"/>
                </a:srgbClr>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effectLst/>
                  <a:uLnTx/>
                  <a:uFillTx/>
                  <a:latin typeface="Segoe UI"/>
                  <a:ea typeface="+mn-ea"/>
                  <a:cs typeface="+mn-cs"/>
                </a:rPr>
                <a:t>Source Code</a:t>
              </a:r>
            </a:p>
          </p:txBody>
        </p:sp>
        <p:sp>
          <p:nvSpPr>
            <p:cNvPr id="134" name="Flowchart: Direct Access Storage 133">
              <a:extLst>
                <a:ext uri="{FF2B5EF4-FFF2-40B4-BE49-F238E27FC236}">
                  <a16:creationId xmlns:a16="http://schemas.microsoft.com/office/drawing/2014/main" id="{7C4EC2CC-5A80-464F-B090-3FF6A918DD01}"/>
                </a:ext>
              </a:extLst>
            </p:cNvPr>
            <p:cNvSpPr/>
            <p:nvPr/>
          </p:nvSpPr>
          <p:spPr>
            <a:xfrm>
              <a:off x="6205399" y="2066894"/>
              <a:ext cx="3491433" cy="389651"/>
            </a:xfrm>
            <a:prstGeom prst="flowChartMagneticDrum">
              <a:avLst/>
            </a:prstGeom>
            <a:solidFill>
              <a:srgbClr val="00B050"/>
            </a:solidFill>
            <a:ln w="10795" cap="flat" cmpd="sng" algn="ctr">
              <a:solidFill>
                <a:srgbClr val="0078D4">
                  <a:shade val="50000"/>
                </a:srgbClr>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effectLst/>
                  <a:uLnTx/>
                  <a:uFillTx/>
                  <a:latin typeface="Segoe UI"/>
                  <a:ea typeface="+mn-ea"/>
                  <a:cs typeface="+mn-cs"/>
                </a:rPr>
                <a:t>Azure ML Pipeline</a:t>
              </a:r>
            </a:p>
          </p:txBody>
        </p:sp>
        <p:sp>
          <p:nvSpPr>
            <p:cNvPr id="135" name="Flowchart: Direct Access Storage 134">
              <a:extLst>
                <a:ext uri="{FF2B5EF4-FFF2-40B4-BE49-F238E27FC236}">
                  <a16:creationId xmlns:a16="http://schemas.microsoft.com/office/drawing/2014/main" id="{A5103A43-4523-4190-9289-B75F9635E606}"/>
                </a:ext>
              </a:extLst>
            </p:cNvPr>
            <p:cNvSpPr/>
            <p:nvPr/>
          </p:nvSpPr>
          <p:spPr>
            <a:xfrm>
              <a:off x="5564182" y="3408210"/>
              <a:ext cx="1314909" cy="709020"/>
            </a:xfrm>
            <a:prstGeom prst="flowChartMagneticDrum">
              <a:avLst/>
            </a:prstGeom>
            <a:solidFill>
              <a:srgbClr val="FFC000"/>
            </a:solidFill>
            <a:ln w="10795" cap="flat" cmpd="sng" algn="ctr">
              <a:solidFill>
                <a:srgbClr val="0078D4">
                  <a:shade val="50000"/>
                </a:srgbClr>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788" b="0" i="0" u="none" strike="noStrike" kern="0" cap="none" spc="0" normalizeH="0" baseline="0" noProof="0">
                  <a:ln>
                    <a:noFill/>
                  </a:ln>
                  <a:effectLst/>
                  <a:uLnTx/>
                  <a:uFillTx/>
                  <a:latin typeface="Segoe UI"/>
                  <a:ea typeface="+mn-ea"/>
                  <a:cs typeface="+mn-cs"/>
                </a:rPr>
                <a:t>Data Movement</a:t>
              </a:r>
            </a:p>
          </p:txBody>
        </p:sp>
        <p:cxnSp>
          <p:nvCxnSpPr>
            <p:cNvPr id="136" name="Connector: Elbow 135">
              <a:extLst>
                <a:ext uri="{FF2B5EF4-FFF2-40B4-BE49-F238E27FC236}">
                  <a16:creationId xmlns:a16="http://schemas.microsoft.com/office/drawing/2014/main" id="{05008725-0451-4AB7-9D4F-A42690A59968}"/>
                </a:ext>
              </a:extLst>
            </p:cNvPr>
            <p:cNvCxnSpPr>
              <a:cxnSpLocks/>
              <a:stCxn id="134" idx="2"/>
              <a:endCxn id="135" idx="0"/>
            </p:cNvCxnSpPr>
            <p:nvPr/>
          </p:nvCxnSpPr>
          <p:spPr>
            <a:xfrm rot="5400000">
              <a:off x="6610545" y="2067638"/>
              <a:ext cx="951665" cy="1729479"/>
            </a:xfrm>
            <a:prstGeom prst="bentConnector3">
              <a:avLst/>
            </a:prstGeom>
            <a:noFill/>
            <a:ln w="9525" cap="flat" cmpd="sng" algn="ctr">
              <a:solidFill>
                <a:srgbClr val="0078D4"/>
              </a:solidFill>
              <a:prstDash val="solid"/>
              <a:tailEnd type="triangle"/>
            </a:ln>
            <a:effectLst/>
          </p:spPr>
        </p:cxnSp>
        <p:sp>
          <p:nvSpPr>
            <p:cNvPr id="137" name="Rectangle 136">
              <a:extLst>
                <a:ext uri="{FF2B5EF4-FFF2-40B4-BE49-F238E27FC236}">
                  <a16:creationId xmlns:a16="http://schemas.microsoft.com/office/drawing/2014/main" id="{72339159-D271-43DF-8328-2F7D576EA63C}"/>
                </a:ext>
              </a:extLst>
            </p:cNvPr>
            <p:cNvSpPr/>
            <p:nvPr/>
          </p:nvSpPr>
          <p:spPr>
            <a:xfrm>
              <a:off x="7968691" y="3393105"/>
              <a:ext cx="696467" cy="720406"/>
            </a:xfrm>
            <a:prstGeom prst="rect">
              <a:avLst/>
            </a:prstGeom>
            <a:solidFill>
              <a:schemeClr val="accent4"/>
            </a:solidFill>
            <a:ln w="10795" cap="flat" cmpd="sng" algn="ctr">
              <a:solidFill>
                <a:srgbClr val="0078D4">
                  <a:shade val="50000"/>
                </a:srgbClr>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788" b="0" i="0" u="none" strike="noStrike" kern="0" cap="none" spc="0" normalizeH="0" baseline="0" noProof="0" err="1">
                  <a:ln>
                    <a:noFill/>
                  </a:ln>
                  <a:effectLst/>
                  <a:uLnTx/>
                  <a:uFillTx/>
                  <a:latin typeface="Segoe UI"/>
                  <a:ea typeface="+mn-ea"/>
                  <a:cs typeface="+mn-cs"/>
                </a:rPr>
                <a:t>Featurize</a:t>
              </a:r>
              <a:endParaRPr kumimoji="0" lang="en-US" sz="788" b="0" i="0" u="none" strike="noStrike" kern="0" cap="none" spc="0" normalizeH="0" baseline="0" noProof="0">
                <a:ln>
                  <a:noFill/>
                </a:ln>
                <a:effectLst/>
                <a:uLnTx/>
                <a:uFillTx/>
                <a:latin typeface="Segoe UI"/>
                <a:ea typeface="+mn-ea"/>
                <a:cs typeface="+mn-cs"/>
              </a:endParaRPr>
            </a:p>
          </p:txBody>
        </p:sp>
        <p:cxnSp>
          <p:nvCxnSpPr>
            <p:cNvPr id="138" name="Connector: Elbow 137">
              <a:extLst>
                <a:ext uri="{FF2B5EF4-FFF2-40B4-BE49-F238E27FC236}">
                  <a16:creationId xmlns:a16="http://schemas.microsoft.com/office/drawing/2014/main" id="{8D4A063F-8222-427D-84A7-D9A5907A5DF5}"/>
                </a:ext>
              </a:extLst>
            </p:cNvPr>
            <p:cNvCxnSpPr>
              <a:cxnSpLocks/>
              <a:stCxn id="135" idx="4"/>
              <a:endCxn id="137" idx="1"/>
            </p:cNvCxnSpPr>
            <p:nvPr/>
          </p:nvCxnSpPr>
          <p:spPr>
            <a:xfrm flipV="1">
              <a:off x="6879091" y="3753308"/>
              <a:ext cx="1089600" cy="9412"/>
            </a:xfrm>
            <a:prstGeom prst="bentConnector3">
              <a:avLst>
                <a:gd name="adj1" fmla="val 50000"/>
              </a:avLst>
            </a:prstGeom>
            <a:noFill/>
            <a:ln w="9525" cap="flat" cmpd="sng" algn="ctr">
              <a:solidFill>
                <a:srgbClr val="0078D4"/>
              </a:solidFill>
              <a:prstDash val="solid"/>
              <a:tailEnd type="triangle"/>
            </a:ln>
            <a:effectLst/>
          </p:spPr>
        </p:cxnSp>
        <p:sp>
          <p:nvSpPr>
            <p:cNvPr id="139" name="Rectangle 138">
              <a:extLst>
                <a:ext uri="{FF2B5EF4-FFF2-40B4-BE49-F238E27FC236}">
                  <a16:creationId xmlns:a16="http://schemas.microsoft.com/office/drawing/2014/main" id="{C7E60891-B7DF-4907-839E-548A28A03B45}"/>
                </a:ext>
              </a:extLst>
            </p:cNvPr>
            <p:cNvSpPr/>
            <p:nvPr/>
          </p:nvSpPr>
          <p:spPr>
            <a:xfrm>
              <a:off x="8820778" y="3404489"/>
              <a:ext cx="876054" cy="709021"/>
            </a:xfrm>
            <a:prstGeom prst="rect">
              <a:avLst/>
            </a:prstGeom>
            <a:solidFill>
              <a:srgbClr val="00B050"/>
            </a:solidFill>
            <a:ln w="10795" cap="flat" cmpd="sng" algn="ctr">
              <a:solidFill>
                <a:srgbClr val="0078D4">
                  <a:shade val="50000"/>
                </a:srgbClr>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788" b="0" i="0" u="none" strike="noStrike" kern="0" cap="none" spc="0" normalizeH="0" baseline="0" noProof="0">
                  <a:ln>
                    <a:noFill/>
                  </a:ln>
                  <a:effectLst/>
                  <a:uLnTx/>
                  <a:uFillTx/>
                  <a:latin typeface="Segoe UI"/>
                  <a:ea typeface="+mn-ea"/>
                  <a:cs typeface="+mn-cs"/>
                </a:rPr>
                <a:t>Train Model</a:t>
              </a:r>
            </a:p>
          </p:txBody>
        </p:sp>
        <p:cxnSp>
          <p:nvCxnSpPr>
            <p:cNvPr id="140" name="Connector: Elbow 139">
              <a:extLst>
                <a:ext uri="{FF2B5EF4-FFF2-40B4-BE49-F238E27FC236}">
                  <a16:creationId xmlns:a16="http://schemas.microsoft.com/office/drawing/2014/main" id="{F2848808-B8FD-4825-BB41-CEDB38E3FFEE}"/>
                </a:ext>
              </a:extLst>
            </p:cNvPr>
            <p:cNvCxnSpPr>
              <a:cxnSpLocks/>
              <a:stCxn id="137" idx="3"/>
              <a:endCxn id="139" idx="1"/>
            </p:cNvCxnSpPr>
            <p:nvPr/>
          </p:nvCxnSpPr>
          <p:spPr>
            <a:xfrm>
              <a:off x="8665158" y="3753308"/>
              <a:ext cx="155620" cy="5692"/>
            </a:xfrm>
            <a:prstGeom prst="bentConnector3">
              <a:avLst>
                <a:gd name="adj1" fmla="val 50000"/>
              </a:avLst>
            </a:prstGeom>
            <a:noFill/>
            <a:ln w="9525" cap="flat" cmpd="sng" algn="ctr">
              <a:solidFill>
                <a:srgbClr val="0078D4"/>
              </a:solidFill>
              <a:prstDash val="solid"/>
              <a:tailEnd type="triangle"/>
            </a:ln>
            <a:effectLst/>
          </p:spPr>
        </p:cxnSp>
        <p:sp>
          <p:nvSpPr>
            <p:cNvPr id="141" name="Cylinder 140">
              <a:extLst>
                <a:ext uri="{FF2B5EF4-FFF2-40B4-BE49-F238E27FC236}">
                  <a16:creationId xmlns:a16="http://schemas.microsoft.com/office/drawing/2014/main" id="{F64AD3B8-5ECB-4786-9FC2-69913FD93DE4}"/>
                </a:ext>
              </a:extLst>
            </p:cNvPr>
            <p:cNvSpPr/>
            <p:nvPr/>
          </p:nvSpPr>
          <p:spPr>
            <a:xfrm>
              <a:off x="10079325" y="3361444"/>
              <a:ext cx="1190295" cy="789089"/>
            </a:xfrm>
            <a:prstGeom prst="can">
              <a:avLst/>
            </a:prstGeom>
            <a:solidFill>
              <a:srgbClr val="00B050"/>
            </a:solidFill>
            <a:ln w="10795" cap="flat" cmpd="sng" algn="ctr">
              <a:solidFill>
                <a:srgbClr val="0078D4">
                  <a:shade val="50000"/>
                </a:srgbClr>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effectLst/>
                  <a:uLnTx/>
                  <a:uFillTx/>
                  <a:latin typeface="Segoe UI"/>
                  <a:ea typeface="+mn-ea"/>
                  <a:cs typeface="+mn-cs"/>
                </a:rPr>
                <a:t>Model Registry</a:t>
              </a:r>
            </a:p>
          </p:txBody>
        </p:sp>
        <p:cxnSp>
          <p:nvCxnSpPr>
            <p:cNvPr id="142" name="Straight Arrow Connector 141">
              <a:extLst>
                <a:ext uri="{FF2B5EF4-FFF2-40B4-BE49-F238E27FC236}">
                  <a16:creationId xmlns:a16="http://schemas.microsoft.com/office/drawing/2014/main" id="{620CDF09-949B-4D2F-92EC-CB12AE13804E}"/>
                </a:ext>
              </a:extLst>
            </p:cNvPr>
            <p:cNvCxnSpPr>
              <a:cxnSpLocks/>
              <a:stCxn id="139" idx="3"/>
              <a:endCxn id="141" idx="2"/>
            </p:cNvCxnSpPr>
            <p:nvPr/>
          </p:nvCxnSpPr>
          <p:spPr>
            <a:xfrm flipV="1">
              <a:off x="9696832" y="3755989"/>
              <a:ext cx="382493" cy="3011"/>
            </a:xfrm>
            <a:prstGeom prst="straightConnector1">
              <a:avLst/>
            </a:prstGeom>
            <a:noFill/>
            <a:ln w="9525" cap="flat" cmpd="sng" algn="ctr">
              <a:solidFill>
                <a:srgbClr val="0078D4"/>
              </a:solidFill>
              <a:prstDash val="solid"/>
              <a:tailEnd type="triangle"/>
            </a:ln>
            <a:effectLst/>
          </p:spPr>
        </p:cxnSp>
        <p:sp>
          <p:nvSpPr>
            <p:cNvPr id="143" name="Flowchart: Direct Access Storage 142">
              <a:extLst>
                <a:ext uri="{FF2B5EF4-FFF2-40B4-BE49-F238E27FC236}">
                  <a16:creationId xmlns:a16="http://schemas.microsoft.com/office/drawing/2014/main" id="{E1308410-9B8F-4FF2-8E0E-BCA1DDB6ECAF}"/>
                </a:ext>
              </a:extLst>
            </p:cNvPr>
            <p:cNvSpPr/>
            <p:nvPr/>
          </p:nvSpPr>
          <p:spPr>
            <a:xfrm>
              <a:off x="8213236" y="4874291"/>
              <a:ext cx="2030402" cy="494439"/>
            </a:xfrm>
            <a:prstGeom prst="flowChartMagneticDrum">
              <a:avLst/>
            </a:prstGeom>
            <a:solidFill>
              <a:srgbClr val="0078D4"/>
            </a:solidFill>
            <a:ln w="10795" cap="flat" cmpd="sng" algn="ctr">
              <a:solidFill>
                <a:srgbClr val="0078D4">
                  <a:shade val="50000"/>
                </a:srgbClr>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effectLst/>
                  <a:uLnTx/>
                  <a:uFillTx/>
                  <a:latin typeface="Segoe UI"/>
                  <a:ea typeface="+mn-ea"/>
                  <a:cs typeface="+mn-cs"/>
                </a:rPr>
                <a:t>Release Pipeline</a:t>
              </a:r>
            </a:p>
          </p:txBody>
        </p:sp>
        <p:cxnSp>
          <p:nvCxnSpPr>
            <p:cNvPr id="144" name="Connector: Elbow 143">
              <a:extLst>
                <a:ext uri="{FF2B5EF4-FFF2-40B4-BE49-F238E27FC236}">
                  <a16:creationId xmlns:a16="http://schemas.microsoft.com/office/drawing/2014/main" id="{AADDF1ED-D1C9-4FA8-A840-34CDCF53A23E}"/>
                </a:ext>
              </a:extLst>
            </p:cNvPr>
            <p:cNvCxnSpPr>
              <a:cxnSpLocks/>
              <a:stCxn id="141" idx="3"/>
              <a:endCxn id="132" idx="3"/>
            </p:cNvCxnSpPr>
            <p:nvPr/>
          </p:nvCxnSpPr>
          <p:spPr>
            <a:xfrm rot="5400000">
              <a:off x="9594546" y="4630720"/>
              <a:ext cx="1560115" cy="599741"/>
            </a:xfrm>
            <a:prstGeom prst="bentConnector2">
              <a:avLst/>
            </a:prstGeom>
            <a:noFill/>
            <a:ln w="9525" cap="flat" cmpd="sng" algn="ctr">
              <a:solidFill>
                <a:srgbClr val="0078D4"/>
              </a:solidFill>
              <a:prstDash val="solid"/>
              <a:tailEnd type="triangle"/>
            </a:ln>
            <a:effectLst/>
          </p:spPr>
        </p:cxnSp>
        <p:sp>
          <p:nvSpPr>
            <p:cNvPr id="145" name="Rectangle 144">
              <a:extLst>
                <a:ext uri="{FF2B5EF4-FFF2-40B4-BE49-F238E27FC236}">
                  <a16:creationId xmlns:a16="http://schemas.microsoft.com/office/drawing/2014/main" id="{8C6C80B8-0525-41AD-9262-74B72B92D03A}"/>
                </a:ext>
              </a:extLst>
            </p:cNvPr>
            <p:cNvSpPr/>
            <p:nvPr/>
          </p:nvSpPr>
          <p:spPr>
            <a:xfrm>
              <a:off x="8277485" y="5503041"/>
              <a:ext cx="876054" cy="517210"/>
            </a:xfrm>
            <a:prstGeom prst="rect">
              <a:avLst/>
            </a:prstGeom>
            <a:solidFill>
              <a:srgbClr val="00B050"/>
            </a:solidFill>
            <a:ln w="10795" cap="flat" cmpd="sng" algn="ctr">
              <a:solidFill>
                <a:srgbClr val="0078D4">
                  <a:shade val="50000"/>
                </a:srgbClr>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788" b="0" i="0" u="none" strike="noStrike" kern="0" cap="none" spc="0" normalizeH="0" baseline="0" noProof="0">
                  <a:ln>
                    <a:noFill/>
                  </a:ln>
                  <a:effectLst/>
                  <a:uLnTx/>
                  <a:uFillTx/>
                  <a:latin typeface="Segoe UI"/>
                  <a:ea typeface="+mn-ea"/>
                  <a:cs typeface="+mn-cs"/>
                </a:rPr>
                <a:t>DevTest</a:t>
              </a:r>
            </a:p>
          </p:txBody>
        </p:sp>
        <p:sp>
          <p:nvSpPr>
            <p:cNvPr id="168" name="Rectangle 167">
              <a:extLst>
                <a:ext uri="{FF2B5EF4-FFF2-40B4-BE49-F238E27FC236}">
                  <a16:creationId xmlns:a16="http://schemas.microsoft.com/office/drawing/2014/main" id="{0CA0C338-BF44-4E30-AB06-124502221D0F}"/>
                </a:ext>
              </a:extLst>
            </p:cNvPr>
            <p:cNvSpPr/>
            <p:nvPr/>
          </p:nvSpPr>
          <p:spPr>
            <a:xfrm>
              <a:off x="5616719" y="5502529"/>
              <a:ext cx="876054" cy="517210"/>
            </a:xfrm>
            <a:prstGeom prst="rect">
              <a:avLst/>
            </a:prstGeom>
            <a:solidFill>
              <a:srgbClr val="00B050"/>
            </a:solidFill>
            <a:ln w="10795" cap="flat" cmpd="sng" algn="ctr">
              <a:solidFill>
                <a:srgbClr val="0078D4">
                  <a:shade val="50000"/>
                </a:srgbClr>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788" b="0" i="0" u="none" strike="noStrike" kern="0" cap="none" spc="0" normalizeH="0" baseline="0" noProof="0">
                  <a:ln>
                    <a:noFill/>
                  </a:ln>
                  <a:effectLst/>
                  <a:uLnTx/>
                  <a:uFillTx/>
                  <a:latin typeface="Segoe UI"/>
                  <a:ea typeface="+mn-ea"/>
                  <a:cs typeface="+mn-cs"/>
                </a:rPr>
                <a:t>Deploy to PROD</a:t>
              </a:r>
            </a:p>
          </p:txBody>
        </p:sp>
        <p:sp>
          <p:nvSpPr>
            <p:cNvPr id="169" name="Rectangle 168">
              <a:extLst>
                <a:ext uri="{FF2B5EF4-FFF2-40B4-BE49-F238E27FC236}">
                  <a16:creationId xmlns:a16="http://schemas.microsoft.com/office/drawing/2014/main" id="{6EAC4D23-78F7-40A1-8AAC-31BC34CD87FD}"/>
                </a:ext>
              </a:extLst>
            </p:cNvPr>
            <p:cNvSpPr/>
            <p:nvPr/>
          </p:nvSpPr>
          <p:spPr>
            <a:xfrm>
              <a:off x="9332310" y="5491144"/>
              <a:ext cx="620535" cy="539981"/>
            </a:xfrm>
            <a:prstGeom prst="rect">
              <a:avLst/>
            </a:prstGeom>
            <a:solidFill>
              <a:srgbClr val="00B050"/>
            </a:solidFill>
            <a:ln w="10795" cap="flat" cmpd="sng" algn="ctr">
              <a:solidFill>
                <a:srgbClr val="0078D4">
                  <a:shade val="50000"/>
                </a:srgbClr>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latin typeface="Segoe UI"/>
                  <a:ea typeface="+mn-ea"/>
                  <a:cs typeface="+mn-cs"/>
                </a:rPr>
                <a:t>Package Model</a:t>
              </a:r>
            </a:p>
          </p:txBody>
        </p:sp>
        <p:cxnSp>
          <p:nvCxnSpPr>
            <p:cNvPr id="170" name="Straight Arrow Connector 169">
              <a:extLst>
                <a:ext uri="{FF2B5EF4-FFF2-40B4-BE49-F238E27FC236}">
                  <a16:creationId xmlns:a16="http://schemas.microsoft.com/office/drawing/2014/main" id="{13F51280-5BC3-4C77-8A93-1AD5D393544C}"/>
                </a:ext>
              </a:extLst>
            </p:cNvPr>
            <p:cNvCxnSpPr>
              <a:stCxn id="169" idx="1"/>
              <a:endCxn id="145" idx="3"/>
            </p:cNvCxnSpPr>
            <p:nvPr/>
          </p:nvCxnSpPr>
          <p:spPr>
            <a:xfrm flipH="1">
              <a:off x="9153538" y="5761134"/>
              <a:ext cx="178772" cy="512"/>
            </a:xfrm>
            <a:prstGeom prst="straightConnector1">
              <a:avLst/>
            </a:prstGeom>
            <a:noFill/>
            <a:ln w="9525" cap="flat" cmpd="sng" algn="ctr">
              <a:solidFill>
                <a:srgbClr val="0078D4"/>
              </a:solidFill>
              <a:prstDash val="solid"/>
              <a:tailEnd type="triangle"/>
            </a:ln>
            <a:effectLst/>
          </p:spPr>
        </p:cxnSp>
        <p:sp>
          <p:nvSpPr>
            <p:cNvPr id="171" name="Rectangle 170">
              <a:extLst>
                <a:ext uri="{FF2B5EF4-FFF2-40B4-BE49-F238E27FC236}">
                  <a16:creationId xmlns:a16="http://schemas.microsoft.com/office/drawing/2014/main" id="{1631E4CF-3F10-4AAC-A31A-AB5F6A6DF15B}"/>
                </a:ext>
              </a:extLst>
            </p:cNvPr>
            <p:cNvSpPr/>
            <p:nvPr/>
          </p:nvSpPr>
          <p:spPr>
            <a:xfrm>
              <a:off x="7505123" y="5503041"/>
              <a:ext cx="620535" cy="539981"/>
            </a:xfrm>
            <a:prstGeom prst="rect">
              <a:avLst/>
            </a:prstGeom>
            <a:solidFill>
              <a:srgbClr val="00B050"/>
            </a:solidFill>
            <a:ln w="10795" cap="flat" cmpd="sng" algn="ctr">
              <a:solidFill>
                <a:srgbClr val="0078D4">
                  <a:shade val="50000"/>
                </a:srgbClr>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latin typeface="Segoe UI"/>
                  <a:ea typeface="+mn-ea"/>
                  <a:cs typeface="+mn-cs"/>
                </a:rPr>
                <a:t>Validate Model</a:t>
              </a:r>
            </a:p>
          </p:txBody>
        </p:sp>
        <p:sp>
          <p:nvSpPr>
            <p:cNvPr id="172" name="Rectangle 171">
              <a:extLst>
                <a:ext uri="{FF2B5EF4-FFF2-40B4-BE49-F238E27FC236}">
                  <a16:creationId xmlns:a16="http://schemas.microsoft.com/office/drawing/2014/main" id="{339E155C-C8D1-48AB-89B4-CE4964536782}"/>
                </a:ext>
              </a:extLst>
            </p:cNvPr>
            <p:cNvSpPr/>
            <p:nvPr/>
          </p:nvSpPr>
          <p:spPr>
            <a:xfrm>
              <a:off x="6716075" y="5503041"/>
              <a:ext cx="620535" cy="539981"/>
            </a:xfrm>
            <a:prstGeom prst="rect">
              <a:avLst/>
            </a:prstGeom>
            <a:solidFill>
              <a:srgbClr val="0078D4"/>
            </a:solidFill>
            <a:ln w="10795" cap="flat" cmpd="sng" algn="ctr">
              <a:solidFill>
                <a:srgbClr val="0078D4">
                  <a:shade val="50000"/>
                </a:srgbClr>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latin typeface="Segoe UI"/>
                  <a:ea typeface="+mn-ea"/>
                  <a:cs typeface="+mn-cs"/>
                </a:rPr>
                <a:t>Get Human Approval</a:t>
              </a:r>
            </a:p>
          </p:txBody>
        </p:sp>
        <p:sp>
          <p:nvSpPr>
            <p:cNvPr id="173" name="Rectangle 172">
              <a:extLst>
                <a:ext uri="{FF2B5EF4-FFF2-40B4-BE49-F238E27FC236}">
                  <a16:creationId xmlns:a16="http://schemas.microsoft.com/office/drawing/2014/main" id="{B1499DEF-4146-49E3-A30A-15B95748D32F}"/>
                </a:ext>
              </a:extLst>
            </p:cNvPr>
            <p:cNvSpPr/>
            <p:nvPr/>
          </p:nvSpPr>
          <p:spPr>
            <a:xfrm>
              <a:off x="10068437" y="2237747"/>
              <a:ext cx="194679" cy="176981"/>
            </a:xfrm>
            <a:prstGeom prst="rect">
              <a:avLst/>
            </a:prstGeom>
            <a:solidFill>
              <a:srgbClr val="0078D4"/>
            </a:solidFill>
            <a:ln w="10795" cap="flat" cmpd="sng" algn="ctr">
              <a:solidFill>
                <a:srgbClr val="0078D4">
                  <a:shade val="50000"/>
                </a:srgbClr>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effectLst/>
                <a:uLnTx/>
                <a:uFillTx/>
                <a:latin typeface="Segoe UI"/>
                <a:ea typeface="+mn-ea"/>
                <a:cs typeface="+mn-cs"/>
              </a:endParaRPr>
            </a:p>
          </p:txBody>
        </p:sp>
        <p:sp>
          <p:nvSpPr>
            <p:cNvPr id="174" name="Rectangle 173">
              <a:extLst>
                <a:ext uri="{FF2B5EF4-FFF2-40B4-BE49-F238E27FC236}">
                  <a16:creationId xmlns:a16="http://schemas.microsoft.com/office/drawing/2014/main" id="{2E605CD2-F0A8-41FB-8000-49AA7F80DCF2}"/>
                </a:ext>
              </a:extLst>
            </p:cNvPr>
            <p:cNvSpPr/>
            <p:nvPr/>
          </p:nvSpPr>
          <p:spPr>
            <a:xfrm>
              <a:off x="10068437" y="2462236"/>
              <a:ext cx="194679" cy="176981"/>
            </a:xfrm>
            <a:prstGeom prst="rect">
              <a:avLst/>
            </a:prstGeom>
            <a:solidFill>
              <a:srgbClr val="00B050"/>
            </a:solidFill>
            <a:ln w="10795" cap="flat" cmpd="sng" algn="ctr">
              <a:solidFill>
                <a:srgbClr val="0078D4">
                  <a:shade val="50000"/>
                </a:srgbClr>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effectLst/>
                <a:uLnTx/>
                <a:uFillTx/>
                <a:latin typeface="Segoe UI"/>
                <a:ea typeface="+mn-ea"/>
                <a:cs typeface="+mn-cs"/>
              </a:endParaRPr>
            </a:p>
          </p:txBody>
        </p:sp>
        <p:sp>
          <p:nvSpPr>
            <p:cNvPr id="175" name="Rectangle 174">
              <a:extLst>
                <a:ext uri="{FF2B5EF4-FFF2-40B4-BE49-F238E27FC236}">
                  <a16:creationId xmlns:a16="http://schemas.microsoft.com/office/drawing/2014/main" id="{6F8808AB-C722-4ADA-AA0E-0AAD6BD561C8}"/>
                </a:ext>
              </a:extLst>
            </p:cNvPr>
            <p:cNvSpPr/>
            <p:nvPr/>
          </p:nvSpPr>
          <p:spPr>
            <a:xfrm>
              <a:off x="10068437" y="2693253"/>
              <a:ext cx="194679" cy="176981"/>
            </a:xfrm>
            <a:prstGeom prst="rect">
              <a:avLst/>
            </a:prstGeom>
            <a:solidFill>
              <a:srgbClr val="FFC000"/>
            </a:solidFill>
            <a:ln w="10795" cap="flat" cmpd="sng" algn="ctr">
              <a:solidFill>
                <a:srgbClr val="0078D4">
                  <a:shade val="50000"/>
                </a:srgbClr>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effectLst/>
                <a:uLnTx/>
                <a:uFillTx/>
                <a:latin typeface="Segoe UI"/>
                <a:ea typeface="+mn-ea"/>
                <a:cs typeface="+mn-cs"/>
              </a:endParaRPr>
            </a:p>
          </p:txBody>
        </p:sp>
        <p:cxnSp>
          <p:nvCxnSpPr>
            <p:cNvPr id="176" name="Straight Arrow Connector 175">
              <a:extLst>
                <a:ext uri="{FF2B5EF4-FFF2-40B4-BE49-F238E27FC236}">
                  <a16:creationId xmlns:a16="http://schemas.microsoft.com/office/drawing/2014/main" id="{56778F9D-14E7-4DF0-9963-31069D683C47}"/>
                </a:ext>
              </a:extLst>
            </p:cNvPr>
            <p:cNvCxnSpPr>
              <a:stCxn id="145" idx="1"/>
              <a:endCxn id="171" idx="3"/>
            </p:cNvCxnSpPr>
            <p:nvPr/>
          </p:nvCxnSpPr>
          <p:spPr>
            <a:xfrm flipH="1">
              <a:off x="8125658" y="5761646"/>
              <a:ext cx="151827" cy="11385"/>
            </a:xfrm>
            <a:prstGeom prst="straightConnector1">
              <a:avLst/>
            </a:prstGeom>
            <a:noFill/>
            <a:ln w="9525" cap="flat" cmpd="sng" algn="ctr">
              <a:solidFill>
                <a:srgbClr val="0078D4"/>
              </a:solidFill>
              <a:prstDash val="solid"/>
              <a:tailEnd type="triangle"/>
            </a:ln>
            <a:effectLst/>
          </p:spPr>
        </p:cxnSp>
        <p:cxnSp>
          <p:nvCxnSpPr>
            <p:cNvPr id="177" name="Straight Arrow Connector 176">
              <a:extLst>
                <a:ext uri="{FF2B5EF4-FFF2-40B4-BE49-F238E27FC236}">
                  <a16:creationId xmlns:a16="http://schemas.microsoft.com/office/drawing/2014/main" id="{E88B4D22-C142-4277-BC28-F6E591C376FF}"/>
                </a:ext>
              </a:extLst>
            </p:cNvPr>
            <p:cNvCxnSpPr>
              <a:stCxn id="171" idx="1"/>
              <a:endCxn id="172" idx="3"/>
            </p:cNvCxnSpPr>
            <p:nvPr/>
          </p:nvCxnSpPr>
          <p:spPr>
            <a:xfrm flipH="1">
              <a:off x="7336610" y="5773030"/>
              <a:ext cx="168513" cy="0"/>
            </a:xfrm>
            <a:prstGeom prst="straightConnector1">
              <a:avLst/>
            </a:prstGeom>
            <a:noFill/>
            <a:ln w="9525" cap="flat" cmpd="sng" algn="ctr">
              <a:solidFill>
                <a:srgbClr val="0078D4"/>
              </a:solidFill>
              <a:prstDash val="solid"/>
              <a:tailEnd type="triangle"/>
            </a:ln>
            <a:effectLst/>
          </p:spPr>
        </p:cxnSp>
        <p:cxnSp>
          <p:nvCxnSpPr>
            <p:cNvPr id="178" name="Straight Arrow Connector 177">
              <a:extLst>
                <a:ext uri="{FF2B5EF4-FFF2-40B4-BE49-F238E27FC236}">
                  <a16:creationId xmlns:a16="http://schemas.microsoft.com/office/drawing/2014/main" id="{FB615CF0-BC1E-494B-B8E0-5FC1DF680D02}"/>
                </a:ext>
              </a:extLst>
            </p:cNvPr>
            <p:cNvCxnSpPr>
              <a:stCxn id="172" idx="1"/>
              <a:endCxn id="168" idx="3"/>
            </p:cNvCxnSpPr>
            <p:nvPr/>
          </p:nvCxnSpPr>
          <p:spPr>
            <a:xfrm flipH="1" flipV="1">
              <a:off x="6492774" y="5761135"/>
              <a:ext cx="223301" cy="11897"/>
            </a:xfrm>
            <a:prstGeom prst="straightConnector1">
              <a:avLst/>
            </a:prstGeom>
            <a:noFill/>
            <a:ln w="9525" cap="flat" cmpd="sng" algn="ctr">
              <a:solidFill>
                <a:srgbClr val="0078D4"/>
              </a:solidFill>
              <a:prstDash val="solid"/>
              <a:tailEnd type="triangle"/>
            </a:ln>
            <a:effectLst/>
          </p:spPr>
        </p:cxnSp>
        <p:sp>
          <p:nvSpPr>
            <p:cNvPr id="179" name="TextBox 178">
              <a:extLst>
                <a:ext uri="{FF2B5EF4-FFF2-40B4-BE49-F238E27FC236}">
                  <a16:creationId xmlns:a16="http://schemas.microsoft.com/office/drawing/2014/main" id="{299DFD54-4BAF-4628-A255-B4935ED7A9F3}"/>
                </a:ext>
              </a:extLst>
            </p:cNvPr>
            <p:cNvSpPr txBox="1"/>
            <p:nvPr/>
          </p:nvSpPr>
          <p:spPr>
            <a:xfrm>
              <a:off x="10282357" y="2199672"/>
              <a:ext cx="1332000" cy="213585"/>
            </a:xfrm>
            <a:prstGeom prst="rect">
              <a:avLst/>
            </a:prstGeom>
            <a:noFill/>
          </p:spPr>
          <p:txBody>
            <a:bodyPr wrap="square" rtlCol="0">
              <a:noAutofit/>
            </a:bodyPr>
            <a:lstStyle/>
            <a:p>
              <a:pPr defTabSz="914367" latinLnBrk="0">
                <a:defRPr/>
              </a:pPr>
              <a:r>
                <a:rPr lang="en-US" sz="788" dirty="0">
                  <a:latin typeface="Segoe UI"/>
                </a:rPr>
                <a:t>Azure DevOps</a:t>
              </a:r>
            </a:p>
          </p:txBody>
        </p:sp>
        <p:sp>
          <p:nvSpPr>
            <p:cNvPr id="180" name="TextBox 179">
              <a:extLst>
                <a:ext uri="{FF2B5EF4-FFF2-40B4-BE49-F238E27FC236}">
                  <a16:creationId xmlns:a16="http://schemas.microsoft.com/office/drawing/2014/main" id="{3B2C1F27-9D79-467B-97C3-F0371FD3701D}"/>
                </a:ext>
              </a:extLst>
            </p:cNvPr>
            <p:cNvSpPr txBox="1"/>
            <p:nvPr/>
          </p:nvSpPr>
          <p:spPr>
            <a:xfrm>
              <a:off x="10282357" y="2444942"/>
              <a:ext cx="1332000" cy="213585"/>
            </a:xfrm>
            <a:prstGeom prst="rect">
              <a:avLst/>
            </a:prstGeom>
            <a:noFill/>
          </p:spPr>
          <p:txBody>
            <a:bodyPr wrap="square" rtlCol="0">
              <a:noAutofit/>
            </a:bodyPr>
            <a:lstStyle/>
            <a:p>
              <a:pPr defTabSz="914367" latinLnBrk="0">
                <a:defRPr/>
              </a:pPr>
              <a:r>
                <a:rPr lang="en-US" sz="788">
                  <a:latin typeface="Segoe UI"/>
                </a:rPr>
                <a:t>Azure Machine Learning</a:t>
              </a:r>
            </a:p>
          </p:txBody>
        </p:sp>
        <p:sp>
          <p:nvSpPr>
            <p:cNvPr id="181" name="TextBox 180">
              <a:extLst>
                <a:ext uri="{FF2B5EF4-FFF2-40B4-BE49-F238E27FC236}">
                  <a16:creationId xmlns:a16="http://schemas.microsoft.com/office/drawing/2014/main" id="{85C55099-224F-4360-90F2-4D8D865C6046}"/>
                </a:ext>
              </a:extLst>
            </p:cNvPr>
            <p:cNvSpPr txBox="1"/>
            <p:nvPr/>
          </p:nvSpPr>
          <p:spPr>
            <a:xfrm>
              <a:off x="10281037" y="2665515"/>
              <a:ext cx="1332000" cy="213585"/>
            </a:xfrm>
            <a:prstGeom prst="rect">
              <a:avLst/>
            </a:prstGeom>
            <a:noFill/>
          </p:spPr>
          <p:txBody>
            <a:bodyPr wrap="square" rtlCol="0">
              <a:noAutofit/>
            </a:bodyPr>
            <a:lstStyle/>
            <a:p>
              <a:pPr defTabSz="914367" latinLnBrk="0">
                <a:defRPr/>
              </a:pPr>
              <a:r>
                <a:rPr lang="en-US" sz="788">
                  <a:latin typeface="Segoe UI"/>
                </a:rPr>
                <a:t>Azure Data Factory</a:t>
              </a:r>
            </a:p>
          </p:txBody>
        </p:sp>
        <p:sp>
          <p:nvSpPr>
            <p:cNvPr id="182" name="TextBox 181">
              <a:extLst>
                <a:ext uri="{FF2B5EF4-FFF2-40B4-BE49-F238E27FC236}">
                  <a16:creationId xmlns:a16="http://schemas.microsoft.com/office/drawing/2014/main" id="{9365F5D5-530F-4F7F-8736-961BA2CBBEEE}"/>
                </a:ext>
              </a:extLst>
            </p:cNvPr>
            <p:cNvSpPr txBox="1"/>
            <p:nvPr/>
          </p:nvSpPr>
          <p:spPr>
            <a:xfrm>
              <a:off x="6602057" y="2639217"/>
              <a:ext cx="2987561" cy="523220"/>
            </a:xfrm>
            <a:prstGeom prst="rect">
              <a:avLst/>
            </a:prstGeom>
            <a:solidFill>
              <a:schemeClr val="accent4"/>
            </a:solidFill>
            <a:ln>
              <a:solidFill>
                <a:schemeClr val="bg1">
                  <a:lumMod val="50000"/>
                </a:schemeClr>
              </a:solidFill>
            </a:ln>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lang="en-US" sz="1400" spc="-150" dirty="0">
                  <a:ln>
                    <a:solidFill>
                      <a:schemeClr val="bg1">
                        <a:lumMod val="85000"/>
                        <a:alpha val="0"/>
                      </a:schemeClr>
                    </a:solidFill>
                  </a:ln>
                  <a:latin typeface="+mj-ea"/>
                </a:rPr>
                <a:t>ML Pipeline</a:t>
              </a:r>
              <a:r>
                <a:rPr lang="ko-KR" altLang="en-US" sz="1400" spc="-150" dirty="0">
                  <a:ln>
                    <a:solidFill>
                      <a:schemeClr val="bg1">
                        <a:lumMod val="85000"/>
                        <a:alpha val="0"/>
                      </a:schemeClr>
                    </a:solidFill>
                  </a:ln>
                  <a:latin typeface="+mj-ea"/>
                </a:rPr>
                <a:t>은 데이터가공</a:t>
              </a:r>
              <a:r>
                <a:rPr lang="en-US" altLang="ko-KR" sz="1400" spc="-150" dirty="0">
                  <a:ln>
                    <a:solidFill>
                      <a:schemeClr val="bg1">
                        <a:lumMod val="85000"/>
                        <a:alpha val="0"/>
                      </a:schemeClr>
                    </a:solidFill>
                  </a:ln>
                  <a:latin typeface="+mj-ea"/>
                </a:rPr>
                <a:t>, </a:t>
              </a:r>
              <a:r>
                <a:rPr lang="ko-KR" altLang="en-US" sz="1400" spc="-150" dirty="0">
                  <a:ln>
                    <a:solidFill>
                      <a:schemeClr val="bg1">
                        <a:lumMod val="85000"/>
                        <a:alpha val="0"/>
                      </a:schemeClr>
                    </a:solidFill>
                  </a:ln>
                  <a:latin typeface="+mj-ea"/>
                </a:rPr>
                <a:t>학습</a:t>
              </a:r>
              <a:r>
                <a:rPr lang="en-US" altLang="ko-KR" sz="1400" spc="-150" dirty="0">
                  <a:ln>
                    <a:solidFill>
                      <a:schemeClr val="bg1">
                        <a:lumMod val="85000"/>
                        <a:alpha val="0"/>
                      </a:schemeClr>
                    </a:solidFill>
                  </a:ln>
                  <a:latin typeface="+mj-ea"/>
                </a:rPr>
                <a:t>, </a:t>
              </a:r>
              <a:r>
                <a:rPr lang="ko-KR" altLang="en-US" sz="1400" spc="-150" dirty="0">
                  <a:ln>
                    <a:solidFill>
                      <a:schemeClr val="bg1">
                        <a:lumMod val="85000"/>
                        <a:alpha val="0"/>
                      </a:schemeClr>
                    </a:solidFill>
                  </a:ln>
                  <a:latin typeface="+mj-ea"/>
                </a:rPr>
                <a:t>평가 단계를 배치로 관리하며</a:t>
              </a:r>
              <a:r>
                <a:rPr lang="en-US" altLang="ko-KR" sz="1400" spc="-150" dirty="0">
                  <a:ln>
                    <a:solidFill>
                      <a:schemeClr val="bg1">
                        <a:lumMod val="85000"/>
                        <a:alpha val="0"/>
                      </a:schemeClr>
                    </a:solidFill>
                  </a:ln>
                  <a:latin typeface="+mj-ea"/>
                </a:rPr>
                <a:t>, </a:t>
              </a:r>
              <a:r>
                <a:rPr lang="ko-KR" altLang="en-US" sz="1400" spc="-150" dirty="0">
                  <a:ln>
                    <a:solidFill>
                      <a:schemeClr val="bg1">
                        <a:lumMod val="85000"/>
                        <a:alpha val="0"/>
                      </a:schemeClr>
                    </a:solidFill>
                  </a:ln>
                  <a:latin typeface="+mj-ea"/>
                </a:rPr>
                <a:t>모델을 생성</a:t>
              </a:r>
              <a:endParaRPr lang="en-US" sz="1400" spc="-150" dirty="0">
                <a:ln>
                  <a:solidFill>
                    <a:schemeClr val="bg1">
                      <a:lumMod val="85000"/>
                      <a:alpha val="0"/>
                    </a:schemeClr>
                  </a:solidFill>
                </a:ln>
                <a:latin typeface="+mj-ea"/>
              </a:endParaRPr>
            </a:p>
          </p:txBody>
        </p:sp>
        <p:sp>
          <p:nvSpPr>
            <p:cNvPr id="183" name="TextBox 182">
              <a:extLst>
                <a:ext uri="{FF2B5EF4-FFF2-40B4-BE49-F238E27FC236}">
                  <a16:creationId xmlns:a16="http://schemas.microsoft.com/office/drawing/2014/main" id="{D4417CE0-C5AC-45F8-86B5-DA6C34AFB10B}"/>
                </a:ext>
              </a:extLst>
            </p:cNvPr>
            <p:cNvSpPr txBox="1"/>
            <p:nvPr/>
          </p:nvSpPr>
          <p:spPr>
            <a:xfrm>
              <a:off x="5088096" y="1115017"/>
              <a:ext cx="1515469" cy="305533"/>
            </a:xfrm>
            <a:prstGeom prst="rect">
              <a:avLst/>
            </a:prstGeom>
            <a:noFill/>
          </p:spPr>
          <p:txBody>
            <a:bodyPr wrap="square" rtlCol="0">
              <a:spAutoFit/>
            </a:bodyPr>
            <a:lstStyle/>
            <a:p>
              <a:pPr algn="r" defTabSz="914367" latinLnBrk="0">
                <a:defRPr/>
              </a:pPr>
              <a:r>
                <a:rPr lang="en-US" sz="1350" dirty="0">
                  <a:latin typeface="Segoe UI"/>
                </a:rPr>
                <a:t>TRAIN MODEL</a:t>
              </a:r>
            </a:p>
          </p:txBody>
        </p:sp>
        <p:sp>
          <p:nvSpPr>
            <p:cNvPr id="184" name="TextBox 183">
              <a:extLst>
                <a:ext uri="{FF2B5EF4-FFF2-40B4-BE49-F238E27FC236}">
                  <a16:creationId xmlns:a16="http://schemas.microsoft.com/office/drawing/2014/main" id="{7D74D4A1-BBCC-4551-88A9-445259AEDFDC}"/>
                </a:ext>
              </a:extLst>
            </p:cNvPr>
            <p:cNvSpPr txBox="1"/>
            <p:nvPr/>
          </p:nvSpPr>
          <p:spPr>
            <a:xfrm>
              <a:off x="5532375" y="5010816"/>
              <a:ext cx="2411362" cy="300082"/>
            </a:xfrm>
            <a:prstGeom prst="rect">
              <a:avLst/>
            </a:prstGeom>
            <a:noFill/>
          </p:spPr>
          <p:txBody>
            <a:bodyPr wrap="square" rtlCol="0">
              <a:spAutoFit/>
            </a:bodyPr>
            <a:lstStyle/>
            <a:p>
              <a:pPr defTabSz="914367" latinLnBrk="0">
                <a:defRPr/>
              </a:pPr>
              <a:r>
                <a:rPr lang="en-US" sz="1350">
                  <a:latin typeface="Segoe UI"/>
                </a:rPr>
                <a:t>DEPLOY MODEL</a:t>
              </a:r>
            </a:p>
          </p:txBody>
        </p:sp>
        <p:sp>
          <p:nvSpPr>
            <p:cNvPr id="185" name="Rectangle 184">
              <a:extLst>
                <a:ext uri="{FF2B5EF4-FFF2-40B4-BE49-F238E27FC236}">
                  <a16:creationId xmlns:a16="http://schemas.microsoft.com/office/drawing/2014/main" id="{6ED24720-819B-475D-B591-17870BD50CE0}"/>
                </a:ext>
              </a:extLst>
            </p:cNvPr>
            <p:cNvSpPr/>
            <p:nvPr/>
          </p:nvSpPr>
          <p:spPr>
            <a:xfrm>
              <a:off x="5532376" y="3347402"/>
              <a:ext cx="4257910" cy="812855"/>
            </a:xfrm>
            <a:prstGeom prst="rect">
              <a:avLst/>
            </a:prstGeom>
            <a:noFill/>
            <a:ln w="10795" cap="flat" cmpd="sng" algn="ctr">
              <a:solidFill>
                <a:srgbClr val="0078D4">
                  <a:shade val="50000"/>
                </a:srgbClr>
              </a:solidFill>
              <a:prstDash val="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186" name="Cylinder 185">
              <a:extLst>
                <a:ext uri="{FF2B5EF4-FFF2-40B4-BE49-F238E27FC236}">
                  <a16:creationId xmlns:a16="http://schemas.microsoft.com/office/drawing/2014/main" id="{007AC9A2-5A83-4219-B723-D4B0FE8DCBFE}"/>
                </a:ext>
              </a:extLst>
            </p:cNvPr>
            <p:cNvSpPr/>
            <p:nvPr/>
          </p:nvSpPr>
          <p:spPr>
            <a:xfrm>
              <a:off x="2757280" y="5337438"/>
              <a:ext cx="1409591" cy="748862"/>
            </a:xfrm>
            <a:prstGeom prst="can">
              <a:avLst/>
            </a:prstGeom>
            <a:solidFill>
              <a:srgbClr val="0078D4"/>
            </a:solidFill>
            <a:ln w="10795" cap="flat" cmpd="sng" algn="ctr">
              <a:solidFill>
                <a:srgbClr val="0078D4">
                  <a:shade val="50000"/>
                </a:srgbClr>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effectLst/>
                  <a:uLnTx/>
                  <a:uFillTx/>
                  <a:latin typeface="Segoe UI"/>
                  <a:ea typeface="+mn-ea"/>
                  <a:cs typeface="+mn-cs"/>
                </a:rPr>
                <a:t>Inference Data</a:t>
              </a:r>
            </a:p>
          </p:txBody>
        </p:sp>
        <p:cxnSp>
          <p:nvCxnSpPr>
            <p:cNvPr id="187" name="Connector: Elbow 186">
              <a:extLst>
                <a:ext uri="{FF2B5EF4-FFF2-40B4-BE49-F238E27FC236}">
                  <a16:creationId xmlns:a16="http://schemas.microsoft.com/office/drawing/2014/main" id="{274305A4-5752-43EF-AA61-E838130DAF79}"/>
                </a:ext>
              </a:extLst>
            </p:cNvPr>
            <p:cNvCxnSpPr>
              <a:cxnSpLocks/>
              <a:stCxn id="132" idx="1"/>
              <a:endCxn id="186" idx="4"/>
            </p:cNvCxnSpPr>
            <p:nvPr/>
          </p:nvCxnSpPr>
          <p:spPr>
            <a:xfrm rot="10800000" flipV="1">
              <a:off x="4166872" y="5710647"/>
              <a:ext cx="1296589" cy="1221"/>
            </a:xfrm>
            <a:prstGeom prst="bentConnector3">
              <a:avLst>
                <a:gd name="adj1" fmla="val 50000"/>
              </a:avLst>
            </a:prstGeom>
            <a:noFill/>
            <a:ln w="9525" cap="flat" cmpd="sng" algn="ctr">
              <a:solidFill>
                <a:srgbClr val="0078D4"/>
              </a:solidFill>
              <a:prstDash val="solid"/>
              <a:tailEnd type="triangle"/>
            </a:ln>
            <a:effectLst/>
          </p:spPr>
        </p:cxnSp>
        <p:sp>
          <p:nvSpPr>
            <p:cNvPr id="188" name="Rectangle 187">
              <a:extLst>
                <a:ext uri="{FF2B5EF4-FFF2-40B4-BE49-F238E27FC236}">
                  <a16:creationId xmlns:a16="http://schemas.microsoft.com/office/drawing/2014/main" id="{5AA06D9F-C72A-418F-8579-E7F9058BEF8A}"/>
                </a:ext>
              </a:extLst>
            </p:cNvPr>
            <p:cNvSpPr/>
            <p:nvPr/>
          </p:nvSpPr>
          <p:spPr>
            <a:xfrm>
              <a:off x="1435994" y="3660147"/>
              <a:ext cx="1846350" cy="907530"/>
            </a:xfrm>
            <a:prstGeom prst="rect">
              <a:avLst/>
            </a:prstGeom>
            <a:solidFill>
              <a:srgbClr val="BAD80A">
                <a:lumMod val="40000"/>
                <a:lumOff val="60000"/>
              </a:srgbClr>
            </a:solidFill>
            <a:ln w="10795" cap="flat" cmpd="sng" algn="ctr">
              <a:solidFill>
                <a:srgbClr val="0078D4">
                  <a:shade val="50000"/>
                </a:srgbClr>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effectLst/>
                  <a:uLnTx/>
                  <a:uFillTx/>
                  <a:latin typeface="Segoe UI"/>
                  <a:ea typeface="+mn-ea"/>
                  <a:cs typeface="+mn-cs"/>
                </a:rPr>
                <a:t>Data Preparation Services </a:t>
              </a:r>
              <a:r>
                <a:rPr kumimoji="0" lang="en-US" sz="1000" b="0" i="0" u="none" strike="noStrike" kern="0" cap="none" spc="0" normalizeH="0" baseline="0" noProof="0">
                  <a:ln>
                    <a:noFill/>
                  </a:ln>
                  <a:effectLst/>
                  <a:uLnTx/>
                  <a:uFillTx/>
                  <a:latin typeface="Segoe UI"/>
                  <a:ea typeface="+mn-ea"/>
                  <a:cs typeface="+mn-cs"/>
                </a:rPr>
                <a:t>(Labeling, Feedback, Drift)</a:t>
              </a:r>
            </a:p>
          </p:txBody>
        </p:sp>
        <p:cxnSp>
          <p:nvCxnSpPr>
            <p:cNvPr id="189" name="Connector: Elbow 188">
              <a:extLst>
                <a:ext uri="{FF2B5EF4-FFF2-40B4-BE49-F238E27FC236}">
                  <a16:creationId xmlns:a16="http://schemas.microsoft.com/office/drawing/2014/main" id="{6FF039C0-5E0D-44D5-819E-40C6C9FF44D6}"/>
                </a:ext>
              </a:extLst>
            </p:cNvPr>
            <p:cNvCxnSpPr>
              <a:cxnSpLocks/>
              <a:stCxn id="186" idx="2"/>
              <a:endCxn id="188" idx="2"/>
            </p:cNvCxnSpPr>
            <p:nvPr/>
          </p:nvCxnSpPr>
          <p:spPr>
            <a:xfrm rot="10800000">
              <a:off x="2359170" y="4567677"/>
              <a:ext cx="398111" cy="1144192"/>
            </a:xfrm>
            <a:prstGeom prst="bentConnector2">
              <a:avLst/>
            </a:prstGeom>
            <a:noFill/>
            <a:ln w="9525" cap="flat" cmpd="sng" algn="ctr">
              <a:solidFill>
                <a:srgbClr val="0078D4"/>
              </a:solidFill>
              <a:prstDash val="solid"/>
              <a:tailEnd type="triangle"/>
            </a:ln>
            <a:effectLst/>
          </p:spPr>
        </p:cxnSp>
        <p:sp>
          <p:nvSpPr>
            <p:cNvPr id="190" name="Cylinder 189">
              <a:extLst>
                <a:ext uri="{FF2B5EF4-FFF2-40B4-BE49-F238E27FC236}">
                  <a16:creationId xmlns:a16="http://schemas.microsoft.com/office/drawing/2014/main" id="{2AE80E7D-1612-4DF2-B526-219AFE86A99A}"/>
                </a:ext>
              </a:extLst>
            </p:cNvPr>
            <p:cNvSpPr/>
            <p:nvPr/>
          </p:nvSpPr>
          <p:spPr>
            <a:xfrm>
              <a:off x="1654374" y="1834893"/>
              <a:ext cx="1409591" cy="748862"/>
            </a:xfrm>
            <a:prstGeom prst="can">
              <a:avLst/>
            </a:prstGeom>
            <a:solidFill>
              <a:srgbClr val="00B0F0"/>
            </a:solidFill>
            <a:ln w="10795" cap="flat" cmpd="sng" algn="ctr">
              <a:solidFill>
                <a:srgbClr val="BAD80A">
                  <a:lumMod val="50000"/>
                </a:srgbClr>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effectLst/>
                  <a:uLnTx/>
                  <a:uFillTx/>
                  <a:latin typeface="Segoe UI"/>
                  <a:ea typeface="+mn-ea"/>
                  <a:cs typeface="+mn-cs"/>
                </a:rPr>
                <a:t>Data Lake</a:t>
              </a:r>
            </a:p>
          </p:txBody>
        </p:sp>
        <p:cxnSp>
          <p:nvCxnSpPr>
            <p:cNvPr id="191" name="Connector: Elbow 190">
              <a:extLst>
                <a:ext uri="{FF2B5EF4-FFF2-40B4-BE49-F238E27FC236}">
                  <a16:creationId xmlns:a16="http://schemas.microsoft.com/office/drawing/2014/main" id="{119000F5-CCE8-47F3-A866-9F3E66A6951C}"/>
                </a:ext>
              </a:extLst>
            </p:cNvPr>
            <p:cNvCxnSpPr>
              <a:cxnSpLocks/>
              <a:stCxn id="188" idx="0"/>
              <a:endCxn id="190" idx="3"/>
            </p:cNvCxnSpPr>
            <p:nvPr/>
          </p:nvCxnSpPr>
          <p:spPr>
            <a:xfrm rot="5400000" flipH="1" flipV="1">
              <a:off x="1820973" y="3121951"/>
              <a:ext cx="1076392" cy="1"/>
            </a:xfrm>
            <a:prstGeom prst="bentConnector3">
              <a:avLst>
                <a:gd name="adj1" fmla="val 50000"/>
              </a:avLst>
            </a:prstGeom>
            <a:noFill/>
            <a:ln w="9525" cap="flat" cmpd="sng" algn="ctr">
              <a:solidFill>
                <a:srgbClr val="0078D4"/>
              </a:solidFill>
              <a:prstDash val="solid"/>
              <a:tailEnd type="triangle"/>
            </a:ln>
            <a:effectLst/>
          </p:spPr>
        </p:cxnSp>
        <p:cxnSp>
          <p:nvCxnSpPr>
            <p:cNvPr id="192" name="Connector: Elbow 191">
              <a:extLst>
                <a:ext uri="{FF2B5EF4-FFF2-40B4-BE49-F238E27FC236}">
                  <a16:creationId xmlns:a16="http://schemas.microsoft.com/office/drawing/2014/main" id="{9D4624C7-A336-446D-91A1-CDEB7ACBD829}"/>
                </a:ext>
              </a:extLst>
            </p:cNvPr>
            <p:cNvCxnSpPr>
              <a:cxnSpLocks/>
              <a:stCxn id="190" idx="4"/>
              <a:endCxn id="134" idx="1"/>
            </p:cNvCxnSpPr>
            <p:nvPr/>
          </p:nvCxnSpPr>
          <p:spPr>
            <a:xfrm>
              <a:off x="3063965" y="2209324"/>
              <a:ext cx="3141434" cy="52396"/>
            </a:xfrm>
            <a:prstGeom prst="bentConnector3">
              <a:avLst>
                <a:gd name="adj1" fmla="val 50000"/>
              </a:avLst>
            </a:prstGeom>
            <a:noFill/>
            <a:ln w="9525" cap="flat" cmpd="sng" algn="ctr">
              <a:solidFill>
                <a:srgbClr val="0078D4"/>
              </a:solidFill>
              <a:prstDash val="solid"/>
              <a:tailEnd type="triangle"/>
            </a:ln>
            <a:effectLst/>
          </p:spPr>
        </p:cxnSp>
        <p:cxnSp>
          <p:nvCxnSpPr>
            <p:cNvPr id="193" name="Connector: Elbow 192">
              <a:extLst>
                <a:ext uri="{FF2B5EF4-FFF2-40B4-BE49-F238E27FC236}">
                  <a16:creationId xmlns:a16="http://schemas.microsoft.com/office/drawing/2014/main" id="{C743C221-6CD6-4DCC-BCD4-9D82514C00A5}"/>
                </a:ext>
              </a:extLst>
            </p:cNvPr>
            <p:cNvCxnSpPr>
              <a:cxnSpLocks/>
              <a:stCxn id="133" idx="4"/>
              <a:endCxn id="132" idx="3"/>
            </p:cNvCxnSpPr>
            <p:nvPr/>
          </p:nvCxnSpPr>
          <p:spPr>
            <a:xfrm>
              <a:off x="5194063" y="4472280"/>
              <a:ext cx="4880669" cy="1238368"/>
            </a:xfrm>
            <a:prstGeom prst="bentConnector3">
              <a:avLst>
                <a:gd name="adj1" fmla="val 104684"/>
              </a:avLst>
            </a:prstGeom>
            <a:noFill/>
            <a:ln w="9525" cap="flat" cmpd="sng" algn="ctr">
              <a:solidFill>
                <a:srgbClr val="0078D4"/>
              </a:solidFill>
              <a:prstDash val="solid"/>
              <a:tailEnd type="triangle"/>
            </a:ln>
            <a:effectLst/>
          </p:spPr>
        </p:cxnSp>
        <p:sp>
          <p:nvSpPr>
            <p:cNvPr id="194" name="TextBox 193">
              <a:extLst>
                <a:ext uri="{FF2B5EF4-FFF2-40B4-BE49-F238E27FC236}">
                  <a16:creationId xmlns:a16="http://schemas.microsoft.com/office/drawing/2014/main" id="{5DDE885C-EEED-4669-A3C9-94F65B9B5F12}"/>
                </a:ext>
              </a:extLst>
            </p:cNvPr>
            <p:cNvSpPr txBox="1"/>
            <p:nvPr/>
          </p:nvSpPr>
          <p:spPr>
            <a:xfrm>
              <a:off x="6221254" y="4271988"/>
              <a:ext cx="5550494" cy="523220"/>
            </a:xfrm>
            <a:prstGeom prst="rect">
              <a:avLst/>
            </a:prstGeom>
            <a:solidFill>
              <a:schemeClr val="accent4"/>
            </a:solidFill>
            <a:ln>
              <a:solidFill>
                <a:schemeClr val="bg1">
                  <a:lumMod val="50000"/>
                </a:schemeClr>
              </a:solidFill>
            </a:ln>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lang="ko-KR" altLang="en-US" sz="1400" spc="-150" dirty="0">
                  <a:ln>
                    <a:solidFill>
                      <a:schemeClr val="bg1">
                        <a:lumMod val="85000"/>
                        <a:alpha val="0"/>
                      </a:schemeClr>
                    </a:solidFill>
                  </a:ln>
                  <a:latin typeface="+mj-ea"/>
                </a:rPr>
                <a:t>비즈니스 로직에 의해 배포가능한 모델이 등록되거나</a:t>
              </a:r>
              <a:r>
                <a:rPr lang="en-US" altLang="ko-KR" sz="1400" spc="-150" dirty="0">
                  <a:ln>
                    <a:solidFill>
                      <a:schemeClr val="bg1">
                        <a:lumMod val="85000"/>
                        <a:alpha val="0"/>
                      </a:schemeClr>
                    </a:solidFill>
                  </a:ln>
                  <a:latin typeface="+mj-ea"/>
                </a:rPr>
                <a:t>, </a:t>
              </a:r>
              <a:r>
                <a:rPr lang="ko-KR" altLang="en-US" sz="1400" spc="-150" dirty="0">
                  <a:ln>
                    <a:solidFill>
                      <a:schemeClr val="bg1">
                        <a:lumMod val="85000"/>
                        <a:alpha val="0"/>
                      </a:schemeClr>
                    </a:solidFill>
                  </a:ln>
                  <a:latin typeface="+mj-ea"/>
                </a:rPr>
                <a:t>새로운 추론 코드가 </a:t>
              </a:r>
              <a:r>
                <a:rPr lang="en-US" altLang="ko-KR" sz="1400" spc="-150" dirty="0">
                  <a:ln>
                    <a:solidFill>
                      <a:schemeClr val="bg1">
                        <a:lumMod val="85000"/>
                        <a:alpha val="0"/>
                      </a:schemeClr>
                    </a:solidFill>
                  </a:ln>
                  <a:latin typeface="+mj-ea"/>
                </a:rPr>
                <a:t>push</a:t>
              </a:r>
              <a:r>
                <a:rPr lang="ko-KR" altLang="en-US" sz="1400" spc="-150" dirty="0">
                  <a:ln>
                    <a:solidFill>
                      <a:schemeClr val="bg1">
                        <a:lumMod val="85000"/>
                        <a:alpha val="0"/>
                      </a:schemeClr>
                    </a:solidFill>
                  </a:ln>
                  <a:latin typeface="+mj-ea"/>
                </a:rPr>
                <a:t>되면 </a:t>
              </a:r>
              <a:r>
                <a:rPr lang="en-US" altLang="ko-KR" sz="1400" spc="-150" dirty="0">
                  <a:ln>
                    <a:solidFill>
                      <a:schemeClr val="bg1">
                        <a:lumMod val="85000"/>
                        <a:alpha val="0"/>
                      </a:schemeClr>
                    </a:solidFill>
                  </a:ln>
                  <a:latin typeface="+mj-ea"/>
                </a:rPr>
                <a:t>Release Pipeline</a:t>
              </a:r>
              <a:r>
                <a:rPr lang="ko-KR" altLang="en-US" sz="1400" spc="-150" dirty="0">
                  <a:ln>
                    <a:solidFill>
                      <a:schemeClr val="bg1">
                        <a:lumMod val="85000"/>
                        <a:alpha val="0"/>
                      </a:schemeClr>
                    </a:solidFill>
                  </a:ln>
                  <a:latin typeface="+mj-ea"/>
                </a:rPr>
                <a:t>이 수행되어 패키징 및 서비스 배포가 이뤄짐</a:t>
              </a:r>
              <a:endParaRPr lang="en-US" sz="1400" spc="-150" dirty="0">
                <a:ln>
                  <a:solidFill>
                    <a:schemeClr val="bg1">
                      <a:lumMod val="85000"/>
                      <a:alpha val="0"/>
                    </a:schemeClr>
                  </a:solidFill>
                </a:ln>
                <a:latin typeface="+mj-ea"/>
              </a:endParaRPr>
            </a:p>
          </p:txBody>
        </p:sp>
        <p:cxnSp>
          <p:nvCxnSpPr>
            <p:cNvPr id="195" name="Connector: Elbow 194">
              <a:extLst>
                <a:ext uri="{FF2B5EF4-FFF2-40B4-BE49-F238E27FC236}">
                  <a16:creationId xmlns:a16="http://schemas.microsoft.com/office/drawing/2014/main" id="{FFF66A64-0431-4EA2-92FF-BBC0DF8D709A}"/>
                </a:ext>
              </a:extLst>
            </p:cNvPr>
            <p:cNvCxnSpPr>
              <a:cxnSpLocks/>
              <a:stCxn id="133" idx="1"/>
              <a:endCxn id="134" idx="1"/>
            </p:cNvCxnSpPr>
            <p:nvPr/>
          </p:nvCxnSpPr>
          <p:spPr>
            <a:xfrm rot="5400000" flipH="1" flipV="1">
              <a:off x="4429269" y="2321720"/>
              <a:ext cx="1836129" cy="1716131"/>
            </a:xfrm>
            <a:prstGeom prst="bentConnector2">
              <a:avLst/>
            </a:prstGeom>
            <a:noFill/>
            <a:ln w="9525" cap="flat" cmpd="sng" algn="ctr">
              <a:solidFill>
                <a:srgbClr val="0078D4"/>
              </a:solidFill>
              <a:prstDash val="solid"/>
              <a:tailEnd type="triangle"/>
            </a:ln>
            <a:effectLst/>
          </p:spPr>
        </p:cxnSp>
        <p:sp>
          <p:nvSpPr>
            <p:cNvPr id="196" name="TextBox 195">
              <a:extLst>
                <a:ext uri="{FF2B5EF4-FFF2-40B4-BE49-F238E27FC236}">
                  <a16:creationId xmlns:a16="http://schemas.microsoft.com/office/drawing/2014/main" id="{0FC7E5F6-F554-4772-9347-7571B342FF1C}"/>
                </a:ext>
              </a:extLst>
            </p:cNvPr>
            <p:cNvSpPr txBox="1"/>
            <p:nvPr/>
          </p:nvSpPr>
          <p:spPr>
            <a:xfrm>
              <a:off x="3302960" y="1671439"/>
              <a:ext cx="1820632" cy="1169551"/>
            </a:xfrm>
            <a:prstGeom prst="rect">
              <a:avLst/>
            </a:prstGeom>
            <a:solidFill>
              <a:schemeClr val="accent4"/>
            </a:solidFill>
            <a:ln>
              <a:solidFill>
                <a:schemeClr val="bg1">
                  <a:lumMod val="50000"/>
                </a:schemeClr>
              </a:solidFill>
            </a:ln>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lang="ko-KR" altLang="en-US" sz="1400" spc="-150" dirty="0">
                  <a:ln>
                    <a:solidFill>
                      <a:schemeClr val="bg1">
                        <a:lumMod val="85000"/>
                        <a:alpha val="0"/>
                      </a:schemeClr>
                    </a:solidFill>
                  </a:ln>
                  <a:latin typeface="+mj-ea"/>
                </a:rPr>
                <a:t>학습코드가 </a:t>
              </a:r>
              <a:r>
                <a:rPr lang="en-US" altLang="ko-KR" sz="1400" spc="-150" dirty="0">
                  <a:ln>
                    <a:solidFill>
                      <a:schemeClr val="bg1">
                        <a:lumMod val="85000"/>
                        <a:alpha val="0"/>
                      </a:schemeClr>
                    </a:solidFill>
                  </a:ln>
                  <a:latin typeface="+mj-ea"/>
                </a:rPr>
                <a:t>push</a:t>
              </a:r>
              <a:r>
                <a:rPr lang="ko-KR" altLang="en-US" sz="1400" spc="-150" dirty="0">
                  <a:ln>
                    <a:solidFill>
                      <a:schemeClr val="bg1">
                        <a:lumMod val="85000"/>
                        <a:alpha val="0"/>
                      </a:schemeClr>
                    </a:solidFill>
                  </a:ln>
                  <a:latin typeface="+mj-ea"/>
                </a:rPr>
                <a:t>되거나 새로운 학습데이터가 확보되면 </a:t>
              </a:r>
              <a:r>
                <a:rPr lang="en-US" altLang="ko-KR" sz="1400" spc="-150" dirty="0">
                  <a:ln>
                    <a:solidFill>
                      <a:schemeClr val="bg1">
                        <a:lumMod val="85000"/>
                        <a:alpha val="0"/>
                      </a:schemeClr>
                    </a:solidFill>
                  </a:ln>
                  <a:latin typeface="+mj-ea"/>
                </a:rPr>
                <a:t>Build Pipeline</a:t>
              </a:r>
              <a:r>
                <a:rPr lang="ko-KR" altLang="en-US" sz="1400" spc="-150" dirty="0">
                  <a:ln>
                    <a:solidFill>
                      <a:schemeClr val="bg1">
                        <a:lumMod val="85000"/>
                        <a:alpha val="0"/>
                      </a:schemeClr>
                    </a:solidFill>
                  </a:ln>
                  <a:latin typeface="+mj-ea"/>
                </a:rPr>
                <a:t>이 수행되어 </a:t>
              </a:r>
              <a:r>
                <a:rPr lang="en-US" altLang="ko-KR" sz="1400" spc="-150" dirty="0">
                  <a:ln>
                    <a:solidFill>
                      <a:schemeClr val="bg1">
                        <a:lumMod val="85000"/>
                        <a:alpha val="0"/>
                      </a:schemeClr>
                    </a:solidFill>
                  </a:ln>
                  <a:latin typeface="+mj-ea"/>
                </a:rPr>
                <a:t>ML</a:t>
              </a:r>
              <a:r>
                <a:rPr lang="ko-KR" altLang="en-US" sz="1400" spc="-150" dirty="0">
                  <a:ln>
                    <a:solidFill>
                      <a:schemeClr val="bg1">
                        <a:lumMod val="85000"/>
                        <a:alpha val="0"/>
                      </a:schemeClr>
                    </a:solidFill>
                  </a:ln>
                  <a:latin typeface="+mj-ea"/>
                </a:rPr>
                <a:t>모델 학습이 이뤄짐</a:t>
              </a:r>
              <a:endParaRPr lang="en-US" sz="1400" spc="-150" dirty="0">
                <a:ln>
                  <a:solidFill>
                    <a:schemeClr val="bg1">
                      <a:lumMod val="85000"/>
                      <a:alpha val="0"/>
                    </a:schemeClr>
                  </a:solidFill>
                </a:ln>
                <a:latin typeface="+mj-ea"/>
              </a:endParaRPr>
            </a:p>
          </p:txBody>
        </p:sp>
        <p:sp>
          <p:nvSpPr>
            <p:cNvPr id="197" name="Rectangle 196">
              <a:extLst>
                <a:ext uri="{FF2B5EF4-FFF2-40B4-BE49-F238E27FC236}">
                  <a16:creationId xmlns:a16="http://schemas.microsoft.com/office/drawing/2014/main" id="{B7528332-3D20-498F-B322-C0290B042317}"/>
                </a:ext>
              </a:extLst>
            </p:cNvPr>
            <p:cNvSpPr/>
            <p:nvPr/>
          </p:nvSpPr>
          <p:spPr>
            <a:xfrm>
              <a:off x="5463459" y="2076169"/>
              <a:ext cx="549107" cy="357833"/>
            </a:xfrm>
            <a:prstGeom prst="rect">
              <a:avLst/>
            </a:prstGeom>
            <a:solidFill>
              <a:srgbClr val="0078D4"/>
            </a:solidFill>
            <a:ln w="10795" cap="flat" cmpd="sng" algn="ctr">
              <a:solidFill>
                <a:srgbClr val="0078D4">
                  <a:shade val="50000"/>
                </a:srgbClr>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effectLst/>
                  <a:uLnTx/>
                  <a:uFillTx/>
                  <a:latin typeface="Segoe UI"/>
                  <a:ea typeface="+mn-ea"/>
                  <a:cs typeface="+mn-cs"/>
                </a:rPr>
                <a:t>Validate</a:t>
              </a:r>
              <a:br>
                <a:rPr kumimoji="0" lang="en-US" sz="900" b="0" i="0" u="none" strike="noStrike" kern="0" cap="none" spc="0" normalizeH="0" baseline="0" noProof="0" dirty="0">
                  <a:ln>
                    <a:noFill/>
                  </a:ln>
                  <a:effectLst/>
                  <a:uLnTx/>
                  <a:uFillTx/>
                  <a:latin typeface="Segoe UI"/>
                  <a:ea typeface="+mn-ea"/>
                  <a:cs typeface="+mn-cs"/>
                </a:rPr>
              </a:br>
              <a:r>
                <a:rPr kumimoji="0" lang="en-US" sz="900" b="0" i="0" u="none" strike="noStrike" kern="0" cap="none" spc="0" normalizeH="0" baseline="0" noProof="0" dirty="0">
                  <a:ln>
                    <a:noFill/>
                  </a:ln>
                  <a:effectLst/>
                  <a:uLnTx/>
                  <a:uFillTx/>
                  <a:latin typeface="Segoe UI"/>
                  <a:ea typeface="+mn-ea"/>
                  <a:cs typeface="+mn-cs"/>
                </a:rPr>
                <a:t>Code</a:t>
              </a:r>
            </a:p>
          </p:txBody>
        </p:sp>
        <p:sp>
          <p:nvSpPr>
            <p:cNvPr id="198" name="Rectangle 197">
              <a:extLst>
                <a:ext uri="{FF2B5EF4-FFF2-40B4-BE49-F238E27FC236}">
                  <a16:creationId xmlns:a16="http://schemas.microsoft.com/office/drawing/2014/main" id="{A6F153DD-90E5-4B22-8990-9C0D7A3CCB28}"/>
                </a:ext>
              </a:extLst>
            </p:cNvPr>
            <p:cNvSpPr/>
            <p:nvPr/>
          </p:nvSpPr>
          <p:spPr>
            <a:xfrm>
              <a:off x="6942342" y="3618842"/>
              <a:ext cx="907592" cy="287755"/>
            </a:xfrm>
            <a:prstGeom prst="rect">
              <a:avLst/>
            </a:prstGeom>
            <a:solidFill>
              <a:srgbClr val="0078D4"/>
            </a:solidFill>
            <a:ln w="10795" cap="flat" cmpd="sng" algn="ctr">
              <a:solidFill>
                <a:srgbClr val="0078D4">
                  <a:shade val="50000"/>
                </a:srgbClr>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latin typeface="Segoe UI"/>
                  <a:ea typeface="+mn-ea"/>
                  <a:cs typeface="+mn-cs"/>
                </a:rPr>
                <a:t>Validate Data</a:t>
              </a:r>
            </a:p>
          </p:txBody>
        </p:sp>
        <p:sp>
          <p:nvSpPr>
            <p:cNvPr id="199" name="Flowchart: Direct Access Storage 198">
              <a:extLst>
                <a:ext uri="{FF2B5EF4-FFF2-40B4-BE49-F238E27FC236}">
                  <a16:creationId xmlns:a16="http://schemas.microsoft.com/office/drawing/2014/main" id="{5508FD7D-D7BF-4E4B-A688-1F78CD9AD9E5}"/>
                </a:ext>
              </a:extLst>
            </p:cNvPr>
            <p:cNvSpPr/>
            <p:nvPr/>
          </p:nvSpPr>
          <p:spPr>
            <a:xfrm>
              <a:off x="5229482" y="1427707"/>
              <a:ext cx="2030402" cy="494439"/>
            </a:xfrm>
            <a:prstGeom prst="flowChartMagneticDrum">
              <a:avLst/>
            </a:prstGeom>
            <a:solidFill>
              <a:srgbClr val="0078D4"/>
            </a:solidFill>
            <a:ln w="10795" cap="flat" cmpd="sng" algn="ctr">
              <a:solidFill>
                <a:srgbClr val="0078D4">
                  <a:shade val="50000"/>
                </a:srgbClr>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effectLst/>
                  <a:uLnTx/>
                  <a:uFillTx/>
                  <a:latin typeface="Segoe UI"/>
                  <a:ea typeface="+mn-ea"/>
                  <a:cs typeface="+mn-cs"/>
                </a:rPr>
                <a:t>Build Pipeline</a:t>
              </a:r>
            </a:p>
          </p:txBody>
        </p:sp>
      </p:grpSp>
      <p:sp>
        <p:nvSpPr>
          <p:cNvPr id="54" name="Title 8">
            <a:extLst>
              <a:ext uri="{FF2B5EF4-FFF2-40B4-BE49-F238E27FC236}">
                <a16:creationId xmlns:a16="http://schemas.microsoft.com/office/drawing/2014/main" id="{2565D6E2-17F4-4BB4-850F-BE6E53D1ECB8}"/>
              </a:ext>
            </a:extLst>
          </p:cNvPr>
          <p:cNvSpPr>
            <a:spLocks noGrp="1"/>
          </p:cNvSpPr>
          <p:nvPr>
            <p:ph type="title"/>
          </p:nvPr>
        </p:nvSpPr>
        <p:spPr>
          <a:xfrm>
            <a:off x="426424" y="302551"/>
            <a:ext cx="11336039" cy="758022"/>
          </a:xfrm>
        </p:spPr>
        <p:txBody>
          <a:bodyPr/>
          <a:lstStyle/>
          <a:p>
            <a:r>
              <a:rPr lang="ko-KR" altLang="en-US" dirty="0">
                <a:solidFill>
                  <a:schemeClr val="tx1"/>
                </a:solidFill>
              </a:rPr>
              <a:t>실제 논리구성</a:t>
            </a:r>
            <a:br>
              <a:rPr lang="en-US" dirty="0">
                <a:solidFill>
                  <a:schemeClr val="tx1"/>
                </a:solidFill>
              </a:rPr>
            </a:br>
            <a:endParaRPr lang="en-US" dirty="0">
              <a:solidFill>
                <a:schemeClr val="tx1"/>
              </a:solidFill>
            </a:endParaRPr>
          </a:p>
        </p:txBody>
      </p:sp>
    </p:spTree>
    <p:extLst>
      <p:ext uri="{BB962C8B-B14F-4D97-AF65-F5344CB8AC3E}">
        <p14:creationId xmlns:p14="http://schemas.microsoft.com/office/powerpoint/2010/main" val="41173470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8">
            <a:extLst>
              <a:ext uri="{FF2B5EF4-FFF2-40B4-BE49-F238E27FC236}">
                <a16:creationId xmlns:a16="http://schemas.microsoft.com/office/drawing/2014/main" id="{2565D6E2-17F4-4BB4-850F-BE6E53D1ECB8}"/>
              </a:ext>
            </a:extLst>
          </p:cNvPr>
          <p:cNvSpPr>
            <a:spLocks noGrp="1"/>
          </p:cNvSpPr>
          <p:nvPr>
            <p:ph type="title"/>
          </p:nvPr>
        </p:nvSpPr>
        <p:spPr>
          <a:xfrm>
            <a:off x="426424" y="302551"/>
            <a:ext cx="11336039" cy="758022"/>
          </a:xfrm>
        </p:spPr>
        <p:txBody>
          <a:bodyPr/>
          <a:lstStyle/>
          <a:p>
            <a:r>
              <a:rPr lang="ko-KR" altLang="en-US">
                <a:solidFill>
                  <a:schemeClr val="tx1"/>
                </a:solidFill>
              </a:rPr>
              <a:t>적용 예시</a:t>
            </a:r>
            <a:br>
              <a:rPr lang="en-US">
                <a:solidFill>
                  <a:schemeClr val="tx1"/>
                </a:solidFill>
              </a:rPr>
            </a:br>
            <a:endParaRPr lang="en-US" dirty="0">
              <a:solidFill>
                <a:schemeClr val="tx1"/>
              </a:solidFill>
            </a:endParaRPr>
          </a:p>
        </p:txBody>
      </p:sp>
      <p:pic>
        <p:nvPicPr>
          <p:cNvPr id="3" name="Picture 2" descr="Graphical user interface, application, Word&#10;&#10;Description automatically generated">
            <a:extLst>
              <a:ext uri="{FF2B5EF4-FFF2-40B4-BE49-F238E27FC236}">
                <a16:creationId xmlns:a16="http://schemas.microsoft.com/office/drawing/2014/main" id="{739BE30D-E907-47B0-92A7-3D7225463232}"/>
              </a:ext>
            </a:extLst>
          </p:cNvPr>
          <p:cNvPicPr>
            <a:picLocks noChangeAspect="1"/>
          </p:cNvPicPr>
          <p:nvPr/>
        </p:nvPicPr>
        <p:blipFill>
          <a:blip r:embed="rId3"/>
          <a:stretch>
            <a:fillRect/>
          </a:stretch>
        </p:blipFill>
        <p:spPr>
          <a:xfrm>
            <a:off x="426424" y="1060573"/>
            <a:ext cx="3722243" cy="5617598"/>
          </a:xfrm>
          <a:prstGeom prst="rect">
            <a:avLst/>
          </a:prstGeom>
        </p:spPr>
      </p:pic>
      <p:pic>
        <p:nvPicPr>
          <p:cNvPr id="15" name="Picture 14" descr="Graphical user interface, application, Word&#10;&#10;Description automatically generated">
            <a:extLst>
              <a:ext uri="{FF2B5EF4-FFF2-40B4-BE49-F238E27FC236}">
                <a16:creationId xmlns:a16="http://schemas.microsoft.com/office/drawing/2014/main" id="{B47AE83D-3586-4786-BB10-D76FA70E65A5}"/>
              </a:ext>
            </a:extLst>
          </p:cNvPr>
          <p:cNvPicPr>
            <a:picLocks noChangeAspect="1"/>
          </p:cNvPicPr>
          <p:nvPr/>
        </p:nvPicPr>
        <p:blipFill rotWithShape="1">
          <a:blip r:embed="rId3"/>
          <a:srcRect b="52201"/>
          <a:stretch/>
        </p:blipFill>
        <p:spPr>
          <a:xfrm>
            <a:off x="4873519" y="1060573"/>
            <a:ext cx="6023692" cy="4345425"/>
          </a:xfrm>
          <a:prstGeom prst="rect">
            <a:avLst/>
          </a:prstGeom>
        </p:spPr>
      </p:pic>
      <p:pic>
        <p:nvPicPr>
          <p:cNvPr id="16" name="Picture 15" descr="Graphical user interface, application, Word&#10;&#10;Description automatically generated">
            <a:extLst>
              <a:ext uri="{FF2B5EF4-FFF2-40B4-BE49-F238E27FC236}">
                <a16:creationId xmlns:a16="http://schemas.microsoft.com/office/drawing/2014/main" id="{32B1E77E-F0DE-4076-9316-17588648A6D1}"/>
              </a:ext>
            </a:extLst>
          </p:cNvPr>
          <p:cNvPicPr>
            <a:picLocks noChangeAspect="1"/>
          </p:cNvPicPr>
          <p:nvPr/>
        </p:nvPicPr>
        <p:blipFill rotWithShape="1">
          <a:blip r:embed="rId3"/>
          <a:srcRect t="48125"/>
          <a:stretch/>
        </p:blipFill>
        <p:spPr>
          <a:xfrm>
            <a:off x="4873519" y="1060573"/>
            <a:ext cx="6023692" cy="4715911"/>
          </a:xfrm>
          <a:prstGeom prst="rect">
            <a:avLst/>
          </a:prstGeom>
        </p:spPr>
      </p:pic>
      <p:sp>
        <p:nvSpPr>
          <p:cNvPr id="17" name="Rectangle 16">
            <a:extLst>
              <a:ext uri="{FF2B5EF4-FFF2-40B4-BE49-F238E27FC236}">
                <a16:creationId xmlns:a16="http://schemas.microsoft.com/office/drawing/2014/main" id="{490F651C-762B-4E3A-9110-B7137ED5F555}"/>
              </a:ext>
            </a:extLst>
          </p:cNvPr>
          <p:cNvSpPr/>
          <p:nvPr/>
        </p:nvSpPr>
        <p:spPr bwMode="auto">
          <a:xfrm>
            <a:off x="426424" y="1081516"/>
            <a:ext cx="3722243" cy="269461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5EECF59D-35E2-41AE-B1FD-107CC67B0B47}"/>
              </a:ext>
            </a:extLst>
          </p:cNvPr>
          <p:cNvSpPr/>
          <p:nvPr/>
        </p:nvSpPr>
        <p:spPr bwMode="auto">
          <a:xfrm>
            <a:off x="426423" y="3797077"/>
            <a:ext cx="3722243" cy="288109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7810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17"/>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7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00A22E2-6B0E-4A54-9C4B-DD064EACAC09}"/>
              </a:ext>
            </a:extLst>
          </p:cNvPr>
          <p:cNvSpPr>
            <a:spLocks noGrp="1"/>
          </p:cNvSpPr>
          <p:nvPr>
            <p:ph type="title"/>
          </p:nvPr>
        </p:nvSpPr>
        <p:spPr/>
        <p:txBody>
          <a:bodyPr/>
          <a:lstStyle/>
          <a:p>
            <a:r>
              <a:rPr lang="en-US" dirty="0"/>
              <a:t>Machine Learning Lifecycle</a:t>
            </a:r>
            <a:br>
              <a:rPr lang="en-US" dirty="0"/>
            </a:br>
            <a:endParaRPr lang="en-US" dirty="0"/>
          </a:p>
        </p:txBody>
      </p:sp>
      <p:grpSp>
        <p:nvGrpSpPr>
          <p:cNvPr id="52" name="Group 51">
            <a:extLst>
              <a:ext uri="{FF2B5EF4-FFF2-40B4-BE49-F238E27FC236}">
                <a16:creationId xmlns:a16="http://schemas.microsoft.com/office/drawing/2014/main" id="{74CA4D6B-9C72-4AC7-8393-E52A49F69E0D}"/>
              </a:ext>
            </a:extLst>
          </p:cNvPr>
          <p:cNvGrpSpPr/>
          <p:nvPr/>
        </p:nvGrpSpPr>
        <p:grpSpPr>
          <a:xfrm>
            <a:off x="-460951" y="3419460"/>
            <a:ext cx="344222" cy="350856"/>
            <a:chOff x="7158422" y="1607015"/>
            <a:chExt cx="2726357" cy="2778897"/>
          </a:xfrm>
          <a:solidFill>
            <a:schemeClr val="bg1"/>
          </a:solidFill>
        </p:grpSpPr>
        <p:sp>
          <p:nvSpPr>
            <p:cNvPr id="53" name="Freeform 242">
              <a:extLst>
                <a:ext uri="{FF2B5EF4-FFF2-40B4-BE49-F238E27FC236}">
                  <a16:creationId xmlns:a16="http://schemas.microsoft.com/office/drawing/2014/main" id="{B2B86902-51FD-4AEA-B552-7365B8AF8C3E}"/>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solidFill>
                <a:schemeClr val="tx2"/>
              </a:solid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4" name="Diamond 53">
              <a:extLst>
                <a:ext uri="{FF2B5EF4-FFF2-40B4-BE49-F238E27FC236}">
                  <a16:creationId xmlns:a16="http://schemas.microsoft.com/office/drawing/2014/main" id="{5A51D684-FFF1-4F22-B4D4-C64118488056}"/>
                </a:ext>
              </a:extLst>
            </p:cNvPr>
            <p:cNvSpPr/>
            <p:nvPr/>
          </p:nvSpPr>
          <p:spPr bwMode="auto">
            <a:xfrm>
              <a:off x="7158422" y="2521415"/>
              <a:ext cx="2726357" cy="1414112"/>
            </a:xfrm>
            <a:prstGeom prst="diamond">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 name="Freeform 243">
              <a:extLst>
                <a:ext uri="{FF2B5EF4-FFF2-40B4-BE49-F238E27FC236}">
                  <a16:creationId xmlns:a16="http://schemas.microsoft.com/office/drawing/2014/main" id="{CAFEC120-EC70-4D01-B21B-599A129C2796}"/>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solidFill>
                <a:schemeClr val="tx2"/>
              </a:solid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6" name="Diamond 55">
              <a:extLst>
                <a:ext uri="{FF2B5EF4-FFF2-40B4-BE49-F238E27FC236}">
                  <a16:creationId xmlns:a16="http://schemas.microsoft.com/office/drawing/2014/main" id="{EA45A6B6-9BA3-4DA3-8DDA-AC2FE54B3912}"/>
                </a:ext>
              </a:extLst>
            </p:cNvPr>
            <p:cNvSpPr/>
            <p:nvPr/>
          </p:nvSpPr>
          <p:spPr bwMode="auto">
            <a:xfrm>
              <a:off x="7158422" y="1607015"/>
              <a:ext cx="2726357" cy="1414112"/>
            </a:xfrm>
            <a:prstGeom prst="diamond">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8F76C006-73E1-4215-82A3-17C8BCA7EFD1}"/>
              </a:ext>
            </a:extLst>
          </p:cNvPr>
          <p:cNvGrpSpPr/>
          <p:nvPr/>
        </p:nvGrpSpPr>
        <p:grpSpPr>
          <a:xfrm>
            <a:off x="648524" y="1585624"/>
            <a:ext cx="10810051" cy="3626636"/>
            <a:chOff x="648524" y="2191437"/>
            <a:chExt cx="11348981" cy="3807440"/>
          </a:xfrm>
        </p:grpSpPr>
        <p:sp>
          <p:nvSpPr>
            <p:cNvPr id="57" name="TextBox 56">
              <a:extLst>
                <a:ext uri="{FF2B5EF4-FFF2-40B4-BE49-F238E27FC236}">
                  <a16:creationId xmlns:a16="http://schemas.microsoft.com/office/drawing/2014/main" id="{52E4210D-0EDA-4B8D-BE0B-8C5E1B078276}"/>
                </a:ext>
              </a:extLst>
            </p:cNvPr>
            <p:cNvSpPr txBox="1"/>
            <p:nvPr/>
          </p:nvSpPr>
          <p:spPr>
            <a:xfrm>
              <a:off x="648524" y="5388583"/>
              <a:ext cx="1240699" cy="610294"/>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ko-KR" altLang="en-US" sz="1399" dirty="0">
                  <a:gradFill>
                    <a:gsLst>
                      <a:gs pos="40075">
                        <a:schemeClr val="accent2">
                          <a:lumMod val="50000"/>
                        </a:schemeClr>
                      </a:gs>
                      <a:gs pos="30000">
                        <a:schemeClr val="accent2">
                          <a:lumMod val="50000"/>
                        </a:schemeClr>
                      </a:gs>
                    </a:gsLst>
                    <a:lin ang="5400000" scaled="0"/>
                  </a:gradFill>
                  <a:latin typeface="Segoe UI"/>
                </a:rPr>
                <a:t>데이터 준비</a:t>
              </a:r>
              <a:endParaRPr lang="en-US" altLang="ko-KR" sz="1399" dirty="0">
                <a:gradFill>
                  <a:gsLst>
                    <a:gs pos="40075">
                      <a:schemeClr val="accent2">
                        <a:lumMod val="50000"/>
                      </a:schemeClr>
                    </a:gs>
                    <a:gs pos="30000">
                      <a:schemeClr val="accent2">
                        <a:lumMod val="50000"/>
                      </a:schemeClr>
                    </a:gs>
                  </a:gsLst>
                  <a:lin ang="5400000" scaled="0"/>
                </a:gradFill>
                <a:latin typeface="Segoe UI"/>
              </a:endParaRPr>
            </a:p>
            <a:p>
              <a:pPr defTabSz="932384">
                <a:lnSpc>
                  <a:spcPct val="90000"/>
                </a:lnSpc>
                <a:defRPr/>
              </a:pPr>
              <a:r>
                <a:rPr lang="en-US" altLang="ko-KR" sz="1399" dirty="0">
                  <a:gradFill>
                    <a:gsLst>
                      <a:gs pos="40075">
                        <a:schemeClr val="accent2">
                          <a:lumMod val="50000"/>
                        </a:schemeClr>
                      </a:gs>
                      <a:gs pos="30000">
                        <a:schemeClr val="accent2">
                          <a:lumMod val="50000"/>
                        </a:schemeClr>
                      </a:gs>
                    </a:gsLst>
                    <a:lin ang="5400000" scaled="0"/>
                  </a:gradFill>
                  <a:latin typeface="Segoe UI"/>
                </a:rPr>
                <a:t>(</a:t>
              </a:r>
              <a:r>
                <a:rPr lang="ko-KR" altLang="en-US" sz="1399" dirty="0">
                  <a:gradFill>
                    <a:gsLst>
                      <a:gs pos="40075">
                        <a:schemeClr val="accent2">
                          <a:lumMod val="50000"/>
                        </a:schemeClr>
                      </a:gs>
                      <a:gs pos="30000">
                        <a:schemeClr val="accent2">
                          <a:lumMod val="50000"/>
                        </a:schemeClr>
                      </a:gs>
                    </a:gsLst>
                    <a:lin ang="5400000" scaled="0"/>
                  </a:gradFill>
                  <a:latin typeface="Segoe UI"/>
                </a:rPr>
                <a:t>정의</a:t>
              </a:r>
              <a:r>
                <a:rPr lang="en-US" altLang="ko-KR" sz="1399" dirty="0">
                  <a:gradFill>
                    <a:gsLst>
                      <a:gs pos="40075">
                        <a:schemeClr val="accent2">
                          <a:lumMod val="50000"/>
                        </a:schemeClr>
                      </a:gs>
                      <a:gs pos="30000">
                        <a:schemeClr val="accent2">
                          <a:lumMod val="50000"/>
                        </a:schemeClr>
                      </a:gs>
                    </a:gsLst>
                    <a:lin ang="5400000" scaled="0"/>
                  </a:gradFill>
                  <a:latin typeface="Segoe UI"/>
                </a:rPr>
                <a:t>/</a:t>
              </a:r>
              <a:r>
                <a:rPr lang="ko-KR" altLang="en-US" sz="1399" dirty="0">
                  <a:gradFill>
                    <a:gsLst>
                      <a:gs pos="40075">
                        <a:schemeClr val="accent2">
                          <a:lumMod val="50000"/>
                        </a:schemeClr>
                      </a:gs>
                      <a:gs pos="30000">
                        <a:schemeClr val="accent2">
                          <a:lumMod val="50000"/>
                        </a:schemeClr>
                      </a:gs>
                    </a:gsLst>
                    <a:lin ang="5400000" scaled="0"/>
                  </a:gradFill>
                  <a:latin typeface="Segoe UI"/>
                </a:rPr>
                <a:t>수집</a:t>
              </a:r>
              <a:r>
                <a:rPr lang="en-US" altLang="ko-KR" sz="1399" dirty="0">
                  <a:gradFill>
                    <a:gsLst>
                      <a:gs pos="40075">
                        <a:schemeClr val="accent2">
                          <a:lumMod val="50000"/>
                        </a:schemeClr>
                      </a:gs>
                      <a:gs pos="30000">
                        <a:schemeClr val="accent2">
                          <a:lumMod val="50000"/>
                        </a:schemeClr>
                      </a:gs>
                    </a:gsLst>
                    <a:lin ang="5400000" scaled="0"/>
                  </a:gradFill>
                  <a:latin typeface="Segoe UI"/>
                </a:rPr>
                <a:t>/</a:t>
              </a:r>
            </a:p>
            <a:p>
              <a:pPr defTabSz="932384">
                <a:lnSpc>
                  <a:spcPct val="90000"/>
                </a:lnSpc>
                <a:defRPr/>
              </a:pPr>
              <a:r>
                <a:rPr lang="ko-KR" altLang="en-US" sz="1399" dirty="0">
                  <a:gradFill>
                    <a:gsLst>
                      <a:gs pos="40075">
                        <a:schemeClr val="accent2">
                          <a:lumMod val="50000"/>
                        </a:schemeClr>
                      </a:gs>
                      <a:gs pos="30000">
                        <a:schemeClr val="accent2">
                          <a:lumMod val="50000"/>
                        </a:schemeClr>
                      </a:gs>
                    </a:gsLst>
                    <a:lin ang="5400000" scaled="0"/>
                  </a:gradFill>
                  <a:latin typeface="Segoe UI"/>
                </a:rPr>
                <a:t>탐색</a:t>
              </a:r>
              <a:r>
                <a:rPr lang="en-US" altLang="ko-KR" sz="1399" dirty="0">
                  <a:gradFill>
                    <a:gsLst>
                      <a:gs pos="40075">
                        <a:schemeClr val="accent2">
                          <a:lumMod val="50000"/>
                        </a:schemeClr>
                      </a:gs>
                      <a:gs pos="30000">
                        <a:schemeClr val="accent2">
                          <a:lumMod val="50000"/>
                        </a:schemeClr>
                      </a:gs>
                    </a:gsLst>
                    <a:lin ang="5400000" scaled="0"/>
                  </a:gradFill>
                  <a:latin typeface="Segoe UI"/>
                </a:rPr>
                <a:t>/</a:t>
              </a:r>
              <a:r>
                <a:rPr lang="ko-KR" altLang="en-US" sz="1399" dirty="0">
                  <a:gradFill>
                    <a:gsLst>
                      <a:gs pos="40075">
                        <a:schemeClr val="accent2">
                          <a:lumMod val="50000"/>
                        </a:schemeClr>
                      </a:gs>
                      <a:gs pos="30000">
                        <a:schemeClr val="accent2">
                          <a:lumMod val="50000"/>
                        </a:schemeClr>
                      </a:gs>
                    </a:gsLst>
                    <a:lin ang="5400000" scaled="0"/>
                  </a:gradFill>
                  <a:latin typeface="Segoe UI"/>
                </a:rPr>
                <a:t>가공</a:t>
              </a:r>
              <a:r>
                <a:rPr lang="en-US" altLang="ko-KR" sz="1399" dirty="0">
                  <a:gradFill>
                    <a:gsLst>
                      <a:gs pos="40075">
                        <a:schemeClr val="accent2">
                          <a:lumMod val="50000"/>
                        </a:schemeClr>
                      </a:gs>
                      <a:gs pos="30000">
                        <a:schemeClr val="accent2">
                          <a:lumMod val="50000"/>
                        </a:schemeClr>
                      </a:gs>
                    </a:gsLst>
                    <a:lin ang="5400000" scaled="0"/>
                  </a:gradFill>
                  <a:latin typeface="Segoe UI"/>
                </a:rPr>
                <a:t>)</a:t>
              </a:r>
              <a:endParaRPr lang="en-US" sz="1399" dirty="0">
                <a:gradFill>
                  <a:gsLst>
                    <a:gs pos="40075">
                      <a:schemeClr val="accent2">
                        <a:lumMod val="50000"/>
                      </a:schemeClr>
                    </a:gs>
                    <a:gs pos="30000">
                      <a:schemeClr val="accent2">
                        <a:lumMod val="50000"/>
                      </a:schemeClr>
                    </a:gs>
                  </a:gsLst>
                  <a:lin ang="5400000" scaled="0"/>
                </a:gradFill>
                <a:latin typeface="Segoe UI"/>
              </a:endParaRPr>
            </a:p>
          </p:txBody>
        </p:sp>
        <p:sp>
          <p:nvSpPr>
            <p:cNvPr id="58" name="TextBox 57">
              <a:extLst>
                <a:ext uri="{FF2B5EF4-FFF2-40B4-BE49-F238E27FC236}">
                  <a16:creationId xmlns:a16="http://schemas.microsoft.com/office/drawing/2014/main" id="{2DD44B2D-FF45-4537-960B-ECA7D602D8DB}"/>
                </a:ext>
              </a:extLst>
            </p:cNvPr>
            <p:cNvSpPr txBox="1"/>
            <p:nvPr/>
          </p:nvSpPr>
          <p:spPr>
            <a:xfrm>
              <a:off x="6518166" y="5388583"/>
              <a:ext cx="1674686" cy="203431"/>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ko-KR" altLang="en-US" sz="1399" dirty="0">
                  <a:gradFill>
                    <a:gsLst>
                      <a:gs pos="40075">
                        <a:schemeClr val="accent2">
                          <a:lumMod val="50000"/>
                        </a:schemeClr>
                      </a:gs>
                      <a:gs pos="30000">
                        <a:schemeClr val="accent2">
                          <a:lumMod val="50000"/>
                        </a:schemeClr>
                      </a:gs>
                    </a:gsLst>
                    <a:lin ang="5400000" scaled="0"/>
                  </a:gradFill>
                  <a:latin typeface="Segoe UI"/>
                </a:rPr>
                <a:t>모델 등록 및 관리</a:t>
              </a:r>
              <a:endParaRPr lang="en-US" sz="1399" dirty="0">
                <a:gradFill>
                  <a:gsLst>
                    <a:gs pos="40075">
                      <a:schemeClr val="accent2">
                        <a:lumMod val="50000"/>
                      </a:schemeClr>
                    </a:gs>
                    <a:gs pos="30000">
                      <a:schemeClr val="accent2">
                        <a:lumMod val="50000"/>
                      </a:schemeClr>
                    </a:gs>
                  </a:gsLst>
                  <a:lin ang="5400000" scaled="0"/>
                </a:gradFill>
                <a:latin typeface="Segoe UI"/>
              </a:endParaRPr>
            </a:p>
          </p:txBody>
        </p:sp>
        <p:sp>
          <p:nvSpPr>
            <p:cNvPr id="59" name="TextBox 58">
              <a:extLst>
                <a:ext uri="{FF2B5EF4-FFF2-40B4-BE49-F238E27FC236}">
                  <a16:creationId xmlns:a16="http://schemas.microsoft.com/office/drawing/2014/main" id="{0D568AAD-0428-42C0-96D0-5F31A86F8DE9}"/>
                </a:ext>
              </a:extLst>
            </p:cNvPr>
            <p:cNvSpPr txBox="1"/>
            <p:nvPr/>
          </p:nvSpPr>
          <p:spPr>
            <a:xfrm>
              <a:off x="4747503" y="5388583"/>
              <a:ext cx="1393666"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ko-KR" altLang="en-US" sz="1399" dirty="0">
                  <a:gradFill>
                    <a:gsLst>
                      <a:gs pos="40075">
                        <a:schemeClr val="accent2">
                          <a:lumMod val="50000"/>
                        </a:schemeClr>
                      </a:gs>
                      <a:gs pos="30000">
                        <a:schemeClr val="accent2">
                          <a:lumMod val="50000"/>
                        </a:schemeClr>
                      </a:gs>
                    </a:gsLst>
                    <a:lin ang="5400000" scaled="0"/>
                  </a:gradFill>
                  <a:latin typeface="Segoe UI"/>
                </a:rPr>
                <a:t>모델 학습 및 테스트</a:t>
              </a:r>
              <a:endParaRPr lang="en-US" sz="1399" dirty="0">
                <a:gradFill>
                  <a:gsLst>
                    <a:gs pos="40075">
                      <a:schemeClr val="accent2">
                        <a:lumMod val="50000"/>
                      </a:schemeClr>
                    </a:gs>
                    <a:gs pos="30000">
                      <a:schemeClr val="accent2">
                        <a:lumMod val="50000"/>
                      </a:schemeClr>
                    </a:gs>
                  </a:gsLst>
                  <a:lin ang="5400000" scaled="0"/>
                </a:gradFill>
                <a:latin typeface="Segoe UI"/>
              </a:endParaRPr>
            </a:p>
          </p:txBody>
        </p:sp>
        <p:sp>
          <p:nvSpPr>
            <p:cNvPr id="60" name="TextBox 59">
              <a:extLst>
                <a:ext uri="{FF2B5EF4-FFF2-40B4-BE49-F238E27FC236}">
                  <a16:creationId xmlns:a16="http://schemas.microsoft.com/office/drawing/2014/main" id="{E723BFDE-FC74-4D96-96BB-F4B43821C18E}"/>
                </a:ext>
              </a:extLst>
            </p:cNvPr>
            <p:cNvSpPr txBox="1"/>
            <p:nvPr/>
          </p:nvSpPr>
          <p:spPr>
            <a:xfrm>
              <a:off x="8826925" y="5388583"/>
              <a:ext cx="874686"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ko-KR" altLang="en-US" sz="1399" dirty="0">
                  <a:gradFill>
                    <a:gsLst>
                      <a:gs pos="40075">
                        <a:schemeClr val="accent2">
                          <a:lumMod val="50000"/>
                        </a:schemeClr>
                      </a:gs>
                      <a:gs pos="30000">
                        <a:schemeClr val="accent2">
                          <a:lumMod val="50000"/>
                        </a:schemeClr>
                      </a:gs>
                    </a:gsLst>
                    <a:lin ang="5400000" scaled="0"/>
                  </a:gradFill>
                  <a:latin typeface="Segoe UI"/>
                </a:rPr>
                <a:t>이미지 생성</a:t>
              </a:r>
              <a:endParaRPr lang="en-US" sz="1399" dirty="0">
                <a:gradFill>
                  <a:gsLst>
                    <a:gs pos="40075">
                      <a:schemeClr val="accent2">
                        <a:lumMod val="50000"/>
                      </a:schemeClr>
                    </a:gs>
                    <a:gs pos="30000">
                      <a:schemeClr val="accent2">
                        <a:lumMod val="50000"/>
                      </a:schemeClr>
                    </a:gs>
                  </a:gsLst>
                  <a:lin ang="5400000" scaled="0"/>
                </a:gradFill>
                <a:latin typeface="Segoe UI"/>
              </a:endParaRPr>
            </a:p>
          </p:txBody>
        </p:sp>
        <p:pic>
          <p:nvPicPr>
            <p:cNvPr id="61" name="Picture 60">
              <a:extLst>
                <a:ext uri="{FF2B5EF4-FFF2-40B4-BE49-F238E27FC236}">
                  <a16:creationId xmlns:a16="http://schemas.microsoft.com/office/drawing/2014/main" id="{A2A897C6-745D-47B5-8D61-59E73335FC6F}"/>
                </a:ext>
              </a:extLst>
            </p:cNvPr>
            <p:cNvPicPr>
              <a:picLocks noChangeAspect="1"/>
            </p:cNvPicPr>
            <p:nvPr/>
          </p:nvPicPr>
          <p:blipFill>
            <a:blip r:embed="rId2">
              <a:duotone>
                <a:schemeClr val="accent2">
                  <a:shade val="45000"/>
                  <a:satMod val="135000"/>
                </a:schemeClr>
                <a:prstClr val="white"/>
              </a:duotone>
            </a:blip>
            <a:stretch>
              <a:fillRect/>
            </a:stretch>
          </p:blipFill>
          <p:spPr>
            <a:xfrm>
              <a:off x="3025474" y="2965541"/>
              <a:ext cx="581953" cy="672257"/>
            </a:xfrm>
            <a:prstGeom prst="rect">
              <a:avLst/>
            </a:prstGeom>
          </p:spPr>
        </p:pic>
        <p:pic>
          <p:nvPicPr>
            <p:cNvPr id="63" name="Picture 10" descr="https://ih1.redbubble.net/image.361353434.1330/flat,800x800,075,f.jpg">
              <a:extLst>
                <a:ext uri="{FF2B5EF4-FFF2-40B4-BE49-F238E27FC236}">
                  <a16:creationId xmlns:a16="http://schemas.microsoft.com/office/drawing/2014/main" id="{E1C85BE1-7F23-4E03-B655-A3A6EF039FF8}"/>
                </a:ext>
              </a:extLst>
            </p:cNvPr>
            <p:cNvPicPr>
              <a:picLocks noChangeAspect="1" noChangeArrowheads="1"/>
            </p:cNvPicPr>
            <p:nvPr/>
          </p:nvPicPr>
          <p:blipFill>
            <a:blip r:embed="rId3">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29277" y="4091875"/>
              <a:ext cx="1181700" cy="409164"/>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4DB9ADC2-BB42-470D-8DDD-04BBD7D6881D}"/>
                </a:ext>
              </a:extLst>
            </p:cNvPr>
            <p:cNvSpPr txBox="1"/>
            <p:nvPr/>
          </p:nvSpPr>
          <p:spPr>
            <a:xfrm>
              <a:off x="2817564" y="3523816"/>
              <a:ext cx="985991" cy="549482"/>
            </a:xfrm>
            <a:prstGeom prst="rect">
              <a:avLst/>
            </a:prstGeom>
            <a:noFill/>
          </p:spPr>
          <p:txBody>
            <a:bodyPr wrap="square" lIns="182750" tIns="146201" rIns="182750" bIns="146201" rtlCol="0" anchor="t">
              <a:spAutoFit/>
            </a:bodyPr>
            <a:lstStyle/>
            <a:p>
              <a:pPr algn="ctr" defTabSz="913522">
                <a:lnSpc>
                  <a:spcPct val="90000"/>
                </a:lnSpc>
                <a:spcAft>
                  <a:spcPts val="600"/>
                </a:spcAft>
                <a:defRPr/>
              </a:pPr>
              <a:r>
                <a:rPr lang="en-US" sz="1836">
                  <a:solidFill>
                    <a:srgbClr val="0078D4"/>
                  </a:solidFill>
                  <a:latin typeface="Segoe UI Semibold" panose="020B0702040204020203" pitchFamily="34" charset="0"/>
                  <a:cs typeface="Segoe UI Semibold" panose="020B0702040204020203" pitchFamily="34" charset="0"/>
                </a:rPr>
                <a:t>…</a:t>
              </a:r>
            </a:p>
          </p:txBody>
        </p:sp>
        <p:sp>
          <p:nvSpPr>
            <p:cNvPr id="65" name="TextBox 64">
              <a:extLst>
                <a:ext uri="{FF2B5EF4-FFF2-40B4-BE49-F238E27FC236}">
                  <a16:creationId xmlns:a16="http://schemas.microsoft.com/office/drawing/2014/main" id="{93D0752F-22F0-4EBC-93D8-8B2074E9CF3E}"/>
                </a:ext>
              </a:extLst>
            </p:cNvPr>
            <p:cNvSpPr txBox="1"/>
            <p:nvPr/>
          </p:nvSpPr>
          <p:spPr>
            <a:xfrm>
              <a:off x="2523297" y="5388583"/>
              <a:ext cx="1574519"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ko-KR" altLang="en-US" sz="1399" dirty="0">
                  <a:gradFill>
                    <a:gsLst>
                      <a:gs pos="40075">
                        <a:schemeClr val="accent2">
                          <a:lumMod val="50000"/>
                        </a:schemeClr>
                      </a:gs>
                      <a:gs pos="30000">
                        <a:schemeClr val="accent2">
                          <a:lumMod val="50000"/>
                        </a:schemeClr>
                      </a:gs>
                    </a:gsLst>
                    <a:lin ang="5400000" scaled="0"/>
                  </a:gradFill>
                  <a:latin typeface="Segoe UI"/>
                </a:rPr>
                <a:t>모델 개발</a:t>
              </a:r>
              <a:br>
                <a:rPr lang="en-US" sz="1399" dirty="0">
                  <a:gradFill>
                    <a:gsLst>
                      <a:gs pos="40075">
                        <a:schemeClr val="accent2">
                          <a:lumMod val="50000"/>
                        </a:schemeClr>
                      </a:gs>
                      <a:gs pos="30000">
                        <a:schemeClr val="accent2">
                          <a:lumMod val="50000"/>
                        </a:schemeClr>
                      </a:gs>
                    </a:gsLst>
                    <a:lin ang="5400000" scaled="0"/>
                  </a:gradFill>
                  <a:latin typeface="Segoe UI"/>
                </a:rPr>
              </a:br>
              <a:r>
                <a:rPr lang="en-US" sz="1399" dirty="0">
                  <a:gradFill>
                    <a:gsLst>
                      <a:gs pos="40075">
                        <a:schemeClr val="accent2">
                          <a:lumMod val="50000"/>
                        </a:schemeClr>
                      </a:gs>
                      <a:gs pos="30000">
                        <a:schemeClr val="accent2">
                          <a:lumMod val="50000"/>
                        </a:schemeClr>
                      </a:gs>
                    </a:gsLst>
                    <a:lin ang="5400000" scaled="0"/>
                  </a:gradFill>
                  <a:latin typeface="Segoe UI"/>
                </a:rPr>
                <a:t>(</a:t>
              </a:r>
              <a:r>
                <a:rPr lang="ko-KR" altLang="en-US" sz="1399" dirty="0">
                  <a:gradFill>
                    <a:gsLst>
                      <a:gs pos="40075">
                        <a:schemeClr val="accent2">
                          <a:lumMod val="50000"/>
                        </a:schemeClr>
                      </a:gs>
                      <a:gs pos="30000">
                        <a:schemeClr val="accent2">
                          <a:lumMod val="50000"/>
                        </a:schemeClr>
                      </a:gs>
                    </a:gsLst>
                    <a:lin ang="5400000" scaled="0"/>
                  </a:gradFill>
                  <a:latin typeface="Segoe UI"/>
                </a:rPr>
                <a:t>개발도구 선택</a:t>
              </a:r>
              <a:r>
                <a:rPr lang="en-US" sz="1399" dirty="0">
                  <a:gradFill>
                    <a:gsLst>
                      <a:gs pos="40075">
                        <a:schemeClr val="accent2">
                          <a:lumMod val="50000"/>
                        </a:schemeClr>
                      </a:gs>
                      <a:gs pos="30000">
                        <a:schemeClr val="accent2">
                          <a:lumMod val="50000"/>
                        </a:schemeClr>
                      </a:gs>
                    </a:gsLst>
                    <a:lin ang="5400000" scaled="0"/>
                  </a:gradFill>
                  <a:latin typeface="Segoe UI"/>
                </a:rPr>
                <a:t>)</a:t>
              </a:r>
            </a:p>
          </p:txBody>
        </p:sp>
        <p:sp>
          <p:nvSpPr>
            <p:cNvPr id="66" name="TextBox 65">
              <a:extLst>
                <a:ext uri="{FF2B5EF4-FFF2-40B4-BE49-F238E27FC236}">
                  <a16:creationId xmlns:a16="http://schemas.microsoft.com/office/drawing/2014/main" id="{60DD00E5-506D-4EFF-BFC9-36E60CDC19A3}"/>
                </a:ext>
              </a:extLst>
            </p:cNvPr>
            <p:cNvSpPr txBox="1"/>
            <p:nvPr/>
          </p:nvSpPr>
          <p:spPr>
            <a:xfrm>
              <a:off x="10582003" y="5388583"/>
              <a:ext cx="1415502"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ko-KR" altLang="en-US" sz="1399" dirty="0">
                  <a:gradFill>
                    <a:gsLst>
                      <a:gs pos="40075">
                        <a:schemeClr val="accent2">
                          <a:lumMod val="50000"/>
                        </a:schemeClr>
                      </a:gs>
                      <a:gs pos="30000">
                        <a:schemeClr val="accent2">
                          <a:lumMod val="50000"/>
                        </a:schemeClr>
                      </a:gs>
                    </a:gsLst>
                    <a:lin ang="5400000" scaled="0"/>
                  </a:gradFill>
                  <a:latin typeface="Segoe UI"/>
                </a:rPr>
                <a:t>서비스 배포 및</a:t>
              </a:r>
              <a:endParaRPr lang="en-US" altLang="ko-KR" sz="1399" dirty="0">
                <a:gradFill>
                  <a:gsLst>
                    <a:gs pos="40075">
                      <a:schemeClr val="accent2">
                        <a:lumMod val="50000"/>
                      </a:schemeClr>
                    </a:gs>
                    <a:gs pos="30000">
                      <a:schemeClr val="accent2">
                        <a:lumMod val="50000"/>
                      </a:schemeClr>
                    </a:gs>
                  </a:gsLst>
                  <a:lin ang="5400000" scaled="0"/>
                </a:gradFill>
                <a:latin typeface="Segoe UI"/>
              </a:endParaRPr>
            </a:p>
            <a:p>
              <a:pPr defTabSz="932384">
                <a:lnSpc>
                  <a:spcPct val="90000"/>
                </a:lnSpc>
                <a:defRPr/>
              </a:pPr>
              <a:r>
                <a:rPr lang="ko-KR" altLang="en-US" sz="1399" dirty="0">
                  <a:gradFill>
                    <a:gsLst>
                      <a:gs pos="40075">
                        <a:schemeClr val="accent2">
                          <a:lumMod val="50000"/>
                        </a:schemeClr>
                      </a:gs>
                      <a:gs pos="30000">
                        <a:schemeClr val="accent2">
                          <a:lumMod val="50000"/>
                        </a:schemeClr>
                      </a:gs>
                    </a:gsLst>
                    <a:lin ang="5400000" scaled="0"/>
                  </a:gradFill>
                  <a:latin typeface="Segoe UI"/>
                </a:rPr>
                <a:t>모니터링</a:t>
              </a:r>
              <a:endParaRPr lang="en-US" sz="1399" dirty="0">
                <a:gradFill>
                  <a:gsLst>
                    <a:gs pos="40075">
                      <a:schemeClr val="accent2">
                        <a:lumMod val="50000"/>
                      </a:schemeClr>
                    </a:gs>
                    <a:gs pos="30000">
                      <a:schemeClr val="accent2">
                        <a:lumMod val="50000"/>
                      </a:schemeClr>
                    </a:gs>
                  </a:gsLst>
                  <a:lin ang="5400000" scaled="0"/>
                </a:gradFill>
                <a:latin typeface="Segoe UI"/>
              </a:endParaRPr>
            </a:p>
          </p:txBody>
        </p:sp>
        <p:sp>
          <p:nvSpPr>
            <p:cNvPr id="67" name="Rectangle 41">
              <a:extLst>
                <a:ext uri="{FF2B5EF4-FFF2-40B4-BE49-F238E27FC236}">
                  <a16:creationId xmlns:a16="http://schemas.microsoft.com/office/drawing/2014/main" id="{E879D260-861C-46F2-A05A-512B5AC16C53}"/>
                </a:ext>
              </a:extLst>
            </p:cNvPr>
            <p:cNvSpPr>
              <a:spLocks noChangeArrowheads="1"/>
            </p:cNvSpPr>
            <p:nvPr/>
          </p:nvSpPr>
          <p:spPr bwMode="auto">
            <a:xfrm>
              <a:off x="694626" y="2191437"/>
              <a:ext cx="969145" cy="329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34201" eaLnBrk="0" fontAlgn="base" hangingPunct="0">
                <a:spcBef>
                  <a:spcPct val="0"/>
                </a:spcBef>
                <a:spcAft>
                  <a:spcPct val="0"/>
                </a:spcAft>
                <a:defRPr/>
              </a:pPr>
              <a:r>
                <a:rPr lang="ko-KR" altLang="en-US" sz="2040" b="1" kern="0" dirty="0">
                  <a:solidFill>
                    <a:srgbClr val="0078D4"/>
                  </a:solidFill>
                  <a:latin typeface="Segoe UI Semibold" panose="020B0702040204020203" pitchFamily="34" charset="0"/>
                </a:rPr>
                <a:t>준비</a:t>
              </a:r>
              <a:endParaRPr lang="en-US" altLang="en-US" sz="2040" b="1" kern="0" dirty="0">
                <a:solidFill>
                  <a:srgbClr val="0078D4"/>
                </a:solidFill>
                <a:latin typeface="Segoe UI Semibold" panose="020B0702040204020203" pitchFamily="34" charset="0"/>
              </a:endParaRPr>
            </a:p>
          </p:txBody>
        </p:sp>
        <p:cxnSp>
          <p:nvCxnSpPr>
            <p:cNvPr id="68" name="Straight Connector 67">
              <a:extLst>
                <a:ext uri="{FF2B5EF4-FFF2-40B4-BE49-F238E27FC236}">
                  <a16:creationId xmlns:a16="http://schemas.microsoft.com/office/drawing/2014/main" id="{9639E6BF-C156-4D3B-88EE-DB8B900A5BC3}"/>
                </a:ext>
              </a:extLst>
            </p:cNvPr>
            <p:cNvCxnSpPr>
              <a:cxnSpLocks/>
            </p:cNvCxnSpPr>
            <p:nvPr/>
          </p:nvCxnSpPr>
          <p:spPr>
            <a:xfrm flipV="1">
              <a:off x="2112413" y="2264990"/>
              <a:ext cx="0" cy="1230308"/>
            </a:xfrm>
            <a:prstGeom prst="line">
              <a:avLst/>
            </a:prstGeom>
            <a:ln>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7DC1DFE-16E0-4545-AD05-B30C84A461FE}"/>
                </a:ext>
              </a:extLst>
            </p:cNvPr>
            <p:cNvCxnSpPr>
              <a:cxnSpLocks/>
            </p:cNvCxnSpPr>
            <p:nvPr/>
          </p:nvCxnSpPr>
          <p:spPr>
            <a:xfrm flipV="1">
              <a:off x="7333181" y="4332420"/>
              <a:ext cx="0" cy="966690"/>
            </a:xfrm>
            <a:prstGeom prst="line">
              <a:avLst/>
            </a:prstGeom>
            <a:ln w="127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70" name="Rectangle 41">
              <a:extLst>
                <a:ext uri="{FF2B5EF4-FFF2-40B4-BE49-F238E27FC236}">
                  <a16:creationId xmlns:a16="http://schemas.microsoft.com/office/drawing/2014/main" id="{1E3F0101-4ECB-4C41-995A-F01EED0D2632}"/>
                </a:ext>
              </a:extLst>
            </p:cNvPr>
            <p:cNvSpPr>
              <a:spLocks noChangeArrowheads="1"/>
            </p:cNvSpPr>
            <p:nvPr/>
          </p:nvSpPr>
          <p:spPr bwMode="auto">
            <a:xfrm>
              <a:off x="2067810" y="2191437"/>
              <a:ext cx="5287698" cy="329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34201" eaLnBrk="0" fontAlgn="base" hangingPunct="0">
                <a:spcBef>
                  <a:spcPct val="0"/>
                </a:spcBef>
                <a:spcAft>
                  <a:spcPct val="0"/>
                </a:spcAft>
                <a:defRPr/>
              </a:pPr>
              <a:r>
                <a:rPr lang="ko-KR" altLang="en-US" sz="2040" b="1" kern="0" dirty="0">
                  <a:solidFill>
                    <a:srgbClr val="0078D4"/>
                  </a:solidFill>
                  <a:latin typeface="Segoe UI Semibold" panose="020B0702040204020203" pitchFamily="34" charset="0"/>
                </a:rPr>
                <a:t>실험</a:t>
              </a:r>
              <a:endParaRPr lang="en-US" altLang="en-US" sz="2040" b="1" kern="0" dirty="0">
                <a:solidFill>
                  <a:srgbClr val="0078D4"/>
                </a:solidFill>
                <a:latin typeface="Segoe UI Semibold" panose="020B0702040204020203" pitchFamily="34" charset="0"/>
              </a:endParaRPr>
            </a:p>
          </p:txBody>
        </p:sp>
        <p:sp>
          <p:nvSpPr>
            <p:cNvPr id="71" name="Rectangle 41">
              <a:extLst>
                <a:ext uri="{FF2B5EF4-FFF2-40B4-BE49-F238E27FC236}">
                  <a16:creationId xmlns:a16="http://schemas.microsoft.com/office/drawing/2014/main" id="{01BD0CB8-D28E-4DDA-A2F4-C5D96C8151E5}"/>
                </a:ext>
              </a:extLst>
            </p:cNvPr>
            <p:cNvSpPr>
              <a:spLocks noChangeArrowheads="1"/>
            </p:cNvSpPr>
            <p:nvPr/>
          </p:nvSpPr>
          <p:spPr bwMode="auto">
            <a:xfrm>
              <a:off x="7355509" y="2191437"/>
              <a:ext cx="4607210" cy="329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34201" eaLnBrk="0" fontAlgn="base" hangingPunct="0">
                <a:spcBef>
                  <a:spcPct val="0"/>
                </a:spcBef>
                <a:spcAft>
                  <a:spcPct val="0"/>
                </a:spcAft>
                <a:defRPr/>
              </a:pPr>
              <a:r>
                <a:rPr lang="ko-KR" altLang="en-US" sz="2040" b="1" kern="0" dirty="0">
                  <a:solidFill>
                    <a:srgbClr val="0078D4"/>
                  </a:solidFill>
                  <a:latin typeface="Segoe UI Semibold" panose="020B0702040204020203" pitchFamily="34" charset="0"/>
                </a:rPr>
                <a:t>배포</a:t>
              </a:r>
              <a:endParaRPr lang="en-US" altLang="en-US" sz="2040" b="1" kern="0" dirty="0">
                <a:solidFill>
                  <a:srgbClr val="0078D4"/>
                </a:solidFill>
                <a:latin typeface="Segoe UI Semibold" panose="020B0702040204020203" pitchFamily="34" charset="0"/>
              </a:endParaRPr>
            </a:p>
          </p:txBody>
        </p:sp>
        <p:cxnSp>
          <p:nvCxnSpPr>
            <p:cNvPr id="72" name="Straight Connector 71">
              <a:extLst>
                <a:ext uri="{FF2B5EF4-FFF2-40B4-BE49-F238E27FC236}">
                  <a16:creationId xmlns:a16="http://schemas.microsoft.com/office/drawing/2014/main" id="{5C0B50FA-5A51-42D7-99B6-22715D7442E3}"/>
                </a:ext>
              </a:extLst>
            </p:cNvPr>
            <p:cNvCxnSpPr>
              <a:cxnSpLocks/>
            </p:cNvCxnSpPr>
            <p:nvPr/>
          </p:nvCxnSpPr>
          <p:spPr>
            <a:xfrm flipV="1">
              <a:off x="2113546" y="4199045"/>
              <a:ext cx="0" cy="1100066"/>
            </a:xfrm>
            <a:prstGeom prst="line">
              <a:avLst/>
            </a:prstGeom>
            <a:ln>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B9FE2B5A-1B67-4F59-8B42-9240941D4314}"/>
                </a:ext>
              </a:extLst>
            </p:cNvPr>
            <p:cNvCxnSpPr>
              <a:cxnSpLocks/>
            </p:cNvCxnSpPr>
            <p:nvPr/>
          </p:nvCxnSpPr>
          <p:spPr>
            <a:xfrm>
              <a:off x="5444335" y="3616350"/>
              <a:ext cx="0" cy="498329"/>
            </a:xfrm>
            <a:prstGeom prst="straightConnector1">
              <a:avLst/>
            </a:prstGeom>
            <a:ln w="12700">
              <a:solidFill>
                <a:schemeClr val="tx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DBC5C198-8C59-49AB-8CD9-6998DA0437A0}"/>
                </a:ext>
              </a:extLst>
            </p:cNvPr>
            <p:cNvGrpSpPr/>
            <p:nvPr/>
          </p:nvGrpSpPr>
          <p:grpSpPr>
            <a:xfrm>
              <a:off x="5175416" y="4293599"/>
              <a:ext cx="526470" cy="524297"/>
              <a:chOff x="7643146" y="2995601"/>
              <a:chExt cx="270958" cy="269839"/>
            </a:xfrm>
          </p:grpSpPr>
          <p:sp>
            <p:nvSpPr>
              <p:cNvPr id="75" name="Freeform 78">
                <a:extLst>
                  <a:ext uri="{FF2B5EF4-FFF2-40B4-BE49-F238E27FC236}">
                    <a16:creationId xmlns:a16="http://schemas.microsoft.com/office/drawing/2014/main" id="{383C91D4-2E05-41EC-A725-E85A36807544}"/>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76" name="Line 79">
                <a:extLst>
                  <a:ext uri="{FF2B5EF4-FFF2-40B4-BE49-F238E27FC236}">
                    <a16:creationId xmlns:a16="http://schemas.microsoft.com/office/drawing/2014/main" id="{41C840AF-7F0D-4820-8A77-7E3B254D413F}"/>
                  </a:ext>
                </a:extLst>
              </p:cNvPr>
              <p:cNvSpPr>
                <a:spLocks noChangeShapeType="1"/>
              </p:cNvSpPr>
              <p:nvPr/>
            </p:nvSpPr>
            <p:spPr bwMode="auto">
              <a:xfrm>
                <a:off x="7709206" y="2995601"/>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77" name="Line 80">
                <a:extLst>
                  <a:ext uri="{FF2B5EF4-FFF2-40B4-BE49-F238E27FC236}">
                    <a16:creationId xmlns:a16="http://schemas.microsoft.com/office/drawing/2014/main" id="{3E84AFCC-9C6F-4417-B816-2442EC7A8730}"/>
                  </a:ext>
                </a:extLst>
              </p:cNvPr>
              <p:cNvSpPr>
                <a:spLocks noChangeShapeType="1"/>
              </p:cNvSpPr>
              <p:nvPr/>
            </p:nvSpPr>
            <p:spPr bwMode="auto">
              <a:xfrm>
                <a:off x="7742796" y="2995601"/>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78" name="Line 81">
                <a:extLst>
                  <a:ext uri="{FF2B5EF4-FFF2-40B4-BE49-F238E27FC236}">
                    <a16:creationId xmlns:a16="http://schemas.microsoft.com/office/drawing/2014/main" id="{C64AA42D-A8E0-43EC-BAAF-BF42A0023053}"/>
                  </a:ext>
                </a:extLst>
              </p:cNvPr>
              <p:cNvSpPr>
                <a:spLocks noChangeShapeType="1"/>
              </p:cNvSpPr>
              <p:nvPr/>
            </p:nvSpPr>
            <p:spPr bwMode="auto">
              <a:xfrm>
                <a:off x="7778625" y="2995601"/>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0" name="Line 82">
                <a:extLst>
                  <a:ext uri="{FF2B5EF4-FFF2-40B4-BE49-F238E27FC236}">
                    <a16:creationId xmlns:a16="http://schemas.microsoft.com/office/drawing/2014/main" id="{F0F8DCE9-590C-447E-ADB1-E3168719BB23}"/>
                  </a:ext>
                </a:extLst>
              </p:cNvPr>
              <p:cNvSpPr>
                <a:spLocks noChangeShapeType="1"/>
              </p:cNvSpPr>
              <p:nvPr/>
            </p:nvSpPr>
            <p:spPr bwMode="auto">
              <a:xfrm>
                <a:off x="7812215" y="2995601"/>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1" name="Line 83">
                <a:extLst>
                  <a:ext uri="{FF2B5EF4-FFF2-40B4-BE49-F238E27FC236}">
                    <a16:creationId xmlns:a16="http://schemas.microsoft.com/office/drawing/2014/main" id="{C36E78A8-DE02-4A3E-A52F-E512C4B67E09}"/>
                  </a:ext>
                </a:extLst>
              </p:cNvPr>
              <p:cNvSpPr>
                <a:spLocks noChangeShapeType="1"/>
              </p:cNvSpPr>
              <p:nvPr/>
            </p:nvSpPr>
            <p:spPr bwMode="auto">
              <a:xfrm>
                <a:off x="7846924" y="2995601"/>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3" name="Line 84">
                <a:extLst>
                  <a:ext uri="{FF2B5EF4-FFF2-40B4-BE49-F238E27FC236}">
                    <a16:creationId xmlns:a16="http://schemas.microsoft.com/office/drawing/2014/main" id="{7DD7DB1C-D7E8-4D35-BCA5-E35B69ADAF98}"/>
                  </a:ext>
                </a:extLst>
              </p:cNvPr>
              <p:cNvSpPr>
                <a:spLocks noChangeShapeType="1"/>
              </p:cNvSpPr>
              <p:nvPr/>
            </p:nvSpPr>
            <p:spPr bwMode="auto">
              <a:xfrm flipH="1">
                <a:off x="7882753" y="3060542"/>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4" name="Line 85">
                <a:extLst>
                  <a:ext uri="{FF2B5EF4-FFF2-40B4-BE49-F238E27FC236}">
                    <a16:creationId xmlns:a16="http://schemas.microsoft.com/office/drawing/2014/main" id="{6BEB5A42-8575-4DE4-AF20-FF4D5BFFC83C}"/>
                  </a:ext>
                </a:extLst>
              </p:cNvPr>
              <p:cNvSpPr>
                <a:spLocks noChangeShapeType="1"/>
              </p:cNvSpPr>
              <p:nvPr/>
            </p:nvSpPr>
            <p:spPr bwMode="auto">
              <a:xfrm flipH="1">
                <a:off x="7882753" y="3096371"/>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7" name="Line 86">
                <a:extLst>
                  <a:ext uri="{FF2B5EF4-FFF2-40B4-BE49-F238E27FC236}">
                    <a16:creationId xmlns:a16="http://schemas.microsoft.com/office/drawing/2014/main" id="{0CAB0E0D-3D01-49A4-BA0F-FE681E7B5182}"/>
                  </a:ext>
                </a:extLst>
              </p:cNvPr>
              <p:cNvSpPr>
                <a:spLocks noChangeShapeType="1"/>
              </p:cNvSpPr>
              <p:nvPr/>
            </p:nvSpPr>
            <p:spPr bwMode="auto">
              <a:xfrm flipH="1">
                <a:off x="7882753" y="3129961"/>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8" name="Line 87">
                <a:extLst>
                  <a:ext uri="{FF2B5EF4-FFF2-40B4-BE49-F238E27FC236}">
                    <a16:creationId xmlns:a16="http://schemas.microsoft.com/office/drawing/2014/main" id="{22F17154-849A-4003-9AF7-ED73741662BA}"/>
                  </a:ext>
                </a:extLst>
              </p:cNvPr>
              <p:cNvSpPr>
                <a:spLocks noChangeShapeType="1"/>
              </p:cNvSpPr>
              <p:nvPr/>
            </p:nvSpPr>
            <p:spPr bwMode="auto">
              <a:xfrm flipH="1">
                <a:off x="7882753" y="3164670"/>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94" name="Line 88">
                <a:extLst>
                  <a:ext uri="{FF2B5EF4-FFF2-40B4-BE49-F238E27FC236}">
                    <a16:creationId xmlns:a16="http://schemas.microsoft.com/office/drawing/2014/main" id="{0FF72E47-18C4-4264-8913-D6B446F5D808}"/>
                  </a:ext>
                </a:extLst>
              </p:cNvPr>
              <p:cNvSpPr>
                <a:spLocks noChangeShapeType="1"/>
              </p:cNvSpPr>
              <p:nvPr/>
            </p:nvSpPr>
            <p:spPr bwMode="auto">
              <a:xfrm flipH="1">
                <a:off x="7882753" y="3200500"/>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4" name="Line 89">
                <a:extLst>
                  <a:ext uri="{FF2B5EF4-FFF2-40B4-BE49-F238E27FC236}">
                    <a16:creationId xmlns:a16="http://schemas.microsoft.com/office/drawing/2014/main" id="{5E59A94D-65D9-4438-8064-EC028E729F6C}"/>
                  </a:ext>
                </a:extLst>
              </p:cNvPr>
              <p:cNvSpPr>
                <a:spLocks noChangeShapeType="1"/>
              </p:cNvSpPr>
              <p:nvPr/>
            </p:nvSpPr>
            <p:spPr bwMode="auto">
              <a:xfrm flipH="1">
                <a:off x="7643146" y="3060542"/>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5" name="Line 90">
                <a:extLst>
                  <a:ext uri="{FF2B5EF4-FFF2-40B4-BE49-F238E27FC236}">
                    <a16:creationId xmlns:a16="http://schemas.microsoft.com/office/drawing/2014/main" id="{8BE903FF-F78C-4A44-B19F-397AC6CF4B65}"/>
                  </a:ext>
                </a:extLst>
              </p:cNvPr>
              <p:cNvSpPr>
                <a:spLocks noChangeShapeType="1"/>
              </p:cNvSpPr>
              <p:nvPr/>
            </p:nvSpPr>
            <p:spPr bwMode="auto">
              <a:xfrm flipH="1">
                <a:off x="7643146" y="3096371"/>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6" name="Line 91">
                <a:extLst>
                  <a:ext uri="{FF2B5EF4-FFF2-40B4-BE49-F238E27FC236}">
                    <a16:creationId xmlns:a16="http://schemas.microsoft.com/office/drawing/2014/main" id="{FF553173-20B7-4AB5-9F03-93F9BA745123}"/>
                  </a:ext>
                </a:extLst>
              </p:cNvPr>
              <p:cNvSpPr>
                <a:spLocks noChangeShapeType="1"/>
              </p:cNvSpPr>
              <p:nvPr/>
            </p:nvSpPr>
            <p:spPr bwMode="auto">
              <a:xfrm flipH="1">
                <a:off x="7643146" y="3129961"/>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8" name="Line 92">
                <a:extLst>
                  <a:ext uri="{FF2B5EF4-FFF2-40B4-BE49-F238E27FC236}">
                    <a16:creationId xmlns:a16="http://schemas.microsoft.com/office/drawing/2014/main" id="{D61A4021-6F31-4797-811E-FD272BB987F8}"/>
                  </a:ext>
                </a:extLst>
              </p:cNvPr>
              <p:cNvSpPr>
                <a:spLocks noChangeShapeType="1"/>
              </p:cNvSpPr>
              <p:nvPr/>
            </p:nvSpPr>
            <p:spPr bwMode="auto">
              <a:xfrm flipH="1">
                <a:off x="7643146" y="3164670"/>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9" name="Line 93">
                <a:extLst>
                  <a:ext uri="{FF2B5EF4-FFF2-40B4-BE49-F238E27FC236}">
                    <a16:creationId xmlns:a16="http://schemas.microsoft.com/office/drawing/2014/main" id="{90E94F50-7734-4DA1-9136-6116449095B1}"/>
                  </a:ext>
                </a:extLst>
              </p:cNvPr>
              <p:cNvSpPr>
                <a:spLocks noChangeShapeType="1"/>
              </p:cNvSpPr>
              <p:nvPr/>
            </p:nvSpPr>
            <p:spPr bwMode="auto">
              <a:xfrm flipH="1">
                <a:off x="7643146" y="3200500"/>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0" name="Line 94">
                <a:extLst>
                  <a:ext uri="{FF2B5EF4-FFF2-40B4-BE49-F238E27FC236}">
                    <a16:creationId xmlns:a16="http://schemas.microsoft.com/office/drawing/2014/main" id="{4340FDE1-C939-4907-924F-2A940AF24D50}"/>
                  </a:ext>
                </a:extLst>
              </p:cNvPr>
              <p:cNvSpPr>
                <a:spLocks noChangeShapeType="1"/>
              </p:cNvSpPr>
              <p:nvPr/>
            </p:nvSpPr>
            <p:spPr bwMode="auto">
              <a:xfrm>
                <a:off x="7709206" y="3234089"/>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1" name="Line 95">
                <a:extLst>
                  <a:ext uri="{FF2B5EF4-FFF2-40B4-BE49-F238E27FC236}">
                    <a16:creationId xmlns:a16="http://schemas.microsoft.com/office/drawing/2014/main" id="{4CA1B6FC-CDEC-44D9-BE05-B1140492C46E}"/>
                  </a:ext>
                </a:extLst>
              </p:cNvPr>
              <p:cNvSpPr>
                <a:spLocks noChangeShapeType="1"/>
              </p:cNvSpPr>
              <p:nvPr/>
            </p:nvSpPr>
            <p:spPr bwMode="auto">
              <a:xfrm>
                <a:off x="7742796" y="3234089"/>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2" name="Line 96">
                <a:extLst>
                  <a:ext uri="{FF2B5EF4-FFF2-40B4-BE49-F238E27FC236}">
                    <a16:creationId xmlns:a16="http://schemas.microsoft.com/office/drawing/2014/main" id="{35CC0FB0-8E04-4922-B2E3-00DD6CC79957}"/>
                  </a:ext>
                </a:extLst>
              </p:cNvPr>
              <p:cNvSpPr>
                <a:spLocks noChangeShapeType="1"/>
              </p:cNvSpPr>
              <p:nvPr/>
            </p:nvSpPr>
            <p:spPr bwMode="auto">
              <a:xfrm>
                <a:off x="7778625" y="3234089"/>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3" name="Line 97">
                <a:extLst>
                  <a:ext uri="{FF2B5EF4-FFF2-40B4-BE49-F238E27FC236}">
                    <a16:creationId xmlns:a16="http://schemas.microsoft.com/office/drawing/2014/main" id="{1D21ED37-45B9-4C9B-94EC-023F0537C759}"/>
                  </a:ext>
                </a:extLst>
              </p:cNvPr>
              <p:cNvSpPr>
                <a:spLocks noChangeShapeType="1"/>
              </p:cNvSpPr>
              <p:nvPr/>
            </p:nvSpPr>
            <p:spPr bwMode="auto">
              <a:xfrm>
                <a:off x="7812215" y="3234089"/>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4" name="Line 98">
                <a:extLst>
                  <a:ext uri="{FF2B5EF4-FFF2-40B4-BE49-F238E27FC236}">
                    <a16:creationId xmlns:a16="http://schemas.microsoft.com/office/drawing/2014/main" id="{DE908B1A-C3A4-4111-81DE-C4E030C7EA88}"/>
                  </a:ext>
                </a:extLst>
              </p:cNvPr>
              <p:cNvSpPr>
                <a:spLocks noChangeShapeType="1"/>
              </p:cNvSpPr>
              <p:nvPr/>
            </p:nvSpPr>
            <p:spPr bwMode="auto">
              <a:xfrm>
                <a:off x="7846924" y="3234089"/>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grpSp>
        <p:grpSp>
          <p:nvGrpSpPr>
            <p:cNvPr id="115" name="Group 114">
              <a:extLst>
                <a:ext uri="{FF2B5EF4-FFF2-40B4-BE49-F238E27FC236}">
                  <a16:creationId xmlns:a16="http://schemas.microsoft.com/office/drawing/2014/main" id="{AE916AFD-3427-49A2-B995-211EA001D52F}"/>
                </a:ext>
              </a:extLst>
            </p:cNvPr>
            <p:cNvGrpSpPr/>
            <p:nvPr/>
          </p:nvGrpSpPr>
          <p:grpSpPr>
            <a:xfrm>
              <a:off x="5098002" y="2791139"/>
              <a:ext cx="674392" cy="674392"/>
              <a:chOff x="6064661" y="2331652"/>
              <a:chExt cx="674488" cy="674488"/>
            </a:xfrm>
          </p:grpSpPr>
          <p:grpSp>
            <p:nvGrpSpPr>
              <p:cNvPr id="116" name="Group 115">
                <a:extLst>
                  <a:ext uri="{FF2B5EF4-FFF2-40B4-BE49-F238E27FC236}">
                    <a16:creationId xmlns:a16="http://schemas.microsoft.com/office/drawing/2014/main" id="{2255E810-85B8-46F8-8EE9-E5481BB1675A}"/>
                  </a:ext>
                </a:extLst>
              </p:cNvPr>
              <p:cNvGrpSpPr/>
              <p:nvPr/>
            </p:nvGrpSpPr>
            <p:grpSpPr>
              <a:xfrm>
                <a:off x="6064661" y="2331652"/>
                <a:ext cx="674488" cy="674488"/>
                <a:chOff x="6064661" y="2331652"/>
                <a:chExt cx="674488" cy="674488"/>
              </a:xfrm>
            </p:grpSpPr>
            <p:sp>
              <p:nvSpPr>
                <p:cNvPr id="118" name="Oval 117">
                  <a:extLst>
                    <a:ext uri="{FF2B5EF4-FFF2-40B4-BE49-F238E27FC236}">
                      <a16:creationId xmlns:a16="http://schemas.microsoft.com/office/drawing/2014/main" id="{A3F486E7-F456-4ECD-950E-0A41E983D8BD}"/>
                    </a:ext>
                  </a:extLst>
                </p:cNvPr>
                <p:cNvSpPr/>
                <p:nvPr/>
              </p:nvSpPr>
              <p:spPr bwMode="auto">
                <a:xfrm>
                  <a:off x="6211116" y="2331652"/>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Oval 118">
                  <a:extLst>
                    <a:ext uri="{FF2B5EF4-FFF2-40B4-BE49-F238E27FC236}">
                      <a16:creationId xmlns:a16="http://schemas.microsoft.com/office/drawing/2014/main" id="{0D53E733-5F21-4FE3-AF06-D6A43F0DDE76}"/>
                    </a:ext>
                  </a:extLst>
                </p:cNvPr>
                <p:cNvSpPr/>
                <p:nvPr/>
              </p:nvSpPr>
              <p:spPr bwMode="auto">
                <a:xfrm rot="3600000">
                  <a:off x="6211116" y="2328651"/>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0587B817-34E7-47C1-AC69-6D7F6CC2FCF0}"/>
                    </a:ext>
                  </a:extLst>
                </p:cNvPr>
                <p:cNvSpPr/>
                <p:nvPr/>
              </p:nvSpPr>
              <p:spPr bwMode="auto">
                <a:xfrm rot="18000000">
                  <a:off x="6211116" y="2328651"/>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17" name="Oval 116">
                <a:extLst>
                  <a:ext uri="{FF2B5EF4-FFF2-40B4-BE49-F238E27FC236}">
                    <a16:creationId xmlns:a16="http://schemas.microsoft.com/office/drawing/2014/main" id="{FC6D670E-0C1E-4235-A8CA-CFDF239FA6B2}"/>
                  </a:ext>
                </a:extLst>
              </p:cNvPr>
              <p:cNvSpPr/>
              <p:nvPr/>
            </p:nvSpPr>
            <p:spPr bwMode="auto">
              <a:xfrm>
                <a:off x="6301928" y="2568919"/>
                <a:ext cx="199955" cy="199955"/>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21" name="Group 120">
              <a:extLst>
                <a:ext uri="{FF2B5EF4-FFF2-40B4-BE49-F238E27FC236}">
                  <a16:creationId xmlns:a16="http://schemas.microsoft.com/office/drawing/2014/main" id="{1D83E69C-26BD-4719-ABA3-604914B5FC56}"/>
                </a:ext>
              </a:extLst>
            </p:cNvPr>
            <p:cNvGrpSpPr/>
            <p:nvPr/>
          </p:nvGrpSpPr>
          <p:grpSpPr>
            <a:xfrm>
              <a:off x="10735685" y="3616350"/>
              <a:ext cx="644140" cy="570726"/>
              <a:chOff x="10902845" y="2693238"/>
              <a:chExt cx="644231" cy="570807"/>
            </a:xfrm>
          </p:grpSpPr>
          <p:sp>
            <p:nvSpPr>
              <p:cNvPr id="124" name="Freeform 146">
                <a:extLst>
                  <a:ext uri="{FF2B5EF4-FFF2-40B4-BE49-F238E27FC236}">
                    <a16:creationId xmlns:a16="http://schemas.microsoft.com/office/drawing/2014/main" id="{2936A78F-488C-4464-976E-66B2E3675843}"/>
                  </a:ext>
                </a:extLst>
              </p:cNvPr>
              <p:cNvSpPr>
                <a:spLocks noChangeAspect="1"/>
              </p:cNvSpPr>
              <p:nvPr/>
            </p:nvSpPr>
            <p:spPr bwMode="auto">
              <a:xfrm>
                <a:off x="10902845" y="2693238"/>
                <a:ext cx="644231" cy="40799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IN" sz="1960" b="1">
                  <a:solidFill>
                    <a:srgbClr val="FFFFFF"/>
                  </a:solidFill>
                  <a:latin typeface="Segoe UI Light"/>
                  <a:ea typeface="Segoe UI" pitchFamily="34" charset="0"/>
                  <a:cs typeface="Segoe UI" pitchFamily="34" charset="0"/>
                </a:endParaRPr>
              </a:p>
            </p:txBody>
          </p:sp>
          <p:sp>
            <p:nvSpPr>
              <p:cNvPr id="125" name="Rectangle 124">
                <a:extLst>
                  <a:ext uri="{FF2B5EF4-FFF2-40B4-BE49-F238E27FC236}">
                    <a16:creationId xmlns:a16="http://schemas.microsoft.com/office/drawing/2014/main" id="{29DD8CB1-BD97-4D35-B040-A329522E8E8D}"/>
                  </a:ext>
                </a:extLst>
              </p:cNvPr>
              <p:cNvSpPr/>
              <p:nvPr/>
            </p:nvSpPr>
            <p:spPr bwMode="auto">
              <a:xfrm>
                <a:off x="11138157" y="3021086"/>
                <a:ext cx="205040" cy="1484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26" name="Straight Arrow Connector 125">
                <a:extLst>
                  <a:ext uri="{FF2B5EF4-FFF2-40B4-BE49-F238E27FC236}">
                    <a16:creationId xmlns:a16="http://schemas.microsoft.com/office/drawing/2014/main" id="{4C8D6AAE-BEBC-4129-8C50-42AFFA27669C}"/>
                  </a:ext>
                </a:extLst>
              </p:cNvPr>
              <p:cNvCxnSpPr>
                <a:cxnSpLocks/>
              </p:cNvCxnSpPr>
              <p:nvPr/>
            </p:nvCxnSpPr>
            <p:spPr>
              <a:xfrm flipV="1">
                <a:off x="11245742" y="2947705"/>
                <a:ext cx="0" cy="31634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A4279932-207A-4617-B1DD-A2388D41E295}"/>
                </a:ext>
              </a:extLst>
            </p:cNvPr>
            <p:cNvGrpSpPr/>
            <p:nvPr/>
          </p:nvGrpSpPr>
          <p:grpSpPr>
            <a:xfrm>
              <a:off x="919716" y="4164262"/>
              <a:ext cx="501369" cy="511032"/>
              <a:chOff x="7158422" y="1607015"/>
              <a:chExt cx="2726357" cy="2778897"/>
            </a:xfrm>
            <a:solidFill>
              <a:schemeClr val="bg1"/>
            </a:solidFill>
          </p:grpSpPr>
          <p:sp>
            <p:nvSpPr>
              <p:cNvPr id="128" name="Freeform 242">
                <a:extLst>
                  <a:ext uri="{FF2B5EF4-FFF2-40B4-BE49-F238E27FC236}">
                    <a16:creationId xmlns:a16="http://schemas.microsoft.com/office/drawing/2014/main" id="{26BB978A-122B-40BA-A04B-B31CBC1EE029}"/>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solidFill>
                  <a:schemeClr val="tx2"/>
                </a:solidFill>
                <a:miter lim="800000"/>
                <a:headEnd/>
                <a:tailEn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14224"/>
                <a:endParaRPr lang="en-US">
                  <a:solidFill>
                    <a:prstClr val="black"/>
                  </a:solidFill>
                  <a:latin typeface="Arial" charset="0"/>
                  <a:ea typeface="Arial" charset="0"/>
                  <a:cs typeface="Arial" charset="0"/>
                </a:endParaRPr>
              </a:p>
            </p:txBody>
          </p:sp>
          <p:sp>
            <p:nvSpPr>
              <p:cNvPr id="129" name="Diamond 128">
                <a:extLst>
                  <a:ext uri="{FF2B5EF4-FFF2-40B4-BE49-F238E27FC236}">
                    <a16:creationId xmlns:a16="http://schemas.microsoft.com/office/drawing/2014/main" id="{28F07F75-8307-44CC-BB84-0E37A580D1E5}"/>
                  </a:ext>
                </a:extLst>
              </p:cNvPr>
              <p:cNvSpPr/>
              <p:nvPr/>
            </p:nvSpPr>
            <p:spPr bwMode="auto">
              <a:xfrm>
                <a:off x="7158422" y="2521415"/>
                <a:ext cx="2726357" cy="1414112"/>
              </a:xfrm>
              <a:prstGeom prst="diamond">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0" name="Freeform 243">
                <a:extLst>
                  <a:ext uri="{FF2B5EF4-FFF2-40B4-BE49-F238E27FC236}">
                    <a16:creationId xmlns:a16="http://schemas.microsoft.com/office/drawing/2014/main" id="{E0363325-1F24-44CC-89A1-7C5CD9CE015E}"/>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solidFill>
                  <a:schemeClr val="tx2"/>
                </a:solidFill>
                <a:miter lim="800000"/>
                <a:headEnd/>
                <a:tailEn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14224"/>
                <a:endParaRPr lang="en-US">
                  <a:solidFill>
                    <a:prstClr val="black"/>
                  </a:solidFill>
                  <a:latin typeface="Arial" charset="0"/>
                  <a:ea typeface="Arial" charset="0"/>
                  <a:cs typeface="Arial" charset="0"/>
                </a:endParaRPr>
              </a:p>
            </p:txBody>
          </p:sp>
          <p:sp>
            <p:nvSpPr>
              <p:cNvPr id="131" name="Diamond 130">
                <a:extLst>
                  <a:ext uri="{FF2B5EF4-FFF2-40B4-BE49-F238E27FC236}">
                    <a16:creationId xmlns:a16="http://schemas.microsoft.com/office/drawing/2014/main" id="{65F34F6C-662D-4917-9847-CBDAB3FA24F9}"/>
                  </a:ext>
                </a:extLst>
              </p:cNvPr>
              <p:cNvSpPr/>
              <p:nvPr/>
            </p:nvSpPr>
            <p:spPr bwMode="auto">
              <a:xfrm>
                <a:off x="7158422" y="1607015"/>
                <a:ext cx="2726357" cy="1414112"/>
              </a:xfrm>
              <a:prstGeom prst="diamond">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32" name="Freeform: Shape 830">
              <a:extLst>
                <a:ext uri="{FF2B5EF4-FFF2-40B4-BE49-F238E27FC236}">
                  <a16:creationId xmlns:a16="http://schemas.microsoft.com/office/drawing/2014/main" id="{55459B66-0CAF-4BF8-84D3-F1AA8121FD80}"/>
                </a:ext>
              </a:extLst>
            </p:cNvPr>
            <p:cNvSpPr>
              <a:spLocks noChangeArrowheads="1"/>
            </p:cNvSpPr>
            <p:nvPr/>
          </p:nvSpPr>
          <p:spPr bwMode="auto">
            <a:xfrm>
              <a:off x="958681" y="3237676"/>
              <a:ext cx="450538" cy="613234"/>
            </a:xfrm>
            <a:custGeom>
              <a:avLst/>
              <a:gdLst>
                <a:gd name="connsiteX0" fmla="*/ 1913 w 3330348"/>
                <a:gd name="connsiteY0" fmla="*/ 3068274 h 4532979"/>
                <a:gd name="connsiteX1" fmla="*/ 33829 w 3330348"/>
                <a:gd name="connsiteY1" fmla="*/ 3129345 h 4532979"/>
                <a:gd name="connsiteX2" fmla="*/ 1665174 w 3330348"/>
                <a:gd name="connsiteY2" fmla="*/ 3385824 h 4532979"/>
                <a:gd name="connsiteX3" fmla="*/ 3296519 w 3330348"/>
                <a:gd name="connsiteY3" fmla="*/ 3129345 h 4532979"/>
                <a:gd name="connsiteX4" fmla="*/ 3328434 w 3330348"/>
                <a:gd name="connsiteY4" fmla="*/ 3068274 h 4532979"/>
                <a:gd name="connsiteX5" fmla="*/ 3330348 w 3330348"/>
                <a:gd name="connsiteY5" fmla="*/ 4211766 h 4532979"/>
                <a:gd name="connsiteX6" fmla="*/ 1665174 w 3330348"/>
                <a:gd name="connsiteY6" fmla="*/ 4532979 h 4532979"/>
                <a:gd name="connsiteX7" fmla="*/ 0 w 3330348"/>
                <a:gd name="connsiteY7" fmla="*/ 4211766 h 4532979"/>
                <a:gd name="connsiteX8" fmla="*/ 1913 w 3330348"/>
                <a:gd name="connsiteY8" fmla="*/ 3068274 h 4532979"/>
                <a:gd name="connsiteX9" fmla="*/ 1913 w 3330348"/>
                <a:gd name="connsiteY9" fmla="*/ 1762531 h 4532979"/>
                <a:gd name="connsiteX10" fmla="*/ 33829 w 3330348"/>
                <a:gd name="connsiteY10" fmla="*/ 1823602 h 4532979"/>
                <a:gd name="connsiteX11" fmla="*/ 1665174 w 3330348"/>
                <a:gd name="connsiteY11" fmla="*/ 2080081 h 4532979"/>
                <a:gd name="connsiteX12" fmla="*/ 3296519 w 3330348"/>
                <a:gd name="connsiteY12" fmla="*/ 1823602 h 4532979"/>
                <a:gd name="connsiteX13" fmla="*/ 3328434 w 3330348"/>
                <a:gd name="connsiteY13" fmla="*/ 1762531 h 4532979"/>
                <a:gd name="connsiteX14" fmla="*/ 3330348 w 3330348"/>
                <a:gd name="connsiteY14" fmla="*/ 2906023 h 4532979"/>
                <a:gd name="connsiteX15" fmla="*/ 1665174 w 3330348"/>
                <a:gd name="connsiteY15" fmla="*/ 3227236 h 4532979"/>
                <a:gd name="connsiteX16" fmla="*/ 0 w 3330348"/>
                <a:gd name="connsiteY16" fmla="*/ 2906023 h 4532979"/>
                <a:gd name="connsiteX17" fmla="*/ 1913 w 3330348"/>
                <a:gd name="connsiteY17" fmla="*/ 1762531 h 4532979"/>
                <a:gd name="connsiteX18" fmla="*/ 1913 w 3330348"/>
                <a:gd name="connsiteY18" fmla="*/ 456788 h 4532979"/>
                <a:gd name="connsiteX19" fmla="*/ 33829 w 3330348"/>
                <a:gd name="connsiteY19" fmla="*/ 517859 h 4532979"/>
                <a:gd name="connsiteX20" fmla="*/ 1665174 w 3330348"/>
                <a:gd name="connsiteY20" fmla="*/ 774338 h 4532979"/>
                <a:gd name="connsiteX21" fmla="*/ 3296519 w 3330348"/>
                <a:gd name="connsiteY21" fmla="*/ 517859 h 4532979"/>
                <a:gd name="connsiteX22" fmla="*/ 3328434 w 3330348"/>
                <a:gd name="connsiteY22" fmla="*/ 456788 h 4532979"/>
                <a:gd name="connsiteX23" fmla="*/ 3330348 w 3330348"/>
                <a:gd name="connsiteY23" fmla="*/ 1600280 h 4532979"/>
                <a:gd name="connsiteX24" fmla="*/ 1665174 w 3330348"/>
                <a:gd name="connsiteY24" fmla="*/ 1921493 h 4532979"/>
                <a:gd name="connsiteX25" fmla="*/ 0 w 3330348"/>
                <a:gd name="connsiteY25" fmla="*/ 1600280 h 4532979"/>
                <a:gd name="connsiteX26" fmla="*/ 1913 w 3330348"/>
                <a:gd name="connsiteY26" fmla="*/ 456788 h 4532979"/>
                <a:gd name="connsiteX27" fmla="*/ 1665174 w 3330348"/>
                <a:gd name="connsiteY27" fmla="*/ 0 h 4532979"/>
                <a:gd name="connsiteX28" fmla="*/ 3267703 w 3330348"/>
                <a:gd name="connsiteY28" fmla="*/ 309127 h 4532979"/>
                <a:gd name="connsiteX29" fmla="*/ 1665174 w 3330348"/>
                <a:gd name="connsiteY29" fmla="*/ 618254 h 4532979"/>
                <a:gd name="connsiteX30" fmla="*/ 62645 w 3330348"/>
                <a:gd name="connsiteY30" fmla="*/ 309127 h 4532979"/>
                <a:gd name="connsiteX31" fmla="*/ 1665174 w 3330348"/>
                <a:gd name="connsiteY31" fmla="*/ 0 h 453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30348" h="4532979">
                  <a:moveTo>
                    <a:pt x="1913" y="3068274"/>
                  </a:moveTo>
                  <a:cubicBezTo>
                    <a:pt x="12552" y="3088631"/>
                    <a:pt x="12431" y="3109172"/>
                    <a:pt x="33829" y="3129345"/>
                  </a:cubicBezTo>
                  <a:cubicBezTo>
                    <a:pt x="189101" y="3275719"/>
                    <a:pt x="860482" y="3385824"/>
                    <a:pt x="1665174" y="3385824"/>
                  </a:cubicBezTo>
                  <a:cubicBezTo>
                    <a:pt x="2469867" y="3385824"/>
                    <a:pt x="3141247" y="3275719"/>
                    <a:pt x="3296519" y="3129345"/>
                  </a:cubicBezTo>
                  <a:cubicBezTo>
                    <a:pt x="3312446" y="3112160"/>
                    <a:pt x="3317796" y="3088631"/>
                    <a:pt x="3328434" y="3068274"/>
                  </a:cubicBezTo>
                  <a:cubicBezTo>
                    <a:pt x="3329074" y="3449438"/>
                    <a:pt x="3329709" y="3830602"/>
                    <a:pt x="3330348" y="4211766"/>
                  </a:cubicBezTo>
                  <a:cubicBezTo>
                    <a:pt x="3330348" y="4389168"/>
                    <a:pt x="2584823" y="4532979"/>
                    <a:pt x="1665174" y="4532979"/>
                  </a:cubicBezTo>
                  <a:cubicBezTo>
                    <a:pt x="745525" y="4532979"/>
                    <a:pt x="0" y="4389168"/>
                    <a:pt x="0" y="4211766"/>
                  </a:cubicBezTo>
                  <a:cubicBezTo>
                    <a:pt x="639" y="3830602"/>
                    <a:pt x="1274" y="3449438"/>
                    <a:pt x="1913" y="3068274"/>
                  </a:cubicBezTo>
                  <a:close/>
                  <a:moveTo>
                    <a:pt x="1913" y="1762531"/>
                  </a:moveTo>
                  <a:cubicBezTo>
                    <a:pt x="12552" y="1782888"/>
                    <a:pt x="12431" y="1803429"/>
                    <a:pt x="33829" y="1823602"/>
                  </a:cubicBezTo>
                  <a:cubicBezTo>
                    <a:pt x="189101" y="1969976"/>
                    <a:pt x="860482" y="2080081"/>
                    <a:pt x="1665174" y="2080081"/>
                  </a:cubicBezTo>
                  <a:cubicBezTo>
                    <a:pt x="2469867" y="2080081"/>
                    <a:pt x="3141247" y="1969976"/>
                    <a:pt x="3296519" y="1823602"/>
                  </a:cubicBezTo>
                  <a:cubicBezTo>
                    <a:pt x="3312446" y="1806417"/>
                    <a:pt x="3317796" y="1782888"/>
                    <a:pt x="3328434" y="1762531"/>
                  </a:cubicBezTo>
                  <a:cubicBezTo>
                    <a:pt x="3329074" y="2143695"/>
                    <a:pt x="3329709" y="2524859"/>
                    <a:pt x="3330348" y="2906023"/>
                  </a:cubicBezTo>
                  <a:cubicBezTo>
                    <a:pt x="3330348" y="3083425"/>
                    <a:pt x="2584823" y="3227236"/>
                    <a:pt x="1665174" y="3227236"/>
                  </a:cubicBezTo>
                  <a:cubicBezTo>
                    <a:pt x="745525" y="3227236"/>
                    <a:pt x="0" y="3083425"/>
                    <a:pt x="0" y="2906023"/>
                  </a:cubicBezTo>
                  <a:cubicBezTo>
                    <a:pt x="639" y="2524859"/>
                    <a:pt x="1274" y="2143695"/>
                    <a:pt x="1913" y="1762531"/>
                  </a:cubicBezTo>
                  <a:close/>
                  <a:moveTo>
                    <a:pt x="1913" y="456788"/>
                  </a:moveTo>
                  <a:cubicBezTo>
                    <a:pt x="12552" y="477145"/>
                    <a:pt x="12431" y="497686"/>
                    <a:pt x="33829" y="517859"/>
                  </a:cubicBezTo>
                  <a:cubicBezTo>
                    <a:pt x="189101" y="664233"/>
                    <a:pt x="860482" y="774338"/>
                    <a:pt x="1665174" y="774338"/>
                  </a:cubicBezTo>
                  <a:cubicBezTo>
                    <a:pt x="2469867" y="774338"/>
                    <a:pt x="3141247" y="664233"/>
                    <a:pt x="3296519" y="517859"/>
                  </a:cubicBezTo>
                  <a:cubicBezTo>
                    <a:pt x="3312446" y="500674"/>
                    <a:pt x="3317796" y="477145"/>
                    <a:pt x="3328434" y="456788"/>
                  </a:cubicBezTo>
                  <a:cubicBezTo>
                    <a:pt x="3329074" y="837952"/>
                    <a:pt x="3329709" y="1219116"/>
                    <a:pt x="3330348" y="1600280"/>
                  </a:cubicBezTo>
                  <a:cubicBezTo>
                    <a:pt x="3330348" y="1777682"/>
                    <a:pt x="2584823" y="1921493"/>
                    <a:pt x="1665174" y="1921493"/>
                  </a:cubicBezTo>
                  <a:cubicBezTo>
                    <a:pt x="745525" y="1921493"/>
                    <a:pt x="0" y="1777682"/>
                    <a:pt x="0" y="1600280"/>
                  </a:cubicBezTo>
                  <a:cubicBezTo>
                    <a:pt x="639" y="1219116"/>
                    <a:pt x="1274" y="837952"/>
                    <a:pt x="1913" y="456788"/>
                  </a:cubicBezTo>
                  <a:close/>
                  <a:moveTo>
                    <a:pt x="1665174" y="0"/>
                  </a:moveTo>
                  <a:cubicBezTo>
                    <a:pt x="2550226" y="0"/>
                    <a:pt x="3267703" y="138401"/>
                    <a:pt x="3267703" y="309127"/>
                  </a:cubicBezTo>
                  <a:cubicBezTo>
                    <a:pt x="3267703" y="479853"/>
                    <a:pt x="2550226" y="618254"/>
                    <a:pt x="1665174" y="618254"/>
                  </a:cubicBezTo>
                  <a:cubicBezTo>
                    <a:pt x="780122" y="618254"/>
                    <a:pt x="62645" y="479853"/>
                    <a:pt x="62645" y="309127"/>
                  </a:cubicBezTo>
                  <a:cubicBezTo>
                    <a:pt x="62645" y="138401"/>
                    <a:pt x="780122" y="0"/>
                    <a:pt x="1665174" y="0"/>
                  </a:cubicBezTo>
                  <a:close/>
                </a:path>
              </a:pathLst>
            </a:custGeom>
            <a:solidFill>
              <a:schemeClr val="bg1"/>
            </a:solidFill>
            <a:ln w="12700">
              <a:solidFill>
                <a:schemeClr val="tx2"/>
              </a:solidFill>
              <a:round/>
              <a:headEnd/>
              <a:tailEnd/>
            </a:ln>
          </p:spPr>
          <p:txBody>
            <a:bodyPr vert="horz" wrap="square" lIns="91401" tIns="45700" rIns="91401" bIns="45700" numCol="1" anchor="t" anchorCtr="0" compatLnSpc="1">
              <a:prstTxWarp prst="textNoShape">
                <a:avLst/>
              </a:prstTxWarp>
              <a:noAutofit/>
            </a:bodyPr>
            <a:lstStyle/>
            <a:p>
              <a:pPr defTabSz="932239">
                <a:defRPr/>
              </a:pPr>
              <a:endParaRPr lang="en-US" kern="0">
                <a:solidFill>
                  <a:srgbClr val="FFFFFF"/>
                </a:solidFill>
                <a:latin typeface="Segoe UI"/>
              </a:endParaRPr>
            </a:p>
          </p:txBody>
        </p:sp>
        <p:grpSp>
          <p:nvGrpSpPr>
            <p:cNvPr id="133" name="Group 132">
              <a:extLst>
                <a:ext uri="{FF2B5EF4-FFF2-40B4-BE49-F238E27FC236}">
                  <a16:creationId xmlns:a16="http://schemas.microsoft.com/office/drawing/2014/main" id="{F806D31F-F38F-4505-8094-B9D38CB22039}"/>
                </a:ext>
              </a:extLst>
            </p:cNvPr>
            <p:cNvGrpSpPr/>
            <p:nvPr/>
          </p:nvGrpSpPr>
          <p:grpSpPr>
            <a:xfrm rot="1800000">
              <a:off x="7028543" y="3502619"/>
              <a:ext cx="609279" cy="706103"/>
              <a:chOff x="6281977" y="1925712"/>
              <a:chExt cx="609366" cy="706203"/>
            </a:xfrm>
          </p:grpSpPr>
          <p:sp>
            <p:nvSpPr>
              <p:cNvPr id="134" name="Hexagon 133">
                <a:extLst>
                  <a:ext uri="{FF2B5EF4-FFF2-40B4-BE49-F238E27FC236}">
                    <a16:creationId xmlns:a16="http://schemas.microsoft.com/office/drawing/2014/main" id="{067FDF11-4399-4AAF-A76A-2E37C87B286C}"/>
                  </a:ext>
                </a:extLst>
              </p:cNvPr>
              <p:cNvSpPr/>
              <p:nvPr/>
            </p:nvSpPr>
            <p:spPr bwMode="auto">
              <a:xfrm rot="16200000">
                <a:off x="6261742" y="2000529"/>
                <a:ext cx="651443" cy="557784"/>
              </a:xfrm>
              <a:prstGeom prst="hexagon">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35" name="Straight Connector 134">
                <a:extLst>
                  <a:ext uri="{FF2B5EF4-FFF2-40B4-BE49-F238E27FC236}">
                    <a16:creationId xmlns:a16="http://schemas.microsoft.com/office/drawing/2014/main" id="{FFCB263B-5FF2-49A1-95A8-653016747297}"/>
                  </a:ext>
                </a:extLst>
              </p:cNvPr>
              <p:cNvCxnSpPr>
                <a:stCxn id="134" idx="3"/>
                <a:endCxn id="134" idx="0"/>
              </p:cNvCxnSpPr>
              <p:nvPr/>
            </p:nvCxnSpPr>
            <p:spPr>
              <a:xfrm flipV="1">
                <a:off x="6587464" y="1953700"/>
                <a:ext cx="0" cy="65144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6" name="Group 135">
                <a:extLst>
                  <a:ext uri="{FF2B5EF4-FFF2-40B4-BE49-F238E27FC236}">
                    <a16:creationId xmlns:a16="http://schemas.microsoft.com/office/drawing/2014/main" id="{340D3C54-E0E7-4D80-8B79-52BCEF01F88E}"/>
                  </a:ext>
                </a:extLst>
              </p:cNvPr>
              <p:cNvGrpSpPr/>
              <p:nvPr/>
            </p:nvGrpSpPr>
            <p:grpSpPr>
              <a:xfrm>
                <a:off x="6584950" y="2093649"/>
                <a:ext cx="281406" cy="372551"/>
                <a:chOff x="6584950" y="2093146"/>
                <a:chExt cx="281406" cy="372551"/>
              </a:xfrm>
            </p:grpSpPr>
            <p:cxnSp>
              <p:nvCxnSpPr>
                <p:cNvPr id="149" name="Straight Connector 148">
                  <a:extLst>
                    <a:ext uri="{FF2B5EF4-FFF2-40B4-BE49-F238E27FC236}">
                      <a16:creationId xmlns:a16="http://schemas.microsoft.com/office/drawing/2014/main" id="{43C3F180-4418-4E63-8EFA-7BACDFB4C371}"/>
                    </a:ext>
                  </a:extLst>
                </p:cNvPr>
                <p:cNvCxnSpPr>
                  <a:cxnSpLocks/>
                  <a:stCxn id="134" idx="2"/>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1FEFBCF5-C09B-4BD4-8D32-A458AF562E6B}"/>
                    </a:ext>
                  </a:extLst>
                </p:cNvPr>
                <p:cNvCxnSpPr>
                  <a:stCxn id="134" idx="1"/>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D7A111B5-A113-410B-A013-1EBF56EF7E27}"/>
                    </a:ext>
                  </a:extLst>
                </p:cNvPr>
                <p:cNvCxnSpPr>
                  <a:cxnSpLocks/>
                  <a:stCxn id="134" idx="1"/>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3445750D-FBCA-4F27-B31E-6DD4F56876DB}"/>
                  </a:ext>
                </a:extLst>
              </p:cNvPr>
              <p:cNvGrpSpPr/>
              <p:nvPr/>
            </p:nvGrpSpPr>
            <p:grpSpPr>
              <a:xfrm flipH="1">
                <a:off x="6304801" y="2093649"/>
                <a:ext cx="281406" cy="372551"/>
                <a:chOff x="6584950" y="2093146"/>
                <a:chExt cx="281406" cy="372551"/>
              </a:xfrm>
            </p:grpSpPr>
            <p:cxnSp>
              <p:nvCxnSpPr>
                <p:cNvPr id="146" name="Straight Connector 145">
                  <a:extLst>
                    <a:ext uri="{FF2B5EF4-FFF2-40B4-BE49-F238E27FC236}">
                      <a16:creationId xmlns:a16="http://schemas.microsoft.com/office/drawing/2014/main" id="{A691E8C8-C48D-4735-A4CB-1D365ADBA12A}"/>
                    </a:ext>
                  </a:extLst>
                </p:cNvPr>
                <p:cNvCxnSpPr>
                  <a:cxnSpLocks/>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ED2629D4-097B-4EF3-A1E6-F6E502F53294}"/>
                    </a:ext>
                  </a:extLst>
                </p:cNvPr>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DC3BC1E-8571-4991-B8D8-928B99A576C2}"/>
                    </a:ext>
                  </a:extLst>
                </p:cNvPr>
                <p:cNvCxnSpPr>
                  <a:cxnSpLocks/>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38" name="Oval 137">
                <a:extLst>
                  <a:ext uri="{FF2B5EF4-FFF2-40B4-BE49-F238E27FC236}">
                    <a16:creationId xmlns:a16="http://schemas.microsoft.com/office/drawing/2014/main" id="{9E4FCFA8-A0F0-4AA6-ABD8-7867A6C52DB3}"/>
                  </a:ext>
                </a:extLst>
              </p:cNvPr>
              <p:cNvSpPr/>
              <p:nvPr/>
            </p:nvSpPr>
            <p:spPr bwMode="auto">
              <a:xfrm>
                <a:off x="6281977"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9" name="Oval 138">
                <a:extLst>
                  <a:ext uri="{FF2B5EF4-FFF2-40B4-BE49-F238E27FC236}">
                    <a16:creationId xmlns:a16="http://schemas.microsoft.com/office/drawing/2014/main" id="{0734CBB4-A8F3-4B57-A32C-865D92C909F3}"/>
                  </a:ext>
                </a:extLst>
              </p:cNvPr>
              <p:cNvSpPr/>
              <p:nvPr/>
            </p:nvSpPr>
            <p:spPr bwMode="auto">
              <a:xfrm>
                <a:off x="6558202" y="217336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0" name="Oval 139">
                <a:extLst>
                  <a:ext uri="{FF2B5EF4-FFF2-40B4-BE49-F238E27FC236}">
                    <a16:creationId xmlns:a16="http://schemas.microsoft.com/office/drawing/2014/main" id="{977D9100-9C21-4DBD-B445-0A311F7F9CB4}"/>
                  </a:ext>
                </a:extLst>
              </p:cNvPr>
              <p:cNvSpPr/>
              <p:nvPr/>
            </p:nvSpPr>
            <p:spPr bwMode="auto">
              <a:xfrm>
                <a:off x="6831252"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1" name="Oval 140">
                <a:extLst>
                  <a:ext uri="{FF2B5EF4-FFF2-40B4-BE49-F238E27FC236}">
                    <a16:creationId xmlns:a16="http://schemas.microsoft.com/office/drawing/2014/main" id="{BF92E7F3-B828-4669-AA6A-9FD59E1FB5BB}"/>
                  </a:ext>
                </a:extLst>
              </p:cNvPr>
              <p:cNvSpPr/>
              <p:nvPr/>
            </p:nvSpPr>
            <p:spPr bwMode="auto">
              <a:xfrm>
                <a:off x="6558202" y="23876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2" name="Oval 141">
                <a:extLst>
                  <a:ext uri="{FF2B5EF4-FFF2-40B4-BE49-F238E27FC236}">
                    <a16:creationId xmlns:a16="http://schemas.microsoft.com/office/drawing/2014/main" id="{BD833186-B22D-4E51-94C4-6563BFBCA921}"/>
                  </a:ext>
                </a:extLst>
              </p:cNvPr>
              <p:cNvSpPr/>
              <p:nvPr/>
            </p:nvSpPr>
            <p:spPr bwMode="auto">
              <a:xfrm>
                <a:off x="6834427"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3" name="Oval 142">
                <a:extLst>
                  <a:ext uri="{FF2B5EF4-FFF2-40B4-BE49-F238E27FC236}">
                    <a16:creationId xmlns:a16="http://schemas.microsoft.com/office/drawing/2014/main" id="{F6943C8E-BBCA-49A6-B75B-1CB9DB6C8CC5}"/>
                  </a:ext>
                </a:extLst>
              </p:cNvPr>
              <p:cNvSpPr/>
              <p:nvPr/>
            </p:nvSpPr>
            <p:spPr bwMode="auto">
              <a:xfrm>
                <a:off x="6558202" y="2574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4" name="Oval 143">
                <a:extLst>
                  <a:ext uri="{FF2B5EF4-FFF2-40B4-BE49-F238E27FC236}">
                    <a16:creationId xmlns:a16="http://schemas.microsoft.com/office/drawing/2014/main" id="{1696C084-CDD8-4C3E-852C-7F9E59C1819A}"/>
                  </a:ext>
                </a:extLst>
              </p:cNvPr>
              <p:cNvSpPr/>
              <p:nvPr/>
            </p:nvSpPr>
            <p:spPr bwMode="auto">
              <a:xfrm>
                <a:off x="6291502"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5" name="Oval 144">
                <a:extLst>
                  <a:ext uri="{FF2B5EF4-FFF2-40B4-BE49-F238E27FC236}">
                    <a16:creationId xmlns:a16="http://schemas.microsoft.com/office/drawing/2014/main" id="{45218DD9-C47B-4714-B49C-36006B28D4B7}"/>
                  </a:ext>
                </a:extLst>
              </p:cNvPr>
              <p:cNvSpPr/>
              <p:nvPr/>
            </p:nvSpPr>
            <p:spPr bwMode="auto">
              <a:xfrm>
                <a:off x="6558202" y="192571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2" name="Group 151">
              <a:extLst>
                <a:ext uri="{FF2B5EF4-FFF2-40B4-BE49-F238E27FC236}">
                  <a16:creationId xmlns:a16="http://schemas.microsoft.com/office/drawing/2014/main" id="{D02725BD-915C-4C3B-93DF-610C89DD16F7}"/>
                </a:ext>
              </a:extLst>
            </p:cNvPr>
            <p:cNvGrpSpPr/>
            <p:nvPr/>
          </p:nvGrpSpPr>
          <p:grpSpPr>
            <a:xfrm>
              <a:off x="8917774" y="3519939"/>
              <a:ext cx="701138" cy="554347"/>
              <a:chOff x="967154" y="1481462"/>
              <a:chExt cx="5331069" cy="4214950"/>
            </a:xfrm>
            <a:noFill/>
          </p:grpSpPr>
          <p:cxnSp>
            <p:nvCxnSpPr>
              <p:cNvPr id="153" name="Straight Connector 152">
                <a:extLst>
                  <a:ext uri="{FF2B5EF4-FFF2-40B4-BE49-F238E27FC236}">
                    <a16:creationId xmlns:a16="http://schemas.microsoft.com/office/drawing/2014/main" id="{8864C8B3-686B-470B-983E-21B658D0F0A9}"/>
                  </a:ext>
                </a:extLst>
              </p:cNvPr>
              <p:cNvCxnSpPr>
                <a:cxnSpLocks/>
              </p:cNvCxnSpPr>
              <p:nvPr/>
            </p:nvCxnSpPr>
            <p:spPr>
              <a:xfrm>
                <a:off x="967154" y="5696412"/>
                <a:ext cx="5331069" cy="0"/>
              </a:xfrm>
              <a:prstGeom prst="line">
                <a:avLst/>
              </a:prstGeom>
              <a:grpFill/>
              <a:ln w="1270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84C3EE6F-DAD3-4E3A-BE7B-87EA0F8F8FBA}"/>
                  </a:ext>
                </a:extLst>
              </p:cNvPr>
              <p:cNvSpPr/>
              <p:nvPr/>
            </p:nvSpPr>
            <p:spPr bwMode="auto">
              <a:xfrm>
                <a:off x="1286608" y="2696308"/>
                <a:ext cx="2793023" cy="3000104"/>
              </a:xfrm>
              <a:prstGeom prst="rect">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5" name="Rectangle 154">
                <a:extLst>
                  <a:ext uri="{FF2B5EF4-FFF2-40B4-BE49-F238E27FC236}">
                    <a16:creationId xmlns:a16="http://schemas.microsoft.com/office/drawing/2014/main" id="{BFFC72BC-E8AC-444E-8991-81FCE28438BF}"/>
                  </a:ext>
                </a:extLst>
              </p:cNvPr>
              <p:cNvSpPr/>
              <p:nvPr/>
            </p:nvSpPr>
            <p:spPr bwMode="auto">
              <a:xfrm>
                <a:off x="2225919" y="4700954"/>
                <a:ext cx="914400" cy="995458"/>
              </a:xfrm>
              <a:prstGeom prst="rect">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6" name="Freeform: Shape 404">
                <a:extLst>
                  <a:ext uri="{FF2B5EF4-FFF2-40B4-BE49-F238E27FC236}">
                    <a16:creationId xmlns:a16="http://schemas.microsoft.com/office/drawing/2014/main" id="{001D7598-5567-4E6A-9161-317F705CFD66}"/>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7" name="Freeform: Shape 405">
                <a:extLst>
                  <a:ext uri="{FF2B5EF4-FFF2-40B4-BE49-F238E27FC236}">
                    <a16:creationId xmlns:a16="http://schemas.microsoft.com/office/drawing/2014/main" id="{24E690BC-2EA5-4D5A-AF33-4CC0CD0EA7B1}"/>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58" name="Straight Connector 157">
              <a:extLst>
                <a:ext uri="{FF2B5EF4-FFF2-40B4-BE49-F238E27FC236}">
                  <a16:creationId xmlns:a16="http://schemas.microsoft.com/office/drawing/2014/main" id="{A589940C-AC63-4C5A-9840-33B6552ECBB8}"/>
                </a:ext>
              </a:extLst>
            </p:cNvPr>
            <p:cNvCxnSpPr>
              <a:cxnSpLocks/>
            </p:cNvCxnSpPr>
            <p:nvPr/>
          </p:nvCxnSpPr>
          <p:spPr>
            <a:xfrm flipV="1">
              <a:off x="7333181" y="2264990"/>
              <a:ext cx="0" cy="1091294"/>
            </a:xfrm>
            <a:prstGeom prst="line">
              <a:avLst/>
            </a:prstGeom>
            <a:ln>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59" name="Freeform 151">
              <a:extLst>
                <a:ext uri="{FF2B5EF4-FFF2-40B4-BE49-F238E27FC236}">
                  <a16:creationId xmlns:a16="http://schemas.microsoft.com/office/drawing/2014/main" id="{339A4C50-F8F7-4C9A-8562-278301D3CAAD}"/>
                </a:ext>
              </a:extLst>
            </p:cNvPr>
            <p:cNvSpPr/>
            <p:nvPr/>
          </p:nvSpPr>
          <p:spPr bwMode="auto">
            <a:xfrm flipH="1">
              <a:off x="2054552"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sp>
          <p:nvSpPr>
            <p:cNvPr id="160" name="Freeform 153">
              <a:extLst>
                <a:ext uri="{FF2B5EF4-FFF2-40B4-BE49-F238E27FC236}">
                  <a16:creationId xmlns:a16="http://schemas.microsoft.com/office/drawing/2014/main" id="{5C6BC4FD-5ED4-4302-8536-9AC7BD34E0DA}"/>
                </a:ext>
              </a:extLst>
            </p:cNvPr>
            <p:cNvSpPr/>
            <p:nvPr/>
          </p:nvSpPr>
          <p:spPr bwMode="auto">
            <a:xfrm flipH="1">
              <a:off x="4496069"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sp>
          <p:nvSpPr>
            <p:cNvPr id="161" name="Freeform 154">
              <a:extLst>
                <a:ext uri="{FF2B5EF4-FFF2-40B4-BE49-F238E27FC236}">
                  <a16:creationId xmlns:a16="http://schemas.microsoft.com/office/drawing/2014/main" id="{159E6BD5-4251-4172-B4D6-3FD736185BB9}"/>
                </a:ext>
              </a:extLst>
            </p:cNvPr>
            <p:cNvSpPr/>
            <p:nvPr/>
          </p:nvSpPr>
          <p:spPr bwMode="auto">
            <a:xfrm flipH="1">
              <a:off x="6314220"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sp>
          <p:nvSpPr>
            <p:cNvPr id="162" name="Freeform 155">
              <a:extLst>
                <a:ext uri="{FF2B5EF4-FFF2-40B4-BE49-F238E27FC236}">
                  <a16:creationId xmlns:a16="http://schemas.microsoft.com/office/drawing/2014/main" id="{D65AE42F-BD86-456C-8929-FB221256FAF6}"/>
                </a:ext>
              </a:extLst>
            </p:cNvPr>
            <p:cNvSpPr/>
            <p:nvPr/>
          </p:nvSpPr>
          <p:spPr bwMode="auto">
            <a:xfrm flipH="1">
              <a:off x="8245328"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sp>
          <p:nvSpPr>
            <p:cNvPr id="163" name="Freeform 156">
              <a:extLst>
                <a:ext uri="{FF2B5EF4-FFF2-40B4-BE49-F238E27FC236}">
                  <a16:creationId xmlns:a16="http://schemas.microsoft.com/office/drawing/2014/main" id="{84E67E7F-18F3-45B5-B552-36520185B865}"/>
                </a:ext>
              </a:extLst>
            </p:cNvPr>
            <p:cNvSpPr/>
            <p:nvPr/>
          </p:nvSpPr>
          <p:spPr bwMode="auto">
            <a:xfrm flipH="1">
              <a:off x="10115428"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grpSp>
      <p:grpSp>
        <p:nvGrpSpPr>
          <p:cNvPr id="21" name="Group 20">
            <a:extLst>
              <a:ext uri="{FF2B5EF4-FFF2-40B4-BE49-F238E27FC236}">
                <a16:creationId xmlns:a16="http://schemas.microsoft.com/office/drawing/2014/main" id="{686B1FD6-6BE1-4AA5-8CA2-4534D4D3CFE2}"/>
              </a:ext>
            </a:extLst>
          </p:cNvPr>
          <p:cNvGrpSpPr/>
          <p:nvPr/>
        </p:nvGrpSpPr>
        <p:grpSpPr>
          <a:xfrm>
            <a:off x="494299" y="5268843"/>
            <a:ext cx="11268165" cy="473646"/>
            <a:chOff x="494299" y="5445050"/>
            <a:chExt cx="11268165" cy="473646"/>
          </a:xfrm>
        </p:grpSpPr>
        <p:grpSp>
          <p:nvGrpSpPr>
            <p:cNvPr id="18" name="Group 17">
              <a:extLst>
                <a:ext uri="{FF2B5EF4-FFF2-40B4-BE49-F238E27FC236}">
                  <a16:creationId xmlns:a16="http://schemas.microsoft.com/office/drawing/2014/main" id="{30C81462-C394-43FD-BB6E-9B8F0B5D10A2}"/>
                </a:ext>
              </a:extLst>
            </p:cNvPr>
            <p:cNvGrpSpPr/>
            <p:nvPr/>
          </p:nvGrpSpPr>
          <p:grpSpPr>
            <a:xfrm>
              <a:off x="494299" y="5502769"/>
              <a:ext cx="11268165" cy="411007"/>
              <a:chOff x="494299" y="5502769"/>
              <a:chExt cx="11268165" cy="411007"/>
            </a:xfrm>
          </p:grpSpPr>
          <p:grpSp>
            <p:nvGrpSpPr>
              <p:cNvPr id="14" name="Group 13">
                <a:extLst>
                  <a:ext uri="{FF2B5EF4-FFF2-40B4-BE49-F238E27FC236}">
                    <a16:creationId xmlns:a16="http://schemas.microsoft.com/office/drawing/2014/main" id="{90DAAA50-162A-4E74-B3AD-2B9D6FC4D93C}"/>
                  </a:ext>
                </a:extLst>
              </p:cNvPr>
              <p:cNvGrpSpPr/>
              <p:nvPr/>
            </p:nvGrpSpPr>
            <p:grpSpPr>
              <a:xfrm rot="16200000">
                <a:off x="6002601" y="-5533"/>
                <a:ext cx="251562" cy="11268165"/>
                <a:chOff x="8561203" y="2226797"/>
                <a:chExt cx="593599" cy="3639262"/>
              </a:xfrm>
            </p:grpSpPr>
            <p:cxnSp>
              <p:nvCxnSpPr>
                <p:cNvPr id="165" name="Straight Connector 164">
                  <a:extLst>
                    <a:ext uri="{FF2B5EF4-FFF2-40B4-BE49-F238E27FC236}">
                      <a16:creationId xmlns:a16="http://schemas.microsoft.com/office/drawing/2014/main" id="{FE9B3A7A-4737-466D-BB83-3E98AC68964E}"/>
                    </a:ext>
                  </a:extLst>
                </p:cNvPr>
                <p:cNvCxnSpPr>
                  <a:cxnSpLocks/>
                </p:cNvCxnSpPr>
                <p:nvPr/>
              </p:nvCxnSpPr>
              <p:spPr>
                <a:xfrm>
                  <a:off x="8570002" y="2235873"/>
                  <a:ext cx="0" cy="3630186"/>
                </a:xfrm>
                <a:prstGeom prst="line">
                  <a:avLst/>
                </a:prstGeom>
                <a:ln w="127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3A091847-087E-42DB-A8F8-C7E2CC02A973}"/>
                    </a:ext>
                  </a:extLst>
                </p:cNvPr>
                <p:cNvCxnSpPr>
                  <a:cxnSpLocks/>
                </p:cNvCxnSpPr>
                <p:nvPr/>
              </p:nvCxnSpPr>
              <p:spPr>
                <a:xfrm>
                  <a:off x="8561203" y="2226797"/>
                  <a:ext cx="593599" cy="4564"/>
                </a:xfrm>
                <a:prstGeom prst="straightConnector1">
                  <a:avLst/>
                </a:prstGeom>
                <a:ln w="12700">
                  <a:solidFill>
                    <a:schemeClr val="tx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5AA09A01-2CAB-4F8D-9DFB-4538FF2A4315}"/>
                    </a:ext>
                  </a:extLst>
                </p:cNvPr>
                <p:cNvCxnSpPr>
                  <a:cxnSpLocks/>
                </p:cNvCxnSpPr>
                <p:nvPr/>
              </p:nvCxnSpPr>
              <p:spPr>
                <a:xfrm>
                  <a:off x="8561203" y="5861495"/>
                  <a:ext cx="593599" cy="4564"/>
                </a:xfrm>
                <a:prstGeom prst="straightConnector1">
                  <a:avLst/>
                </a:prstGeom>
                <a:ln w="12700">
                  <a:solidFill>
                    <a:schemeClr val="tx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E4B1E859-BA09-442A-A6FB-8B2EFD0F1287}"/>
                  </a:ext>
                </a:extLst>
              </p:cNvPr>
              <p:cNvSpPr/>
              <p:nvPr/>
            </p:nvSpPr>
            <p:spPr bwMode="auto">
              <a:xfrm>
                <a:off x="4960447" y="5596794"/>
                <a:ext cx="2330796" cy="3169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51" name="Rectangle 41">
              <a:extLst>
                <a:ext uri="{FF2B5EF4-FFF2-40B4-BE49-F238E27FC236}">
                  <a16:creationId xmlns:a16="http://schemas.microsoft.com/office/drawing/2014/main" id="{2D902072-8EE9-4A88-975C-40192E100971}"/>
                </a:ext>
              </a:extLst>
            </p:cNvPr>
            <p:cNvSpPr>
              <a:spLocks noChangeArrowheads="1"/>
            </p:cNvSpPr>
            <p:nvPr/>
          </p:nvSpPr>
          <p:spPr bwMode="auto">
            <a:xfrm>
              <a:off x="5741678" y="5596794"/>
              <a:ext cx="1400126" cy="274320"/>
            </a:xfrm>
            <a:prstGeom prst="rect">
              <a:avLst/>
            </a:prstGeom>
            <a:solidFill>
              <a:schemeClr val="bg1"/>
            </a:solidFill>
            <a:ln>
              <a:noFill/>
            </a:ln>
            <a:effectLst/>
          </p:spPr>
          <p:txBody>
            <a:bodyPr vert="horz" wrap="square" lIns="0" tIns="0" rIns="0" bIns="0" numCol="1" anchor="b" anchorCtr="0" compatLnSpc="1">
              <a:prstTxWarp prst="textNoShape">
                <a:avLst/>
              </a:prstTxWarp>
              <a:noAutofit/>
            </a:bodyPr>
            <a:lstStyle/>
            <a:p>
              <a:pPr algn="ctr" defTabSz="621946" eaLnBrk="0" fontAlgn="base" hangingPunct="0">
                <a:spcBef>
                  <a:spcPct val="0"/>
                </a:spcBef>
                <a:spcAft>
                  <a:spcPct val="0"/>
                </a:spcAft>
              </a:pPr>
              <a:r>
                <a:rPr lang="ko-KR" altLang="en-US" sz="2000" b="1" kern="0" dirty="0">
                  <a:solidFill>
                    <a:schemeClr val="tx2"/>
                  </a:solidFill>
                  <a:latin typeface="Segoe UI Semibold" panose="020B0702040204020203" pitchFamily="34" charset="0"/>
                </a:rPr>
                <a:t>통합</a:t>
              </a:r>
              <a:endParaRPr lang="en-US" altLang="en-US" sz="2000" b="1" kern="0" dirty="0">
                <a:solidFill>
                  <a:schemeClr val="tx2"/>
                </a:solidFill>
                <a:latin typeface="Segoe UI Semibold" panose="020B0702040204020203" pitchFamily="34" charset="0"/>
              </a:endParaRPr>
            </a:p>
          </p:txBody>
        </p:sp>
        <p:sp>
          <p:nvSpPr>
            <p:cNvPr id="164" name="org_2">
              <a:extLst>
                <a:ext uri="{FF2B5EF4-FFF2-40B4-BE49-F238E27FC236}">
                  <a16:creationId xmlns:a16="http://schemas.microsoft.com/office/drawing/2014/main" id="{4A44076B-904E-4C94-B935-8500C9885056}"/>
                </a:ext>
              </a:extLst>
            </p:cNvPr>
            <p:cNvSpPr>
              <a:spLocks noChangeAspect="1" noEditPoints="1"/>
            </p:cNvSpPr>
            <p:nvPr/>
          </p:nvSpPr>
          <p:spPr bwMode="auto">
            <a:xfrm>
              <a:off x="5112677" y="5445050"/>
              <a:ext cx="507477" cy="473646"/>
            </a:xfrm>
            <a:custGeom>
              <a:avLst/>
              <a:gdLst>
                <a:gd name="T0" fmla="*/ 165 w 255"/>
                <a:gd name="T1" fmla="*/ 35 h 238"/>
                <a:gd name="T2" fmla="*/ 165 w 255"/>
                <a:gd name="T3" fmla="*/ 75 h 238"/>
                <a:gd name="T4" fmla="*/ 89 w 255"/>
                <a:gd name="T5" fmla="*/ 75 h 238"/>
                <a:gd name="T6" fmla="*/ 89 w 255"/>
                <a:gd name="T7" fmla="*/ 0 h 238"/>
                <a:gd name="T8" fmla="*/ 165 w 255"/>
                <a:gd name="T9" fmla="*/ 0 h 238"/>
                <a:gd name="T10" fmla="*/ 165 w 255"/>
                <a:gd name="T11" fmla="*/ 35 h 238"/>
                <a:gd name="T12" fmla="*/ 75 w 255"/>
                <a:gd name="T13" fmla="*/ 197 h 238"/>
                <a:gd name="T14" fmla="*/ 75 w 255"/>
                <a:gd name="T15" fmla="*/ 164 h 238"/>
                <a:gd name="T16" fmla="*/ 0 w 255"/>
                <a:gd name="T17" fmla="*/ 164 h 238"/>
                <a:gd name="T18" fmla="*/ 0 w 255"/>
                <a:gd name="T19" fmla="*/ 238 h 238"/>
                <a:gd name="T20" fmla="*/ 75 w 255"/>
                <a:gd name="T21" fmla="*/ 238 h 238"/>
                <a:gd name="T22" fmla="*/ 75 w 255"/>
                <a:gd name="T23" fmla="*/ 197 h 238"/>
                <a:gd name="T24" fmla="*/ 255 w 255"/>
                <a:gd name="T25" fmla="*/ 200 h 238"/>
                <a:gd name="T26" fmla="*/ 255 w 255"/>
                <a:gd name="T27" fmla="*/ 164 h 238"/>
                <a:gd name="T28" fmla="*/ 179 w 255"/>
                <a:gd name="T29" fmla="*/ 164 h 238"/>
                <a:gd name="T30" fmla="*/ 179 w 255"/>
                <a:gd name="T31" fmla="*/ 238 h 238"/>
                <a:gd name="T32" fmla="*/ 255 w 255"/>
                <a:gd name="T33" fmla="*/ 238 h 238"/>
                <a:gd name="T34" fmla="*/ 255 w 255"/>
                <a:gd name="T35" fmla="*/ 200 h 238"/>
                <a:gd name="T36" fmla="*/ 197 w 255"/>
                <a:gd name="T37" fmla="*/ 164 h 238"/>
                <a:gd name="T38" fmla="*/ 148 w 255"/>
                <a:gd name="T39" fmla="*/ 75 h 238"/>
                <a:gd name="T40" fmla="*/ 75 w 255"/>
                <a:gd name="T41" fmla="*/ 200 h 238"/>
                <a:gd name="T42" fmla="*/ 179 w 255"/>
                <a:gd name="T43" fmla="*/ 200 h 238"/>
                <a:gd name="T44" fmla="*/ 106 w 255"/>
                <a:gd name="T45" fmla="*/ 75 h 238"/>
                <a:gd name="T46" fmla="*/ 58 w 255"/>
                <a:gd name="T47" fmla="*/ 16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5" h="238">
                  <a:moveTo>
                    <a:pt x="165" y="35"/>
                  </a:moveTo>
                  <a:lnTo>
                    <a:pt x="165" y="75"/>
                  </a:lnTo>
                  <a:lnTo>
                    <a:pt x="89" y="75"/>
                  </a:lnTo>
                  <a:lnTo>
                    <a:pt x="89" y="0"/>
                  </a:lnTo>
                  <a:lnTo>
                    <a:pt x="165" y="0"/>
                  </a:lnTo>
                  <a:lnTo>
                    <a:pt x="165" y="35"/>
                  </a:lnTo>
                  <a:moveTo>
                    <a:pt x="75" y="197"/>
                  </a:moveTo>
                  <a:lnTo>
                    <a:pt x="75" y="164"/>
                  </a:lnTo>
                  <a:lnTo>
                    <a:pt x="0" y="164"/>
                  </a:lnTo>
                  <a:lnTo>
                    <a:pt x="0" y="238"/>
                  </a:lnTo>
                  <a:lnTo>
                    <a:pt x="75" y="238"/>
                  </a:lnTo>
                  <a:lnTo>
                    <a:pt x="75" y="197"/>
                  </a:lnTo>
                  <a:moveTo>
                    <a:pt x="255" y="200"/>
                  </a:moveTo>
                  <a:lnTo>
                    <a:pt x="255" y="164"/>
                  </a:lnTo>
                  <a:lnTo>
                    <a:pt x="179" y="164"/>
                  </a:lnTo>
                  <a:lnTo>
                    <a:pt x="179" y="238"/>
                  </a:lnTo>
                  <a:lnTo>
                    <a:pt x="255" y="238"/>
                  </a:lnTo>
                  <a:lnTo>
                    <a:pt x="255" y="200"/>
                  </a:lnTo>
                  <a:moveTo>
                    <a:pt x="197" y="164"/>
                  </a:moveTo>
                  <a:lnTo>
                    <a:pt x="148" y="75"/>
                  </a:lnTo>
                  <a:moveTo>
                    <a:pt x="75" y="200"/>
                  </a:moveTo>
                  <a:lnTo>
                    <a:pt x="179" y="200"/>
                  </a:lnTo>
                  <a:moveTo>
                    <a:pt x="106" y="75"/>
                  </a:moveTo>
                  <a:lnTo>
                    <a:pt x="58" y="164"/>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spTree>
    <p:extLst>
      <p:ext uri="{BB962C8B-B14F-4D97-AF65-F5344CB8AC3E}">
        <p14:creationId xmlns:p14="http://schemas.microsoft.com/office/powerpoint/2010/main" val="1296167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C5E5F-905B-49FA-9C02-F7F76C1F9632}"/>
              </a:ext>
            </a:extLst>
          </p:cNvPr>
          <p:cNvSpPr>
            <a:spLocks noGrp="1"/>
          </p:cNvSpPr>
          <p:nvPr>
            <p:ph type="title"/>
          </p:nvPr>
        </p:nvSpPr>
        <p:spPr/>
        <p:txBody>
          <a:bodyPr/>
          <a:lstStyle/>
          <a:p>
            <a:r>
              <a:rPr lang="en-US" dirty="0"/>
              <a:t>Azure ML with Synapse Analytics</a:t>
            </a:r>
          </a:p>
        </p:txBody>
      </p:sp>
    </p:spTree>
    <p:extLst>
      <p:ext uri="{BB962C8B-B14F-4D97-AF65-F5344CB8AC3E}">
        <p14:creationId xmlns:p14="http://schemas.microsoft.com/office/powerpoint/2010/main" val="64433570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EB415323-6AF8-480A-9241-9EC1F73F0519}"/>
              </a:ext>
            </a:extLst>
          </p:cNvPr>
          <p:cNvPicPr>
            <a:picLocks noChangeAspect="1"/>
          </p:cNvPicPr>
          <p:nvPr/>
        </p:nvPicPr>
        <p:blipFill rotWithShape="1">
          <a:blip r:embed="rId3"/>
          <a:srcRect t="6933" b="3666"/>
          <a:stretch/>
        </p:blipFill>
        <p:spPr>
          <a:xfrm>
            <a:off x="1531602" y="1171724"/>
            <a:ext cx="9128796" cy="5440788"/>
          </a:xfrm>
          <a:prstGeom prst="rect">
            <a:avLst/>
          </a:prstGeom>
          <a:ln>
            <a:solidFill>
              <a:srgbClr val="FFFFFF">
                <a:lumMod val="50000"/>
              </a:srgbClr>
            </a:solidFill>
          </a:ln>
        </p:spPr>
      </p:pic>
      <p:sp>
        <p:nvSpPr>
          <p:cNvPr id="10" name="TextBox 9">
            <a:extLst>
              <a:ext uri="{FF2B5EF4-FFF2-40B4-BE49-F238E27FC236}">
                <a16:creationId xmlns:a16="http://schemas.microsoft.com/office/drawing/2014/main" id="{520E2419-3192-4EF8-89CB-AAA287ABD754}"/>
              </a:ext>
            </a:extLst>
          </p:cNvPr>
          <p:cNvSpPr txBox="1"/>
          <p:nvPr/>
        </p:nvSpPr>
        <p:spPr>
          <a:xfrm>
            <a:off x="1123865" y="3892118"/>
            <a:ext cx="2423669" cy="517065"/>
          </a:xfrm>
          <a:prstGeom prst="rect">
            <a:avLst/>
          </a:prstGeom>
          <a:noFill/>
        </p:spPr>
        <p:txBody>
          <a:bodyPr wrap="square" lIns="182880" tIns="146304" rIns="182880" bIns="146304" rtlCol="0">
            <a:spAutoFit/>
          </a:bodyPr>
          <a:lstStyle/>
          <a:p>
            <a:pPr latinLnBrk="0">
              <a:lnSpc>
                <a:spcPct val="90000"/>
              </a:lnSpc>
              <a:spcAft>
                <a:spcPts val="600"/>
              </a:spcAft>
            </a:pPr>
            <a:r>
              <a:rPr lang="en-US" sz="1600" dirty="0">
                <a:solidFill>
                  <a:srgbClr val="FF0000"/>
                </a:solidFill>
              </a:rPr>
              <a:t>AML Workspace</a:t>
            </a:r>
            <a:r>
              <a:rPr lang="ko-KR" altLang="en-US" sz="1600" dirty="0">
                <a:solidFill>
                  <a:srgbClr val="FF0000"/>
                </a:solidFill>
              </a:rPr>
              <a:t> 연결</a:t>
            </a:r>
            <a:endParaRPr lang="en-US" sz="1600" dirty="0">
              <a:solidFill>
                <a:srgbClr val="FF0000"/>
              </a:solidFill>
            </a:endParaRPr>
          </a:p>
        </p:txBody>
      </p:sp>
      <p:sp>
        <p:nvSpPr>
          <p:cNvPr id="2" name="Title 2">
            <a:extLst>
              <a:ext uri="{FF2B5EF4-FFF2-40B4-BE49-F238E27FC236}">
                <a16:creationId xmlns:a16="http://schemas.microsoft.com/office/drawing/2014/main" id="{0164798C-5D9A-4E35-8923-20F6A0DA01F6}"/>
              </a:ext>
            </a:extLst>
          </p:cNvPr>
          <p:cNvSpPr txBox="1">
            <a:spLocks/>
          </p:cNvSpPr>
          <p:nvPr/>
        </p:nvSpPr>
        <p:spPr>
          <a:xfrm>
            <a:off x="426423" y="316559"/>
            <a:ext cx="11336039" cy="744014"/>
          </a:xfrm>
          <a:prstGeom prst="rect">
            <a:avLst/>
          </a:prstGeom>
        </p:spPr>
        <p:txBody>
          <a:bodyPr vert="horz" wrap="square" lIns="91440" tIns="164592" rIns="0" bIns="0" rtlCol="0" anchor="t">
            <a:noAutofit/>
          </a:bodyPr>
          <a:lstStyle>
            <a:lvl1pPr algn="l" defTabSz="914367" rtl="0" eaLnBrk="1" latinLnBrk="0" hangingPunct="1">
              <a:lnSpc>
                <a:spcPct val="90000"/>
              </a:lnSpc>
              <a:spcBef>
                <a:spcPct val="0"/>
              </a:spcBef>
              <a:buNone/>
              <a:defRPr lang="en-US" sz="3600" b="0" kern="1200" cap="none" spc="0" baseline="0">
                <a:ln w="3175">
                  <a:noFill/>
                </a:ln>
                <a:solidFill>
                  <a:schemeClr val="tx1"/>
                </a:solidFill>
                <a:effectLst/>
                <a:latin typeface="Segoe UI" panose="020B0502040204020203" pitchFamily="34" charset="0"/>
                <a:ea typeface="맑은 고딕" panose="020B0503020000020004" pitchFamily="50" charset="-127"/>
                <a:cs typeface="Segoe UI" pitchFamily="34" charset="0"/>
              </a:defRPr>
            </a:lvl1pPr>
          </a:lstStyle>
          <a:p>
            <a:r>
              <a:rPr lang="en-US" altLang="ko-KR" dirty="0">
                <a:latin typeface="+mj-lt"/>
              </a:rPr>
              <a:t>AML Workspace </a:t>
            </a:r>
            <a:r>
              <a:rPr lang="ko-KR" altLang="en-US" dirty="0">
                <a:latin typeface="+mj-lt"/>
              </a:rPr>
              <a:t>연결</a:t>
            </a:r>
            <a:endParaRPr lang="en-US" altLang="ko-KR" dirty="0">
              <a:latin typeface="+mj-lt"/>
            </a:endParaRPr>
          </a:p>
        </p:txBody>
      </p:sp>
    </p:spTree>
    <p:extLst>
      <p:ext uri="{BB962C8B-B14F-4D97-AF65-F5344CB8AC3E}">
        <p14:creationId xmlns:p14="http://schemas.microsoft.com/office/powerpoint/2010/main" val="3196858975"/>
      </p:ext>
    </p:extLst>
  </p:cSld>
  <p:clrMapOvr>
    <a:masterClrMapping/>
  </p:clrMapOvr>
  <p:transition spd="slow">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
            <a:extLst>
              <a:ext uri="{FF2B5EF4-FFF2-40B4-BE49-F238E27FC236}">
                <a16:creationId xmlns:a16="http://schemas.microsoft.com/office/drawing/2014/main" id="{D11BD435-8D34-40DC-A10C-1458AB9798B4}"/>
              </a:ext>
            </a:extLst>
          </p:cNvPr>
          <p:cNvPicPr>
            <a:picLocks noChangeAspect="1"/>
          </p:cNvPicPr>
          <p:nvPr/>
        </p:nvPicPr>
        <p:blipFill rotWithShape="1">
          <a:blip r:embed="rId3"/>
          <a:srcRect t="6661" b="3803"/>
          <a:stretch/>
        </p:blipFill>
        <p:spPr>
          <a:xfrm>
            <a:off x="1771040" y="1218526"/>
            <a:ext cx="8649920" cy="5163224"/>
          </a:xfrm>
          <a:prstGeom prst="rect">
            <a:avLst/>
          </a:prstGeom>
          <a:ln>
            <a:solidFill>
              <a:schemeClr val="bg2">
                <a:lumMod val="50000"/>
              </a:schemeClr>
            </a:solidFill>
          </a:ln>
        </p:spPr>
      </p:pic>
      <p:sp>
        <p:nvSpPr>
          <p:cNvPr id="11" name="TextBox 10">
            <a:extLst>
              <a:ext uri="{FF2B5EF4-FFF2-40B4-BE49-F238E27FC236}">
                <a16:creationId xmlns:a16="http://schemas.microsoft.com/office/drawing/2014/main" id="{C4AF2556-88C9-44C0-BA1B-F4A7AC1A9DBD}"/>
              </a:ext>
            </a:extLst>
          </p:cNvPr>
          <p:cNvSpPr txBox="1"/>
          <p:nvPr/>
        </p:nvSpPr>
        <p:spPr>
          <a:xfrm>
            <a:off x="1247689" y="3800138"/>
            <a:ext cx="2575897" cy="738664"/>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rgbClr val="FF0000"/>
                </a:solidFill>
              </a:rPr>
              <a:t>Automated ML</a:t>
            </a:r>
            <a:r>
              <a:rPr lang="ko-KR" altLang="en-US" sz="1600" dirty="0">
                <a:solidFill>
                  <a:srgbClr val="FF0000"/>
                </a:solidFill>
              </a:rPr>
              <a:t> 실행을 위한 파라미터 설정</a:t>
            </a:r>
            <a:endParaRPr lang="en-US" sz="1600" dirty="0">
              <a:solidFill>
                <a:srgbClr val="FF0000"/>
              </a:solidFill>
            </a:endParaRPr>
          </a:p>
        </p:txBody>
      </p:sp>
      <p:sp>
        <p:nvSpPr>
          <p:cNvPr id="8" name="Title 2">
            <a:extLst>
              <a:ext uri="{FF2B5EF4-FFF2-40B4-BE49-F238E27FC236}">
                <a16:creationId xmlns:a16="http://schemas.microsoft.com/office/drawing/2014/main" id="{8791EF52-5771-4F5D-9086-AEF515FE8AC8}"/>
              </a:ext>
            </a:extLst>
          </p:cNvPr>
          <p:cNvSpPr txBox="1">
            <a:spLocks/>
          </p:cNvSpPr>
          <p:nvPr/>
        </p:nvSpPr>
        <p:spPr>
          <a:xfrm>
            <a:off x="426423" y="316559"/>
            <a:ext cx="11336039" cy="744014"/>
          </a:xfrm>
          <a:prstGeom prst="rect">
            <a:avLst/>
          </a:prstGeom>
        </p:spPr>
        <p:txBody>
          <a:bodyPr vert="horz" wrap="square" lIns="91440" tIns="164592" rIns="0" bIns="0" rtlCol="0" anchor="t">
            <a:noAutofit/>
          </a:bodyPr>
          <a:lstStyle>
            <a:lvl1pPr algn="l" defTabSz="914367" rtl="0" eaLnBrk="1" latinLnBrk="0" hangingPunct="1">
              <a:lnSpc>
                <a:spcPct val="90000"/>
              </a:lnSpc>
              <a:spcBef>
                <a:spcPct val="0"/>
              </a:spcBef>
              <a:buNone/>
              <a:defRPr lang="en-US" sz="3600" b="0" kern="1200" cap="none" spc="0" baseline="0">
                <a:ln w="3175">
                  <a:noFill/>
                </a:ln>
                <a:solidFill>
                  <a:schemeClr val="tx1"/>
                </a:solidFill>
                <a:effectLst/>
                <a:latin typeface="Segoe UI" panose="020B0502040204020203" pitchFamily="34" charset="0"/>
                <a:ea typeface="맑은 고딕" panose="020B0503020000020004" pitchFamily="50" charset="-127"/>
                <a:cs typeface="Segoe UI" pitchFamily="34" charset="0"/>
              </a:defRPr>
            </a:lvl1pPr>
          </a:lstStyle>
          <a:p>
            <a:r>
              <a:rPr lang="en-US" altLang="ko-KR" dirty="0">
                <a:latin typeface="+mj-lt"/>
              </a:rPr>
              <a:t>AML </a:t>
            </a:r>
            <a:r>
              <a:rPr lang="ko-KR" altLang="en-US" dirty="0">
                <a:latin typeface="+mj-lt"/>
              </a:rPr>
              <a:t>작업 설정</a:t>
            </a:r>
            <a:endParaRPr lang="en-US" altLang="ko-KR" dirty="0">
              <a:latin typeface="+mj-lt"/>
            </a:endParaRPr>
          </a:p>
        </p:txBody>
      </p:sp>
    </p:spTree>
    <p:extLst>
      <p:ext uri="{BB962C8B-B14F-4D97-AF65-F5344CB8AC3E}">
        <p14:creationId xmlns:p14="http://schemas.microsoft.com/office/powerpoint/2010/main" val="1660616674"/>
      </p:ext>
    </p:extLst>
  </p:cSld>
  <p:clrMapOvr>
    <a:masterClrMapping/>
  </p:clrMapOvr>
  <p:transition spd="slow">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8A30F2-5F62-4942-8BCC-65087257AD71}"/>
              </a:ext>
            </a:extLst>
          </p:cNvPr>
          <p:cNvSpPr>
            <a:spLocks noGrp="1"/>
          </p:cNvSpPr>
          <p:nvPr>
            <p:ph type="title"/>
          </p:nvPr>
        </p:nvSpPr>
        <p:spPr>
          <a:xfrm>
            <a:off x="426423" y="316559"/>
            <a:ext cx="11336039" cy="744014"/>
          </a:xfrm>
        </p:spPr>
        <p:txBody>
          <a:bodyPr/>
          <a:lstStyle/>
          <a:p>
            <a:r>
              <a:rPr lang="en-US" altLang="ko-KR" dirty="0">
                <a:latin typeface="+mj-lt"/>
              </a:rPr>
              <a:t>AML </a:t>
            </a:r>
            <a:r>
              <a:rPr lang="ko-KR" altLang="en-US" dirty="0">
                <a:latin typeface="+mj-lt"/>
              </a:rPr>
              <a:t>작업 실행</a:t>
            </a:r>
          </a:p>
        </p:txBody>
      </p:sp>
      <p:pic>
        <p:nvPicPr>
          <p:cNvPr id="4" name="Picture 1">
            <a:extLst>
              <a:ext uri="{FF2B5EF4-FFF2-40B4-BE49-F238E27FC236}">
                <a16:creationId xmlns:a16="http://schemas.microsoft.com/office/drawing/2014/main" id="{95E90884-7358-448D-9DDE-DC26AF72C7D7}"/>
              </a:ext>
            </a:extLst>
          </p:cNvPr>
          <p:cNvPicPr>
            <a:picLocks noChangeAspect="1"/>
          </p:cNvPicPr>
          <p:nvPr/>
        </p:nvPicPr>
        <p:blipFill rotWithShape="1">
          <a:blip r:embed="rId3"/>
          <a:srcRect t="6933" b="3939"/>
          <a:stretch/>
        </p:blipFill>
        <p:spPr>
          <a:xfrm>
            <a:off x="1783859" y="1257300"/>
            <a:ext cx="8624282" cy="5124450"/>
          </a:xfrm>
          <a:prstGeom prst="rect">
            <a:avLst/>
          </a:prstGeom>
          <a:ln>
            <a:solidFill>
              <a:schemeClr val="bg2">
                <a:lumMod val="50000"/>
              </a:schemeClr>
            </a:solidFill>
          </a:ln>
        </p:spPr>
      </p:pic>
      <p:sp>
        <p:nvSpPr>
          <p:cNvPr id="6" name="TextBox 5">
            <a:extLst>
              <a:ext uri="{FF2B5EF4-FFF2-40B4-BE49-F238E27FC236}">
                <a16:creationId xmlns:a16="http://schemas.microsoft.com/office/drawing/2014/main" id="{29553570-B0B6-4F6F-BE67-1160E23750CC}"/>
              </a:ext>
            </a:extLst>
          </p:cNvPr>
          <p:cNvSpPr txBox="1"/>
          <p:nvPr/>
        </p:nvSpPr>
        <p:spPr>
          <a:xfrm>
            <a:off x="7333192" y="5342167"/>
            <a:ext cx="2650406"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rgbClr val="FF0000"/>
                </a:solidFill>
              </a:rPr>
              <a:t>Automated ML </a:t>
            </a:r>
            <a:r>
              <a:rPr lang="ko-KR" altLang="en-US" sz="1600" dirty="0">
                <a:solidFill>
                  <a:srgbClr val="FF0000"/>
                </a:solidFill>
              </a:rPr>
              <a:t>실행 결과</a:t>
            </a:r>
            <a:endParaRPr lang="en-US" sz="1600" dirty="0">
              <a:solidFill>
                <a:srgbClr val="FF0000"/>
              </a:solidFill>
            </a:endParaRPr>
          </a:p>
        </p:txBody>
      </p:sp>
    </p:spTree>
    <p:extLst>
      <p:ext uri="{BB962C8B-B14F-4D97-AF65-F5344CB8AC3E}">
        <p14:creationId xmlns:p14="http://schemas.microsoft.com/office/powerpoint/2010/main" val="2234095009"/>
      </p:ext>
    </p:extLst>
  </p:cSld>
  <p:clrMapOvr>
    <a:masterClrMapping/>
  </p:clrMapOvr>
  <p:transition spd="slow">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C5E5F-905B-49FA-9C02-F7F76C1F9632}"/>
              </a:ext>
            </a:extLst>
          </p:cNvPr>
          <p:cNvSpPr>
            <a:spLocks noGrp="1"/>
          </p:cNvSpPr>
          <p:nvPr>
            <p:ph type="title"/>
          </p:nvPr>
        </p:nvSpPr>
        <p:spPr/>
        <p:txBody>
          <a:bodyPr/>
          <a:lstStyle/>
          <a:p>
            <a:r>
              <a:rPr lang="en-US" dirty="0"/>
              <a:t>Azure Synapse Analytics demo</a:t>
            </a:r>
          </a:p>
        </p:txBody>
      </p:sp>
    </p:spTree>
    <p:extLst>
      <p:ext uri="{BB962C8B-B14F-4D97-AF65-F5344CB8AC3E}">
        <p14:creationId xmlns:p14="http://schemas.microsoft.com/office/powerpoint/2010/main" val="200118891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3E7BBA-9986-5F47-9056-ED32C5F563EC}"/>
              </a:ext>
            </a:extLst>
          </p:cNvPr>
          <p:cNvSpPr>
            <a:spLocks noGrp="1"/>
          </p:cNvSpPr>
          <p:nvPr>
            <p:ph type="title"/>
          </p:nvPr>
        </p:nvSpPr>
        <p:spPr/>
        <p:txBody>
          <a:bodyPr/>
          <a:lstStyle/>
          <a:p>
            <a:r>
              <a:rPr lang="ko-KR" altLang="en-US" dirty="0"/>
              <a:t>참고 자료</a:t>
            </a:r>
            <a:endParaRPr lang="en-US" dirty="0"/>
          </a:p>
        </p:txBody>
      </p:sp>
      <p:sp>
        <p:nvSpPr>
          <p:cNvPr id="75" name="Text Placeholder 2">
            <a:extLst>
              <a:ext uri="{FF2B5EF4-FFF2-40B4-BE49-F238E27FC236}">
                <a16:creationId xmlns:a16="http://schemas.microsoft.com/office/drawing/2014/main" id="{60453048-B87D-4057-9B10-3AA379B9D5D1}"/>
              </a:ext>
            </a:extLst>
          </p:cNvPr>
          <p:cNvSpPr txBox="1">
            <a:spLocks/>
          </p:cNvSpPr>
          <p:nvPr/>
        </p:nvSpPr>
        <p:spPr>
          <a:xfrm>
            <a:off x="426423" y="1601788"/>
            <a:ext cx="11130576" cy="4841345"/>
          </a:xfrm>
          <a:prstGeom prst="rect">
            <a:avLst/>
          </a:prstGeom>
        </p:spPr>
        <p:txBody>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57200" indent="-457200">
              <a:spcAft>
                <a:spcPts val="488"/>
              </a:spcAft>
              <a:buFont typeface="+mj-lt"/>
              <a:buAutoNum type="arabicPeriod"/>
            </a:pPr>
            <a:r>
              <a:rPr lang="en-US" altLang="ko-KR" sz="2000" dirty="0">
                <a:solidFill>
                  <a:schemeClr val="tx1"/>
                </a:solidFill>
                <a:ea typeface="+mj-ea"/>
              </a:rPr>
              <a:t>AML GitHub Sample</a:t>
            </a:r>
          </a:p>
          <a:p>
            <a:pPr>
              <a:spcAft>
                <a:spcPts val="488"/>
              </a:spcAft>
            </a:pPr>
            <a:r>
              <a:rPr lang="en-US" sz="1600" dirty="0">
                <a:solidFill>
                  <a:schemeClr val="tx2"/>
                </a:solidFill>
                <a:hlinkClick r:id="rId3">
                  <a:extLst>
                    <a:ext uri="{A12FA001-AC4F-418D-AE19-62706E023703}">
                      <ahyp:hlinkClr xmlns:ahyp="http://schemas.microsoft.com/office/drawing/2018/hyperlinkcolor" val="tx"/>
                    </a:ext>
                  </a:extLst>
                </a:hlinkClick>
              </a:rPr>
              <a:t>GitHub - Azure/</a:t>
            </a:r>
            <a:r>
              <a:rPr lang="en-US" sz="1600" dirty="0" err="1">
                <a:solidFill>
                  <a:schemeClr val="tx2"/>
                </a:solidFill>
                <a:hlinkClick r:id="rId3">
                  <a:extLst>
                    <a:ext uri="{A12FA001-AC4F-418D-AE19-62706E023703}">
                      <ahyp:hlinkClr xmlns:ahyp="http://schemas.microsoft.com/office/drawing/2018/hyperlinkcolor" val="tx"/>
                    </a:ext>
                  </a:extLst>
                </a:hlinkClick>
              </a:rPr>
              <a:t>MachineLearningNotebooks</a:t>
            </a:r>
            <a:r>
              <a:rPr lang="en-US" sz="1600" dirty="0">
                <a:solidFill>
                  <a:schemeClr val="tx2"/>
                </a:solidFill>
                <a:hlinkClick r:id="rId3">
                  <a:extLst>
                    <a:ext uri="{A12FA001-AC4F-418D-AE19-62706E023703}">
                      <ahyp:hlinkClr xmlns:ahyp="http://schemas.microsoft.com/office/drawing/2018/hyperlinkcolor" val="tx"/>
                    </a:ext>
                  </a:extLst>
                </a:hlinkClick>
              </a:rPr>
              <a:t>: Python notebooks with ML and deep learning examples with Azure Machine Learning | Microsoft</a:t>
            </a:r>
            <a:endParaRPr lang="en-US" altLang="ko-KR" sz="1600" dirty="0">
              <a:solidFill>
                <a:schemeClr val="tx2"/>
              </a:solidFill>
              <a:ea typeface="+mj-ea"/>
            </a:endParaRPr>
          </a:p>
          <a:p>
            <a:pPr marL="457200" indent="-457200">
              <a:spcAft>
                <a:spcPts val="488"/>
              </a:spcAft>
              <a:buFont typeface="+mj-lt"/>
              <a:buAutoNum type="arabicPeriod" startAt="2"/>
            </a:pPr>
            <a:r>
              <a:rPr lang="en-US" sz="2000" dirty="0">
                <a:solidFill>
                  <a:schemeClr val="tx1"/>
                </a:solidFill>
                <a:ea typeface="+mj-ea"/>
              </a:rPr>
              <a:t>AML Workshop GitHub</a:t>
            </a:r>
          </a:p>
          <a:p>
            <a:pPr>
              <a:spcAft>
                <a:spcPts val="488"/>
              </a:spcAft>
            </a:pPr>
            <a:r>
              <a:rPr lang="en-US" sz="1600" dirty="0">
                <a:hlinkClick r:id="rId4"/>
              </a:rPr>
              <a:t>GitHub - dem108/</a:t>
            </a:r>
            <a:r>
              <a:rPr lang="en-US" sz="1600" dirty="0" err="1">
                <a:hlinkClick r:id="rId4"/>
              </a:rPr>
              <a:t>AMLWorkshop</a:t>
            </a:r>
            <a:r>
              <a:rPr lang="en-US" sz="1600" dirty="0">
                <a:hlinkClick r:id="rId4"/>
              </a:rPr>
              <a:t>-</a:t>
            </a:r>
            <a:r>
              <a:rPr lang="en-US" sz="1600" dirty="0" err="1">
                <a:hlinkClick r:id="rId4"/>
              </a:rPr>
              <a:t>IotEdge</a:t>
            </a:r>
            <a:r>
              <a:rPr lang="en-US" sz="1600" dirty="0">
                <a:hlinkClick r:id="rId4"/>
              </a:rPr>
              <a:t>-DevOps: This repo has some proposed agenda for Azure Machine Learning related hands-on workshops.</a:t>
            </a:r>
            <a:endParaRPr lang="en-US" sz="1600" dirty="0">
              <a:solidFill>
                <a:schemeClr val="tx1"/>
              </a:solidFill>
              <a:ea typeface="+mj-ea"/>
            </a:endParaRPr>
          </a:p>
          <a:p>
            <a:pPr marL="457200" indent="-457200">
              <a:spcAft>
                <a:spcPts val="488"/>
              </a:spcAft>
              <a:buFont typeface="+mj-lt"/>
              <a:buAutoNum type="arabicPeriod" startAt="3"/>
            </a:pPr>
            <a:r>
              <a:rPr lang="en-US" sz="2000" dirty="0">
                <a:solidFill>
                  <a:schemeClr val="tx1"/>
                </a:solidFill>
                <a:ea typeface="+mj-ea"/>
              </a:rPr>
              <a:t>Azure DevOps Demo Generator</a:t>
            </a:r>
          </a:p>
          <a:p>
            <a:pPr>
              <a:spcAft>
                <a:spcPts val="488"/>
              </a:spcAft>
            </a:pPr>
            <a:r>
              <a:rPr lang="en-US" altLang="ko-KR" sz="1600" dirty="0">
                <a:ln>
                  <a:solidFill>
                    <a:prstClr val="white">
                      <a:lumMod val="85000"/>
                      <a:alpha val="0"/>
                    </a:prstClr>
                  </a:solidFill>
                </a:ln>
                <a:solidFill>
                  <a:schemeClr val="tx2"/>
                </a:solidFill>
                <a:hlinkClick r:id="rId5">
                  <a:extLst>
                    <a:ext uri="{A12FA001-AC4F-418D-AE19-62706E023703}">
                      <ahyp:hlinkClr xmlns:ahyp="http://schemas.microsoft.com/office/drawing/2018/hyperlinkcolor" val="tx"/>
                    </a:ext>
                  </a:extLst>
                </a:hlinkClick>
              </a:rPr>
              <a:t>https://azuredevopsdemogenerator.azurewebsites.net/?name=azure%20machine%20learning</a:t>
            </a:r>
            <a:endParaRPr lang="en-US" altLang="ko-KR" sz="1600" dirty="0">
              <a:ln>
                <a:solidFill>
                  <a:prstClr val="white">
                    <a:lumMod val="85000"/>
                    <a:alpha val="0"/>
                  </a:prstClr>
                </a:solidFill>
              </a:ln>
              <a:solidFill>
                <a:schemeClr val="tx2"/>
              </a:solidFill>
            </a:endParaRPr>
          </a:p>
          <a:p>
            <a:pPr marL="457200" indent="-457200">
              <a:spcAft>
                <a:spcPts val="488"/>
              </a:spcAft>
              <a:buFont typeface="+mj-lt"/>
              <a:buAutoNum type="arabicPeriod" startAt="4"/>
            </a:pPr>
            <a:r>
              <a:rPr lang="en-US" sz="2000" dirty="0">
                <a:solidFill>
                  <a:schemeClr val="tx1"/>
                </a:solidFill>
                <a:ea typeface="+mj-ea"/>
              </a:rPr>
              <a:t>Azure Machine Learning document</a:t>
            </a:r>
          </a:p>
          <a:p>
            <a:pPr>
              <a:spcAft>
                <a:spcPts val="488"/>
              </a:spcAft>
            </a:pPr>
            <a:r>
              <a:rPr lang="en-US" sz="1600" dirty="0">
                <a:hlinkClick r:id="rId6"/>
              </a:rPr>
              <a:t>Azure Machine Learning </a:t>
            </a:r>
            <a:r>
              <a:rPr lang="ko-KR" altLang="en-US" sz="1600" dirty="0">
                <a:hlinkClick r:id="rId6"/>
              </a:rPr>
              <a:t>설명서 </a:t>
            </a:r>
            <a:r>
              <a:rPr lang="en-US" altLang="ko-KR" sz="1600" dirty="0">
                <a:hlinkClick r:id="rId6"/>
              </a:rPr>
              <a:t>| </a:t>
            </a:r>
            <a:r>
              <a:rPr lang="en-US" sz="1600" dirty="0">
                <a:hlinkClick r:id="rId6"/>
              </a:rPr>
              <a:t>Microsoft Docs</a:t>
            </a:r>
            <a:endParaRPr lang="en-US" sz="1600" dirty="0">
              <a:solidFill>
                <a:schemeClr val="tx1"/>
              </a:solidFill>
              <a:ea typeface="+mj-ea"/>
            </a:endParaRPr>
          </a:p>
          <a:p>
            <a:pPr marL="457200" indent="-457200">
              <a:spcAft>
                <a:spcPts val="488"/>
              </a:spcAft>
              <a:buFont typeface="+mj-lt"/>
              <a:buAutoNum type="arabicPeriod" startAt="5"/>
            </a:pPr>
            <a:r>
              <a:rPr lang="en-US" sz="2000" dirty="0">
                <a:solidFill>
                  <a:schemeClr val="tx1"/>
                </a:solidFill>
                <a:ea typeface="+mj-ea"/>
              </a:rPr>
              <a:t>Azure Synapse Analytics document</a:t>
            </a:r>
          </a:p>
          <a:p>
            <a:pPr>
              <a:spcAft>
                <a:spcPts val="488"/>
              </a:spcAft>
            </a:pPr>
            <a:r>
              <a:rPr lang="en-US" sz="1600" dirty="0">
                <a:hlinkClick r:id="rId7"/>
              </a:rPr>
              <a:t>Azure Synapse Analytics - Azure Synapse Analytics | Microsoft Docs</a:t>
            </a:r>
            <a:endParaRPr lang="en-US" sz="1600" dirty="0"/>
          </a:p>
          <a:p>
            <a:pPr marL="457200" indent="-457200">
              <a:spcAft>
                <a:spcPts val="488"/>
              </a:spcAft>
              <a:buFont typeface="+mj-lt"/>
              <a:buAutoNum type="arabicPeriod" startAt="6"/>
            </a:pPr>
            <a:r>
              <a:rPr lang="en-US" sz="2000" dirty="0">
                <a:solidFill>
                  <a:schemeClr val="tx1"/>
                </a:solidFill>
                <a:ea typeface="+mj-ea"/>
              </a:rPr>
              <a:t>Azure Synapse </a:t>
            </a:r>
            <a:r>
              <a:rPr lang="en-US" sz="2000">
                <a:solidFill>
                  <a:schemeClr val="tx1"/>
                </a:solidFill>
                <a:ea typeface="+mj-ea"/>
              </a:rPr>
              <a:t>Analytics Supported Python </a:t>
            </a:r>
            <a:r>
              <a:rPr lang="en-US" sz="2000" dirty="0">
                <a:solidFill>
                  <a:schemeClr val="tx1"/>
                </a:solidFill>
                <a:ea typeface="+mj-ea"/>
              </a:rPr>
              <a:t>libraries</a:t>
            </a:r>
          </a:p>
          <a:p>
            <a:pPr>
              <a:spcAft>
                <a:spcPts val="488"/>
              </a:spcAft>
            </a:pPr>
            <a:r>
              <a:rPr lang="en-US" sz="1600" dirty="0">
                <a:hlinkClick r:id="rId8"/>
              </a:rPr>
              <a:t>Apache Spark version support - Azure Synapse Analytics | Microsoft Docs</a:t>
            </a:r>
            <a:endParaRPr lang="en-US" sz="2400" b="1" dirty="0">
              <a:solidFill>
                <a:schemeClr val="tx2"/>
              </a:solidFill>
              <a:ea typeface="+mj-ea"/>
            </a:endParaRPr>
          </a:p>
        </p:txBody>
      </p:sp>
      <p:grpSp>
        <p:nvGrpSpPr>
          <p:cNvPr id="54" name="Group 53">
            <a:extLst>
              <a:ext uri="{FF2B5EF4-FFF2-40B4-BE49-F238E27FC236}">
                <a16:creationId xmlns:a16="http://schemas.microsoft.com/office/drawing/2014/main" id="{AFD1357A-DE60-4713-B059-099F3EA9A8C1}"/>
              </a:ext>
            </a:extLst>
          </p:cNvPr>
          <p:cNvGrpSpPr/>
          <p:nvPr/>
        </p:nvGrpSpPr>
        <p:grpSpPr>
          <a:xfrm>
            <a:off x="10278448" y="6890659"/>
            <a:ext cx="756436" cy="6858000"/>
            <a:chOff x="10278448" y="0"/>
            <a:chExt cx="756436" cy="6858000"/>
          </a:xfrm>
        </p:grpSpPr>
        <p:cxnSp>
          <p:nvCxnSpPr>
            <p:cNvPr id="55" name="Straight Connector 54">
              <a:extLst>
                <a:ext uri="{FF2B5EF4-FFF2-40B4-BE49-F238E27FC236}">
                  <a16:creationId xmlns:a16="http://schemas.microsoft.com/office/drawing/2014/main" id="{0FFD0C2B-2232-4A96-B9CC-A909E9A31F6F}"/>
                </a:ext>
              </a:extLst>
            </p:cNvPr>
            <p:cNvCxnSpPr>
              <a:cxnSpLocks/>
            </p:cNvCxnSpPr>
            <p:nvPr/>
          </p:nvCxnSpPr>
          <p:spPr>
            <a:xfrm>
              <a:off x="10656666" y="0"/>
              <a:ext cx="0" cy="212063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2C31DE0-91E1-4570-B12F-9A719C589542}"/>
                </a:ext>
              </a:extLst>
            </p:cNvPr>
            <p:cNvCxnSpPr>
              <a:cxnSpLocks/>
            </p:cNvCxnSpPr>
            <p:nvPr/>
          </p:nvCxnSpPr>
          <p:spPr>
            <a:xfrm>
              <a:off x="10656666" y="4822140"/>
              <a:ext cx="0" cy="203586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57" name="light">
              <a:extLst>
                <a:ext uri="{FF2B5EF4-FFF2-40B4-BE49-F238E27FC236}">
                  <a16:creationId xmlns:a16="http://schemas.microsoft.com/office/drawing/2014/main" id="{E00F004F-638E-4CFE-B0FB-2B7C7FE8F159}"/>
                </a:ext>
              </a:extLst>
            </p:cNvPr>
            <p:cNvSpPr>
              <a:spLocks noChangeAspect="1" noEditPoints="1"/>
            </p:cNvSpPr>
            <p:nvPr/>
          </p:nvSpPr>
          <p:spPr bwMode="auto">
            <a:xfrm>
              <a:off x="10278448" y="2795483"/>
              <a:ext cx="756436" cy="112305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Tree>
    <p:extLst>
      <p:ext uri="{BB962C8B-B14F-4D97-AF65-F5344CB8AC3E}">
        <p14:creationId xmlns:p14="http://schemas.microsoft.com/office/powerpoint/2010/main" val="508485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직선 연결선 25"/>
          <p:cNvCxnSpPr/>
          <p:nvPr/>
        </p:nvCxnSpPr>
        <p:spPr>
          <a:xfrm>
            <a:off x="509285" y="732381"/>
            <a:ext cx="11096296" cy="0"/>
          </a:xfrm>
          <a:prstGeom prst="line">
            <a:avLst/>
          </a:prstGeom>
          <a:ln w="19050"/>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8D1DBA9D-92ED-4CA0-89DE-D99832BEE8B1}"/>
              </a:ext>
            </a:extLst>
          </p:cNvPr>
          <p:cNvSpPr txBox="1"/>
          <p:nvPr/>
        </p:nvSpPr>
        <p:spPr>
          <a:xfrm>
            <a:off x="444736" y="346326"/>
            <a:ext cx="8353824" cy="338554"/>
          </a:xfrm>
          <a:prstGeom prst="rect">
            <a:avLst/>
          </a:prstGeom>
          <a:noFill/>
        </p:spPr>
        <p:txBody>
          <a:bodyPr wrap="square" rtlCol="0">
            <a:spAutoFit/>
          </a:bodyPr>
          <a:lstStyle/>
          <a:p>
            <a:pPr>
              <a:spcBef>
                <a:spcPts val="200"/>
              </a:spcBef>
            </a:pPr>
            <a:r>
              <a:rPr lang="en-US" altLang="ko-KR"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Azure Machine Learning </a:t>
            </a:r>
            <a:r>
              <a:rPr lang="ko-KR" altLang="en-US"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개념</a:t>
            </a:r>
            <a:endParaRPr lang="en-US" altLang="ko-KR"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endParaRPr>
          </a:p>
        </p:txBody>
      </p:sp>
      <p:grpSp>
        <p:nvGrpSpPr>
          <p:cNvPr id="2" name="Group 1">
            <a:extLst>
              <a:ext uri="{FF2B5EF4-FFF2-40B4-BE49-F238E27FC236}">
                <a16:creationId xmlns:a16="http://schemas.microsoft.com/office/drawing/2014/main" id="{366FA9ED-BB86-4A1C-95D9-D8F364001837}"/>
              </a:ext>
            </a:extLst>
          </p:cNvPr>
          <p:cNvGrpSpPr/>
          <p:nvPr/>
        </p:nvGrpSpPr>
        <p:grpSpPr>
          <a:xfrm>
            <a:off x="1014137" y="1349965"/>
            <a:ext cx="10121382" cy="5099079"/>
            <a:chOff x="433887" y="1194517"/>
            <a:chExt cx="11567787" cy="5827769"/>
          </a:xfrm>
        </p:grpSpPr>
        <p:sp>
          <p:nvSpPr>
            <p:cNvPr id="43" name="Rectangle 42">
              <a:extLst>
                <a:ext uri="{FF2B5EF4-FFF2-40B4-BE49-F238E27FC236}">
                  <a16:creationId xmlns:a16="http://schemas.microsoft.com/office/drawing/2014/main" id="{304FD123-9D93-4D30-A58D-69A176FF8E4B}"/>
                </a:ext>
              </a:extLst>
            </p:cNvPr>
            <p:cNvSpPr/>
            <p:nvPr/>
          </p:nvSpPr>
          <p:spPr bwMode="auto">
            <a:xfrm>
              <a:off x="6709882" y="4268282"/>
              <a:ext cx="5291791" cy="2115308"/>
            </a:xfrm>
            <a:prstGeom prst="rect">
              <a:avLst/>
            </a:prstGeom>
            <a:solidFill>
              <a:srgbClr val="D9D9D9"/>
            </a:solidFill>
            <a:ln>
              <a:noFill/>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1A1A1A"/>
                  </a:solidFill>
                  <a:effectLst/>
                  <a:uLnTx/>
                  <a:uFillTx/>
                  <a:latin typeface="Segoe UI" panose="020B0502040204020203" pitchFamily="34" charset="0"/>
                  <a:ea typeface="Segoe UI" panose="020B0502040204020203" pitchFamily="34" charset="0"/>
                  <a:cs typeface="Segoe UI" panose="020B0502040204020203" pitchFamily="34" charset="0"/>
                </a:rPr>
                <a:t>Model Management</a:t>
              </a:r>
            </a:p>
          </p:txBody>
        </p:sp>
        <p:sp>
          <p:nvSpPr>
            <p:cNvPr id="44" name="Rectangle 43">
              <a:extLst>
                <a:ext uri="{FF2B5EF4-FFF2-40B4-BE49-F238E27FC236}">
                  <a16:creationId xmlns:a16="http://schemas.microsoft.com/office/drawing/2014/main" id="{5B27A341-8D1D-4500-BC05-3E8E6FA13D7A}"/>
                </a:ext>
              </a:extLst>
            </p:cNvPr>
            <p:cNvSpPr/>
            <p:nvPr/>
          </p:nvSpPr>
          <p:spPr bwMode="auto">
            <a:xfrm>
              <a:off x="482282" y="1194518"/>
              <a:ext cx="2598415" cy="2879580"/>
            </a:xfrm>
            <a:prstGeom prst="rect">
              <a:avLst/>
            </a:prstGeom>
            <a:solidFill>
              <a:srgbClr val="D9D9D9"/>
            </a:solidFill>
            <a:ln>
              <a:noFill/>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1A1A1A"/>
                  </a:solidFill>
                  <a:effectLst/>
                  <a:uLnTx/>
                  <a:uFillTx/>
                  <a:latin typeface="Segoe UI" panose="020B0502040204020203" pitchFamily="34" charset="0"/>
                  <a:ea typeface="Segoe UI" panose="020B0502040204020203" pitchFamily="34" charset="0"/>
                  <a:cs typeface="Segoe UI" panose="020B0502040204020203" pitchFamily="34" charset="0"/>
                </a:rPr>
                <a:t>Infrastructure</a:t>
              </a:r>
            </a:p>
          </p:txBody>
        </p:sp>
        <p:sp>
          <p:nvSpPr>
            <p:cNvPr id="45" name="Rectangle 44">
              <a:extLst>
                <a:ext uri="{FF2B5EF4-FFF2-40B4-BE49-F238E27FC236}">
                  <a16:creationId xmlns:a16="http://schemas.microsoft.com/office/drawing/2014/main" id="{A69487DA-10C0-4B9F-B0D0-28453D580D13}"/>
                </a:ext>
              </a:extLst>
            </p:cNvPr>
            <p:cNvSpPr/>
            <p:nvPr/>
          </p:nvSpPr>
          <p:spPr bwMode="auto">
            <a:xfrm>
              <a:off x="6709883" y="1194517"/>
              <a:ext cx="5291791" cy="2879580"/>
            </a:xfrm>
            <a:prstGeom prst="rect">
              <a:avLst/>
            </a:prstGeom>
            <a:solidFill>
              <a:srgbClr val="D9D9D9"/>
            </a:solidFill>
            <a:ln>
              <a:noFill/>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1A1A1A"/>
                  </a:solidFill>
                  <a:effectLst/>
                  <a:uLnTx/>
                  <a:uFillTx/>
                  <a:latin typeface="Segoe UI" panose="020B0502040204020203" pitchFamily="34" charset="0"/>
                  <a:ea typeface="Segoe UI" panose="020B0502040204020203" pitchFamily="34" charset="0"/>
                  <a:cs typeface="Segoe UI" panose="020B0502040204020203" pitchFamily="34" charset="0"/>
                </a:rPr>
                <a:t>Experimentation</a:t>
              </a:r>
            </a:p>
          </p:txBody>
        </p:sp>
        <p:sp>
          <p:nvSpPr>
            <p:cNvPr id="46" name="Rectangle 45">
              <a:extLst>
                <a:ext uri="{FF2B5EF4-FFF2-40B4-BE49-F238E27FC236}">
                  <a16:creationId xmlns:a16="http://schemas.microsoft.com/office/drawing/2014/main" id="{07DCC387-C8E2-435B-A05A-DDB17C99B9BE}"/>
                </a:ext>
              </a:extLst>
            </p:cNvPr>
            <p:cNvSpPr/>
            <p:nvPr/>
          </p:nvSpPr>
          <p:spPr bwMode="auto">
            <a:xfrm>
              <a:off x="639007" y="3463047"/>
              <a:ext cx="1609379" cy="491287"/>
            </a:xfrm>
            <a:prstGeom prst="rect">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Datastores</a:t>
              </a:r>
            </a:p>
          </p:txBody>
        </p:sp>
        <p:sp>
          <p:nvSpPr>
            <p:cNvPr id="47" name="Rectangle 46">
              <a:extLst>
                <a:ext uri="{FF2B5EF4-FFF2-40B4-BE49-F238E27FC236}">
                  <a16:creationId xmlns:a16="http://schemas.microsoft.com/office/drawing/2014/main" id="{53260B51-7EF5-442A-AECE-918D5BFEBF0A}"/>
                </a:ext>
              </a:extLst>
            </p:cNvPr>
            <p:cNvSpPr/>
            <p:nvPr/>
          </p:nvSpPr>
          <p:spPr bwMode="auto">
            <a:xfrm>
              <a:off x="9979420" y="5753630"/>
              <a:ext cx="1859305" cy="509126"/>
            </a:xfrm>
            <a:prstGeom prst="rect">
              <a:avLst/>
            </a:prstGeom>
            <a:solidFill>
              <a:srgbClr val="7030A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Services</a:t>
              </a:r>
            </a:p>
          </p:txBody>
        </p:sp>
        <p:sp>
          <p:nvSpPr>
            <p:cNvPr id="48" name="Rectangle 47">
              <a:extLst>
                <a:ext uri="{FF2B5EF4-FFF2-40B4-BE49-F238E27FC236}">
                  <a16:creationId xmlns:a16="http://schemas.microsoft.com/office/drawing/2014/main" id="{97B6061F-9796-454F-A7CB-9B5194B316AE}"/>
                </a:ext>
              </a:extLst>
            </p:cNvPr>
            <p:cNvSpPr/>
            <p:nvPr/>
          </p:nvSpPr>
          <p:spPr bwMode="auto">
            <a:xfrm>
              <a:off x="639005" y="2297775"/>
              <a:ext cx="1615664" cy="503523"/>
            </a:xfrm>
            <a:prstGeom prst="rect">
              <a:avLst/>
            </a:prstGeom>
            <a:solidFill>
              <a:srgbClr val="002050"/>
            </a:solidFill>
            <a:ln>
              <a:noFill/>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User Roles</a:t>
              </a:r>
            </a:p>
          </p:txBody>
        </p:sp>
        <p:sp>
          <p:nvSpPr>
            <p:cNvPr id="49" name="Rectangle 48">
              <a:extLst>
                <a:ext uri="{FF2B5EF4-FFF2-40B4-BE49-F238E27FC236}">
                  <a16:creationId xmlns:a16="http://schemas.microsoft.com/office/drawing/2014/main" id="{EAAA32E6-C6C3-4DA9-8A14-94FD51CB40D8}"/>
                </a:ext>
              </a:extLst>
            </p:cNvPr>
            <p:cNvSpPr/>
            <p:nvPr/>
          </p:nvSpPr>
          <p:spPr bwMode="auto">
            <a:xfrm>
              <a:off x="645290" y="2893987"/>
              <a:ext cx="1609379" cy="503523"/>
            </a:xfrm>
            <a:prstGeom prst="rect">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Computes</a:t>
              </a:r>
            </a:p>
          </p:txBody>
        </p:sp>
        <p:sp>
          <p:nvSpPr>
            <p:cNvPr id="50" name="Rectangle 49">
              <a:extLst>
                <a:ext uri="{FF2B5EF4-FFF2-40B4-BE49-F238E27FC236}">
                  <a16:creationId xmlns:a16="http://schemas.microsoft.com/office/drawing/2014/main" id="{E748C645-5BBB-4DAB-BC2A-CC8F83409553}"/>
                </a:ext>
              </a:extLst>
            </p:cNvPr>
            <p:cNvSpPr/>
            <p:nvPr/>
          </p:nvSpPr>
          <p:spPr bwMode="auto">
            <a:xfrm>
              <a:off x="9979421" y="3381624"/>
              <a:ext cx="1869619" cy="496450"/>
            </a:xfrm>
            <a:prstGeom prst="rect">
              <a:avLst/>
            </a:prstGeom>
            <a:solidFill>
              <a:srgbClr val="007635"/>
            </a:solidFill>
            <a:ln>
              <a:noFill/>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Models</a:t>
              </a:r>
            </a:p>
          </p:txBody>
        </p:sp>
        <p:sp>
          <p:nvSpPr>
            <p:cNvPr id="51" name="Rectangle 50">
              <a:extLst>
                <a:ext uri="{FF2B5EF4-FFF2-40B4-BE49-F238E27FC236}">
                  <a16:creationId xmlns:a16="http://schemas.microsoft.com/office/drawing/2014/main" id="{6E5900A4-F032-4501-9302-1284BF82F19A}"/>
                </a:ext>
              </a:extLst>
            </p:cNvPr>
            <p:cNvSpPr/>
            <p:nvPr/>
          </p:nvSpPr>
          <p:spPr bwMode="auto">
            <a:xfrm>
              <a:off x="9979420" y="2750539"/>
              <a:ext cx="1869620" cy="505787"/>
            </a:xfrm>
            <a:prstGeom prst="rect">
              <a:avLst/>
            </a:prstGeom>
            <a:solidFill>
              <a:srgbClr val="007635"/>
            </a:solidFill>
            <a:ln>
              <a:noFill/>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Run History</a:t>
              </a:r>
            </a:p>
          </p:txBody>
        </p:sp>
        <p:sp>
          <p:nvSpPr>
            <p:cNvPr id="52" name="Rectangle 51">
              <a:extLst>
                <a:ext uri="{FF2B5EF4-FFF2-40B4-BE49-F238E27FC236}">
                  <a16:creationId xmlns:a16="http://schemas.microsoft.com/office/drawing/2014/main" id="{6A08841D-49BD-48B9-8F4A-26EA5C493B49}"/>
                </a:ext>
              </a:extLst>
            </p:cNvPr>
            <p:cNvSpPr/>
            <p:nvPr/>
          </p:nvSpPr>
          <p:spPr bwMode="auto">
            <a:xfrm>
              <a:off x="7077812" y="2386372"/>
              <a:ext cx="2277966" cy="638432"/>
            </a:xfrm>
            <a:prstGeom prst="rect">
              <a:avLst/>
            </a:prstGeom>
            <a:solidFill>
              <a:srgbClr val="007635"/>
            </a:solidFill>
            <a:ln>
              <a:noFill/>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ML Pipelines</a:t>
              </a:r>
            </a:p>
          </p:txBody>
        </p:sp>
        <p:sp>
          <p:nvSpPr>
            <p:cNvPr id="53" name="Rectangle 52">
              <a:extLst>
                <a:ext uri="{FF2B5EF4-FFF2-40B4-BE49-F238E27FC236}">
                  <a16:creationId xmlns:a16="http://schemas.microsoft.com/office/drawing/2014/main" id="{FE4A3ED0-3CB9-49B5-9770-2CA04884911E}"/>
                </a:ext>
              </a:extLst>
            </p:cNvPr>
            <p:cNvSpPr/>
            <p:nvPr/>
          </p:nvSpPr>
          <p:spPr bwMode="auto">
            <a:xfrm>
              <a:off x="3407706" y="2252442"/>
              <a:ext cx="2678534" cy="912334"/>
            </a:xfrm>
            <a:prstGeom prst="rect">
              <a:avLst/>
            </a:prstGeom>
            <a:solidFill>
              <a:srgbClr val="002060"/>
            </a:solidFill>
            <a:ln>
              <a:noFill/>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Machine Learning Workspace</a:t>
              </a:r>
            </a:p>
          </p:txBody>
        </p:sp>
        <p:cxnSp>
          <p:nvCxnSpPr>
            <p:cNvPr id="54" name="Connector: Elbow 53">
              <a:extLst>
                <a:ext uri="{FF2B5EF4-FFF2-40B4-BE49-F238E27FC236}">
                  <a16:creationId xmlns:a16="http://schemas.microsoft.com/office/drawing/2014/main" id="{7CC9F835-250E-4642-B9A0-C64095C02A04}"/>
                </a:ext>
              </a:extLst>
            </p:cNvPr>
            <p:cNvCxnSpPr>
              <a:cxnSpLocks/>
              <a:stCxn id="53" idx="1"/>
              <a:endCxn id="49" idx="3"/>
            </p:cNvCxnSpPr>
            <p:nvPr/>
          </p:nvCxnSpPr>
          <p:spPr>
            <a:xfrm rot="10800000" flipV="1">
              <a:off x="2254670" y="2708609"/>
              <a:ext cx="1153037" cy="437139"/>
            </a:xfrm>
            <a:prstGeom prst="bentConnector3">
              <a:avLst>
                <a:gd name="adj1" fmla="val 50000"/>
              </a:avLst>
            </a:prstGeom>
            <a:noFill/>
            <a:ln w="9525" cap="flat" cmpd="sng" algn="ctr">
              <a:solidFill>
                <a:srgbClr val="1A1A1A"/>
              </a:solidFill>
              <a:prstDash val="solid"/>
              <a:headEnd type="none" w="lg" len="med"/>
              <a:tailEnd type="triangle"/>
            </a:ln>
            <a:effectLst/>
          </p:spPr>
        </p:cxnSp>
        <p:cxnSp>
          <p:nvCxnSpPr>
            <p:cNvPr id="55" name="Connector: Elbow 54">
              <a:extLst>
                <a:ext uri="{FF2B5EF4-FFF2-40B4-BE49-F238E27FC236}">
                  <a16:creationId xmlns:a16="http://schemas.microsoft.com/office/drawing/2014/main" id="{C8AE0DB1-4838-46E8-A07A-46683A38213D}"/>
                </a:ext>
              </a:extLst>
            </p:cNvPr>
            <p:cNvCxnSpPr>
              <a:cxnSpLocks/>
              <a:stCxn id="50" idx="2"/>
              <a:endCxn id="47" idx="0"/>
            </p:cNvCxnSpPr>
            <p:nvPr/>
          </p:nvCxnSpPr>
          <p:spPr>
            <a:xfrm rot="5400000">
              <a:off x="9973874" y="4813274"/>
              <a:ext cx="1875557" cy="5158"/>
            </a:xfrm>
            <a:prstGeom prst="bentConnector3">
              <a:avLst>
                <a:gd name="adj1" fmla="val 50000"/>
              </a:avLst>
            </a:prstGeom>
            <a:noFill/>
            <a:ln w="9525" cap="flat" cmpd="sng" algn="ctr">
              <a:solidFill>
                <a:srgbClr val="1A1A1A"/>
              </a:solidFill>
              <a:prstDash val="solid"/>
              <a:headEnd type="none" w="lg" len="med"/>
              <a:tailEnd type="triangle"/>
            </a:ln>
            <a:effectLst/>
          </p:spPr>
        </p:cxnSp>
        <p:sp>
          <p:nvSpPr>
            <p:cNvPr id="56" name="Rectangle 55">
              <a:extLst>
                <a:ext uri="{FF2B5EF4-FFF2-40B4-BE49-F238E27FC236}">
                  <a16:creationId xmlns:a16="http://schemas.microsoft.com/office/drawing/2014/main" id="{14AA0AD3-D75E-4FD7-9622-1E4378D410E4}"/>
                </a:ext>
              </a:extLst>
            </p:cNvPr>
            <p:cNvSpPr/>
            <p:nvPr/>
          </p:nvSpPr>
          <p:spPr bwMode="auto">
            <a:xfrm>
              <a:off x="639007" y="1719051"/>
              <a:ext cx="1615665" cy="503523"/>
            </a:xfrm>
            <a:prstGeom prst="rect">
              <a:avLst/>
            </a:prstGeom>
            <a:solidFill>
              <a:srgbClr val="002050"/>
            </a:solidFill>
            <a:ln>
              <a:noFill/>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Secrets</a:t>
              </a:r>
            </a:p>
          </p:txBody>
        </p:sp>
        <p:cxnSp>
          <p:nvCxnSpPr>
            <p:cNvPr id="57" name="Connector: Elbow 56">
              <a:extLst>
                <a:ext uri="{FF2B5EF4-FFF2-40B4-BE49-F238E27FC236}">
                  <a16:creationId xmlns:a16="http://schemas.microsoft.com/office/drawing/2014/main" id="{6118105F-8FA9-46A2-8447-5063A18DFB7A}"/>
                </a:ext>
              </a:extLst>
            </p:cNvPr>
            <p:cNvCxnSpPr>
              <a:cxnSpLocks/>
              <a:stCxn id="53" idx="1"/>
              <a:endCxn id="46" idx="3"/>
            </p:cNvCxnSpPr>
            <p:nvPr/>
          </p:nvCxnSpPr>
          <p:spPr>
            <a:xfrm rot="10800000" flipV="1">
              <a:off x="2248387" y="2708609"/>
              <a:ext cx="1159320" cy="1000081"/>
            </a:xfrm>
            <a:prstGeom prst="bentConnector3">
              <a:avLst>
                <a:gd name="adj1" fmla="val 50000"/>
              </a:avLst>
            </a:prstGeom>
            <a:noFill/>
            <a:ln w="9525" cap="flat" cmpd="sng" algn="ctr">
              <a:solidFill>
                <a:srgbClr val="1A1A1A"/>
              </a:solidFill>
              <a:prstDash val="solid"/>
              <a:headEnd type="none" w="lg" len="med"/>
              <a:tailEnd type="triangle"/>
            </a:ln>
            <a:effectLst/>
          </p:spPr>
        </p:cxnSp>
        <p:cxnSp>
          <p:nvCxnSpPr>
            <p:cNvPr id="58" name="Connector: Elbow 57">
              <a:extLst>
                <a:ext uri="{FF2B5EF4-FFF2-40B4-BE49-F238E27FC236}">
                  <a16:creationId xmlns:a16="http://schemas.microsoft.com/office/drawing/2014/main" id="{F704AEE3-2C51-4690-A1C4-3E68267D56E4}"/>
                </a:ext>
              </a:extLst>
            </p:cNvPr>
            <p:cNvCxnSpPr>
              <a:cxnSpLocks/>
              <a:stCxn id="53" idx="1"/>
              <a:endCxn id="56" idx="3"/>
            </p:cNvCxnSpPr>
            <p:nvPr/>
          </p:nvCxnSpPr>
          <p:spPr>
            <a:xfrm rot="10800000">
              <a:off x="2254672" y="1970812"/>
              <a:ext cx="1153034" cy="737797"/>
            </a:xfrm>
            <a:prstGeom prst="bentConnector3">
              <a:avLst>
                <a:gd name="adj1" fmla="val 50000"/>
              </a:avLst>
            </a:prstGeom>
            <a:noFill/>
            <a:ln w="9525" cap="flat" cmpd="sng" algn="ctr">
              <a:solidFill>
                <a:srgbClr val="1A1A1A"/>
              </a:solidFill>
              <a:prstDash val="solid"/>
              <a:headEnd type="none" w="lg" len="med"/>
              <a:tailEnd type="triangle"/>
            </a:ln>
            <a:effectLst/>
          </p:spPr>
        </p:cxnSp>
        <p:cxnSp>
          <p:nvCxnSpPr>
            <p:cNvPr id="59" name="Connector: Elbow 58">
              <a:extLst>
                <a:ext uri="{FF2B5EF4-FFF2-40B4-BE49-F238E27FC236}">
                  <a16:creationId xmlns:a16="http://schemas.microsoft.com/office/drawing/2014/main" id="{410E99D6-DFC8-4D43-B13B-23909741CE2C}"/>
                </a:ext>
              </a:extLst>
            </p:cNvPr>
            <p:cNvCxnSpPr>
              <a:cxnSpLocks/>
              <a:stCxn id="47" idx="1"/>
              <a:endCxn id="69" idx="3"/>
            </p:cNvCxnSpPr>
            <p:nvPr/>
          </p:nvCxnSpPr>
          <p:spPr>
            <a:xfrm rot="10800000" flipV="1">
              <a:off x="9233419" y="6008193"/>
              <a:ext cx="746001" cy="1781"/>
            </a:xfrm>
            <a:prstGeom prst="bentConnector3">
              <a:avLst>
                <a:gd name="adj1" fmla="val 50000"/>
              </a:avLst>
            </a:prstGeom>
            <a:noFill/>
            <a:ln w="9525" cap="flat" cmpd="sng" algn="ctr">
              <a:solidFill>
                <a:srgbClr val="1A1A1A"/>
              </a:solidFill>
              <a:prstDash val="solid"/>
              <a:headEnd type="none" w="lg" len="med"/>
              <a:tailEnd type="triangle"/>
            </a:ln>
            <a:effectLst/>
          </p:spPr>
        </p:cxnSp>
        <p:cxnSp>
          <p:nvCxnSpPr>
            <p:cNvPr id="60" name="Connector: Elbow 59">
              <a:extLst>
                <a:ext uri="{FF2B5EF4-FFF2-40B4-BE49-F238E27FC236}">
                  <a16:creationId xmlns:a16="http://schemas.microsoft.com/office/drawing/2014/main" id="{DC7DE720-E824-4351-B603-5B0EA320B496}"/>
                </a:ext>
              </a:extLst>
            </p:cNvPr>
            <p:cNvCxnSpPr>
              <a:cxnSpLocks/>
              <a:stCxn id="53" idx="1"/>
              <a:endCxn id="48" idx="3"/>
            </p:cNvCxnSpPr>
            <p:nvPr/>
          </p:nvCxnSpPr>
          <p:spPr>
            <a:xfrm rot="10800000">
              <a:off x="2254670" y="2549536"/>
              <a:ext cx="1153037" cy="159073"/>
            </a:xfrm>
            <a:prstGeom prst="bentConnector3">
              <a:avLst>
                <a:gd name="adj1" fmla="val 50000"/>
              </a:avLst>
            </a:prstGeom>
            <a:noFill/>
            <a:ln w="9525" cap="flat" cmpd="sng" algn="ctr">
              <a:solidFill>
                <a:srgbClr val="1A1A1A"/>
              </a:solidFill>
              <a:prstDash val="solid"/>
              <a:headEnd type="none" w="lg" len="med"/>
              <a:tailEnd type="triangle"/>
            </a:ln>
            <a:effectLst/>
          </p:spPr>
        </p:cxnSp>
        <p:sp>
          <p:nvSpPr>
            <p:cNvPr id="61" name="Rectangle 60">
              <a:extLst>
                <a:ext uri="{FF2B5EF4-FFF2-40B4-BE49-F238E27FC236}">
                  <a16:creationId xmlns:a16="http://schemas.microsoft.com/office/drawing/2014/main" id="{20896FF9-7180-4ACE-9E55-94E306BF4E7A}"/>
                </a:ext>
              </a:extLst>
            </p:cNvPr>
            <p:cNvSpPr/>
            <p:nvPr/>
          </p:nvSpPr>
          <p:spPr bwMode="auto">
            <a:xfrm>
              <a:off x="9979420" y="2124121"/>
              <a:ext cx="1869620" cy="503770"/>
            </a:xfrm>
            <a:prstGeom prst="rect">
              <a:avLst/>
            </a:prstGeom>
            <a:solidFill>
              <a:srgbClr val="007635"/>
            </a:solidFill>
            <a:ln w="10795" cap="flat" cmpd="sng" algn="ctr">
              <a:solidFill>
                <a:srgbClr val="737373">
                  <a:shade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Datasets</a:t>
              </a:r>
            </a:p>
          </p:txBody>
        </p:sp>
        <p:cxnSp>
          <p:nvCxnSpPr>
            <p:cNvPr id="62" name="Connector: Elbow 61">
              <a:extLst>
                <a:ext uri="{FF2B5EF4-FFF2-40B4-BE49-F238E27FC236}">
                  <a16:creationId xmlns:a16="http://schemas.microsoft.com/office/drawing/2014/main" id="{E4EA1904-94FD-46D7-8305-4348939889A3}"/>
                </a:ext>
              </a:extLst>
            </p:cNvPr>
            <p:cNvCxnSpPr>
              <a:cxnSpLocks/>
              <a:stCxn id="52" idx="3"/>
              <a:endCxn id="50" idx="1"/>
            </p:cNvCxnSpPr>
            <p:nvPr/>
          </p:nvCxnSpPr>
          <p:spPr>
            <a:xfrm>
              <a:off x="9355778" y="2705589"/>
              <a:ext cx="623644" cy="924260"/>
            </a:xfrm>
            <a:prstGeom prst="bentConnector3">
              <a:avLst>
                <a:gd name="adj1" fmla="val 50000"/>
              </a:avLst>
            </a:prstGeom>
            <a:noFill/>
            <a:ln w="9525" cap="flat" cmpd="sng" algn="ctr">
              <a:solidFill>
                <a:srgbClr val="1A1A1A"/>
              </a:solidFill>
              <a:prstDash val="solid"/>
              <a:headEnd type="none" w="lg" len="med"/>
              <a:tailEnd type="triangle"/>
            </a:ln>
            <a:effectLst/>
          </p:spPr>
        </p:cxnSp>
        <p:cxnSp>
          <p:nvCxnSpPr>
            <p:cNvPr id="63" name="Connector: Elbow 62">
              <a:extLst>
                <a:ext uri="{FF2B5EF4-FFF2-40B4-BE49-F238E27FC236}">
                  <a16:creationId xmlns:a16="http://schemas.microsoft.com/office/drawing/2014/main" id="{AD79F68F-FFAC-41BA-9564-E399FF1827CF}"/>
                </a:ext>
              </a:extLst>
            </p:cNvPr>
            <p:cNvCxnSpPr>
              <a:cxnSpLocks/>
              <a:stCxn id="52" idx="3"/>
              <a:endCxn id="51" idx="1"/>
            </p:cNvCxnSpPr>
            <p:nvPr/>
          </p:nvCxnSpPr>
          <p:spPr>
            <a:xfrm>
              <a:off x="9355777" y="2705588"/>
              <a:ext cx="623643" cy="297844"/>
            </a:xfrm>
            <a:prstGeom prst="bentConnector3">
              <a:avLst>
                <a:gd name="adj1" fmla="val 50000"/>
              </a:avLst>
            </a:prstGeom>
            <a:noFill/>
            <a:ln w="9525" cap="flat" cmpd="sng" algn="ctr">
              <a:solidFill>
                <a:srgbClr val="1A1A1A"/>
              </a:solidFill>
              <a:prstDash val="solid"/>
              <a:headEnd type="none" w="lg" len="med"/>
              <a:tailEnd type="triangle"/>
            </a:ln>
            <a:effectLst/>
          </p:spPr>
        </p:cxnSp>
        <p:cxnSp>
          <p:nvCxnSpPr>
            <p:cNvPr id="64" name="Connector: Elbow 63">
              <a:extLst>
                <a:ext uri="{FF2B5EF4-FFF2-40B4-BE49-F238E27FC236}">
                  <a16:creationId xmlns:a16="http://schemas.microsoft.com/office/drawing/2014/main" id="{1489554A-5E53-4DE0-9D4F-3B083D7CC268}"/>
                </a:ext>
              </a:extLst>
            </p:cNvPr>
            <p:cNvCxnSpPr>
              <a:cxnSpLocks/>
              <a:stCxn id="53" idx="3"/>
              <a:endCxn id="52" idx="1"/>
            </p:cNvCxnSpPr>
            <p:nvPr/>
          </p:nvCxnSpPr>
          <p:spPr>
            <a:xfrm flipV="1">
              <a:off x="6086240" y="2705588"/>
              <a:ext cx="991571" cy="3021"/>
            </a:xfrm>
            <a:prstGeom prst="bentConnector3">
              <a:avLst>
                <a:gd name="adj1" fmla="val 50000"/>
              </a:avLst>
            </a:prstGeom>
            <a:noFill/>
            <a:ln w="9525" cap="flat" cmpd="sng" algn="ctr">
              <a:solidFill>
                <a:srgbClr val="1A1A1A"/>
              </a:solidFill>
              <a:prstDash val="solid"/>
              <a:headEnd type="none" w="lg" len="med"/>
              <a:tailEnd type="triangle"/>
            </a:ln>
            <a:effectLst/>
          </p:spPr>
        </p:cxnSp>
        <p:cxnSp>
          <p:nvCxnSpPr>
            <p:cNvPr id="65" name="Connector: Elbow 64">
              <a:extLst>
                <a:ext uri="{FF2B5EF4-FFF2-40B4-BE49-F238E27FC236}">
                  <a16:creationId xmlns:a16="http://schemas.microsoft.com/office/drawing/2014/main" id="{49713B4C-A297-483D-BB41-37A1AC695816}"/>
                </a:ext>
              </a:extLst>
            </p:cNvPr>
            <p:cNvCxnSpPr>
              <a:cxnSpLocks/>
              <a:stCxn id="52" idx="3"/>
              <a:endCxn id="66" idx="1"/>
            </p:cNvCxnSpPr>
            <p:nvPr/>
          </p:nvCxnSpPr>
          <p:spPr>
            <a:xfrm flipV="1">
              <a:off x="9355777" y="1775914"/>
              <a:ext cx="623643" cy="929674"/>
            </a:xfrm>
            <a:prstGeom prst="bentConnector3">
              <a:avLst>
                <a:gd name="adj1" fmla="val 50000"/>
              </a:avLst>
            </a:prstGeom>
            <a:noFill/>
            <a:ln w="9525" cap="flat" cmpd="sng" algn="ctr">
              <a:solidFill>
                <a:srgbClr val="1A1A1A"/>
              </a:solidFill>
              <a:prstDash val="solid"/>
              <a:headEnd type="triangle" w="med" len="med"/>
              <a:tailEnd type="triangle" w="med" len="med"/>
            </a:ln>
            <a:effectLst/>
          </p:spPr>
        </p:cxnSp>
        <p:sp>
          <p:nvSpPr>
            <p:cNvPr id="66" name="Rectangle 65">
              <a:extLst>
                <a:ext uri="{FF2B5EF4-FFF2-40B4-BE49-F238E27FC236}">
                  <a16:creationId xmlns:a16="http://schemas.microsoft.com/office/drawing/2014/main" id="{D5032254-5F1D-4295-8BE3-C7899EA3040B}"/>
                </a:ext>
              </a:extLst>
            </p:cNvPr>
            <p:cNvSpPr/>
            <p:nvPr/>
          </p:nvSpPr>
          <p:spPr bwMode="auto">
            <a:xfrm>
              <a:off x="9979420" y="1524029"/>
              <a:ext cx="1869620" cy="503770"/>
            </a:xfrm>
            <a:prstGeom prst="rect">
              <a:avLst/>
            </a:prstGeom>
            <a:solidFill>
              <a:srgbClr val="007635"/>
            </a:solidFill>
            <a:ln w="10795" cap="flat" cmpd="sng" algn="ctr">
              <a:solidFill>
                <a:srgbClr val="737373">
                  <a:shade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Environments</a:t>
              </a:r>
            </a:p>
          </p:txBody>
        </p:sp>
        <p:cxnSp>
          <p:nvCxnSpPr>
            <p:cNvPr id="67" name="Connector: Elbow 66">
              <a:extLst>
                <a:ext uri="{FF2B5EF4-FFF2-40B4-BE49-F238E27FC236}">
                  <a16:creationId xmlns:a16="http://schemas.microsoft.com/office/drawing/2014/main" id="{0E2472F9-C90B-4CA3-BC80-35105827C504}"/>
                </a:ext>
              </a:extLst>
            </p:cNvPr>
            <p:cNvCxnSpPr>
              <a:cxnSpLocks/>
              <a:stCxn id="52" idx="3"/>
              <a:endCxn id="61" idx="1"/>
            </p:cNvCxnSpPr>
            <p:nvPr/>
          </p:nvCxnSpPr>
          <p:spPr>
            <a:xfrm flipV="1">
              <a:off x="9355777" y="2376007"/>
              <a:ext cx="623643" cy="329582"/>
            </a:xfrm>
            <a:prstGeom prst="bentConnector3">
              <a:avLst>
                <a:gd name="adj1" fmla="val 50000"/>
              </a:avLst>
            </a:prstGeom>
            <a:noFill/>
            <a:ln w="9525" cap="flat" cmpd="sng" algn="ctr">
              <a:solidFill>
                <a:srgbClr val="1A1A1A"/>
              </a:solidFill>
              <a:prstDash val="solid"/>
              <a:headEnd type="none" w="lg" len="med"/>
              <a:tailEnd type="triangle"/>
            </a:ln>
            <a:effectLst/>
          </p:spPr>
        </p:cxnSp>
        <p:sp>
          <p:nvSpPr>
            <p:cNvPr id="68" name="Rectangle 67">
              <a:extLst>
                <a:ext uri="{FF2B5EF4-FFF2-40B4-BE49-F238E27FC236}">
                  <a16:creationId xmlns:a16="http://schemas.microsoft.com/office/drawing/2014/main" id="{6940DCC5-F8D8-4D1A-9A14-7483E0CDFF8C}"/>
                </a:ext>
              </a:extLst>
            </p:cNvPr>
            <p:cNvSpPr/>
            <p:nvPr/>
          </p:nvSpPr>
          <p:spPr bwMode="auto">
            <a:xfrm>
              <a:off x="9989734" y="4887299"/>
              <a:ext cx="1859305" cy="447088"/>
            </a:xfrm>
            <a:prstGeom prst="rect">
              <a:avLst/>
            </a:prstGeom>
            <a:solidFill>
              <a:srgbClr val="7030A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Deployment</a:t>
              </a:r>
            </a:p>
          </p:txBody>
        </p:sp>
        <p:sp>
          <p:nvSpPr>
            <p:cNvPr id="69" name="Rectangle 68">
              <a:extLst>
                <a:ext uri="{FF2B5EF4-FFF2-40B4-BE49-F238E27FC236}">
                  <a16:creationId xmlns:a16="http://schemas.microsoft.com/office/drawing/2014/main" id="{BE38D764-70E5-4C7E-97C6-FEBDD58C6E77}"/>
                </a:ext>
              </a:extLst>
            </p:cNvPr>
            <p:cNvSpPr/>
            <p:nvPr/>
          </p:nvSpPr>
          <p:spPr bwMode="auto">
            <a:xfrm>
              <a:off x="7077810" y="5753631"/>
              <a:ext cx="2155609" cy="512687"/>
            </a:xfrm>
            <a:prstGeom prst="rect">
              <a:avLst/>
            </a:prstGeom>
            <a:solidFill>
              <a:srgbClr val="7030A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Telemetry Collection</a:t>
              </a:r>
            </a:p>
          </p:txBody>
        </p:sp>
        <p:sp>
          <p:nvSpPr>
            <p:cNvPr id="70" name="Rectangle 69">
              <a:extLst>
                <a:ext uri="{FF2B5EF4-FFF2-40B4-BE49-F238E27FC236}">
                  <a16:creationId xmlns:a16="http://schemas.microsoft.com/office/drawing/2014/main" id="{E87411AC-9508-441F-8085-D574CE8EF95D}"/>
                </a:ext>
              </a:extLst>
            </p:cNvPr>
            <p:cNvSpPr/>
            <p:nvPr/>
          </p:nvSpPr>
          <p:spPr bwMode="auto">
            <a:xfrm>
              <a:off x="7077811" y="4887299"/>
              <a:ext cx="2155608" cy="438660"/>
            </a:xfrm>
            <a:prstGeom prst="rect">
              <a:avLst/>
            </a:prstGeom>
            <a:solidFill>
              <a:srgbClr val="7030A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Drift Analysis</a:t>
              </a:r>
            </a:p>
          </p:txBody>
        </p:sp>
        <p:cxnSp>
          <p:nvCxnSpPr>
            <p:cNvPr id="71" name="Connector: Elbow 70">
              <a:extLst>
                <a:ext uri="{FF2B5EF4-FFF2-40B4-BE49-F238E27FC236}">
                  <a16:creationId xmlns:a16="http://schemas.microsoft.com/office/drawing/2014/main" id="{595EDE60-5755-4A0E-BB9F-43EA6A477859}"/>
                </a:ext>
              </a:extLst>
            </p:cNvPr>
            <p:cNvCxnSpPr>
              <a:cxnSpLocks/>
              <a:stCxn id="69" idx="0"/>
              <a:endCxn id="70" idx="2"/>
            </p:cNvCxnSpPr>
            <p:nvPr/>
          </p:nvCxnSpPr>
          <p:spPr>
            <a:xfrm rot="5400000" flipH="1" flipV="1">
              <a:off x="7941778" y="5539795"/>
              <a:ext cx="427672" cy="1"/>
            </a:xfrm>
            <a:prstGeom prst="bentConnector3">
              <a:avLst>
                <a:gd name="adj1" fmla="val 50000"/>
              </a:avLst>
            </a:prstGeom>
            <a:noFill/>
            <a:ln w="9525" cap="flat" cmpd="sng" algn="ctr">
              <a:solidFill>
                <a:srgbClr val="1A1A1A"/>
              </a:solidFill>
              <a:prstDash val="solid"/>
              <a:headEnd type="none" w="lg" len="med"/>
              <a:tailEnd type="triangle"/>
            </a:ln>
            <a:effectLst/>
          </p:spPr>
        </p:cxnSp>
        <p:cxnSp>
          <p:nvCxnSpPr>
            <p:cNvPr id="72" name="Connector: Elbow 71">
              <a:extLst>
                <a:ext uri="{FF2B5EF4-FFF2-40B4-BE49-F238E27FC236}">
                  <a16:creationId xmlns:a16="http://schemas.microsoft.com/office/drawing/2014/main" id="{7BA5EC30-7F3A-4F13-AE3B-77602B43FBFB}"/>
                </a:ext>
              </a:extLst>
            </p:cNvPr>
            <p:cNvCxnSpPr>
              <a:cxnSpLocks/>
              <a:stCxn id="70" idx="1"/>
              <a:endCxn id="52" idx="1"/>
            </p:cNvCxnSpPr>
            <p:nvPr/>
          </p:nvCxnSpPr>
          <p:spPr>
            <a:xfrm rot="10800000">
              <a:off x="7077811" y="2705590"/>
              <a:ext cx="12953" cy="2401041"/>
            </a:xfrm>
            <a:prstGeom prst="bentConnector3">
              <a:avLst>
                <a:gd name="adj1" fmla="val 3900000"/>
              </a:avLst>
            </a:prstGeom>
            <a:noFill/>
            <a:ln w="9525" cap="flat" cmpd="sng" algn="ctr">
              <a:solidFill>
                <a:srgbClr val="1A1A1A"/>
              </a:solidFill>
              <a:prstDash val="solid"/>
              <a:headEnd type="none" w="lg" len="med"/>
              <a:tailEnd type="triangle"/>
            </a:ln>
            <a:effectLst/>
          </p:spPr>
        </p:cxnSp>
        <p:sp>
          <p:nvSpPr>
            <p:cNvPr id="73" name="TextBox 72">
              <a:extLst>
                <a:ext uri="{FF2B5EF4-FFF2-40B4-BE49-F238E27FC236}">
                  <a16:creationId xmlns:a16="http://schemas.microsoft.com/office/drawing/2014/main" id="{90937657-7B4A-4ABD-B8EE-A68379D23DE4}"/>
                </a:ext>
              </a:extLst>
            </p:cNvPr>
            <p:cNvSpPr txBox="1"/>
            <p:nvPr/>
          </p:nvSpPr>
          <p:spPr>
            <a:xfrm>
              <a:off x="433887" y="4735847"/>
              <a:ext cx="5824094" cy="2286439"/>
            </a:xfrm>
            <a:prstGeom prst="rect">
              <a:avLst/>
            </a:prstGeom>
            <a:noFill/>
          </p:spPr>
          <p:txBody>
            <a:bodyPr wrap="square" lIns="0" tIns="0" rIns="0" bIns="0" rtlCol="0">
              <a:spAutoFit/>
            </a:bodyPr>
            <a:lstStyle/>
            <a:p>
              <a:pPr defTabSz="932597" latinLnBrk="0"/>
              <a:r>
                <a:rPr lang="en-US" altLang="ko-KR" b="1" dirty="0">
                  <a:gradFill>
                    <a:gsLst>
                      <a:gs pos="2917">
                        <a:srgbClr val="1A1A1A"/>
                      </a:gs>
                      <a:gs pos="30000">
                        <a:srgbClr val="1A1A1A"/>
                      </a:gs>
                    </a:gsLst>
                    <a:lin ang="5400000" scaled="0"/>
                  </a:gradFill>
                  <a:latin typeface="Segoe UI"/>
                </a:rPr>
                <a:t>Azure ML: </a:t>
              </a:r>
              <a:r>
                <a:rPr lang="ko-KR" altLang="en-US" dirty="0">
                  <a:gradFill>
                    <a:gsLst>
                      <a:gs pos="2917">
                        <a:srgbClr val="1A1A1A"/>
                      </a:gs>
                      <a:gs pos="30000">
                        <a:srgbClr val="1A1A1A"/>
                      </a:gs>
                    </a:gsLst>
                    <a:lin ang="5400000" scaled="0"/>
                  </a:gradFill>
                  <a:latin typeface="Segoe UI"/>
                </a:rPr>
                <a:t>한 곳에서 </a:t>
              </a:r>
              <a:r>
                <a:rPr lang="en-US" altLang="ko-KR" dirty="0">
                  <a:gradFill>
                    <a:gsLst>
                      <a:gs pos="2917">
                        <a:srgbClr val="1A1A1A"/>
                      </a:gs>
                      <a:gs pos="30000">
                        <a:srgbClr val="1A1A1A"/>
                      </a:gs>
                    </a:gsLst>
                    <a:lin ang="5400000" scaled="0"/>
                  </a:gradFill>
                  <a:latin typeface="Segoe UI"/>
                </a:rPr>
                <a:t>End-to-end ML Lifecycle</a:t>
              </a:r>
              <a:r>
                <a:rPr lang="ko-KR" altLang="en-US" dirty="0">
                  <a:gradFill>
                    <a:gsLst>
                      <a:gs pos="2917">
                        <a:srgbClr val="1A1A1A"/>
                      </a:gs>
                      <a:gs pos="30000">
                        <a:srgbClr val="1A1A1A"/>
                      </a:gs>
                    </a:gsLst>
                    <a:lin ang="5400000" scaled="0"/>
                  </a:gradFill>
                  <a:latin typeface="Segoe UI"/>
                </a:rPr>
                <a:t>을 관리하는 플랫폼 서비스</a:t>
              </a:r>
              <a:endParaRPr lang="en-US" altLang="ko-KR" dirty="0">
                <a:gradFill>
                  <a:gsLst>
                    <a:gs pos="2917">
                      <a:srgbClr val="1A1A1A"/>
                    </a:gs>
                    <a:gs pos="30000">
                      <a:srgbClr val="1A1A1A"/>
                    </a:gs>
                  </a:gsLst>
                  <a:lin ang="5400000" scaled="0"/>
                </a:gradFill>
                <a:latin typeface="Segoe UI"/>
              </a:endParaRPr>
            </a:p>
            <a:p>
              <a:pPr marL="285750" indent="-285750" defTabSz="932597" latinLnBrk="0">
                <a:spcBef>
                  <a:spcPts val="600"/>
                </a:spcBef>
                <a:buFont typeface="Arial" panose="020B0604020202020204" pitchFamily="34" charset="0"/>
                <a:buChar char="•"/>
              </a:pPr>
              <a:r>
                <a:rPr lang="ko-KR" altLang="en-US" sz="1400" b="1" dirty="0">
                  <a:gradFill>
                    <a:gsLst>
                      <a:gs pos="2917">
                        <a:srgbClr val="1A1A1A"/>
                      </a:gs>
                      <a:gs pos="30000">
                        <a:srgbClr val="1A1A1A"/>
                      </a:gs>
                    </a:gsLst>
                    <a:lin ang="5400000" scaled="0"/>
                  </a:gradFill>
                  <a:latin typeface="Segoe UI"/>
                </a:rPr>
                <a:t>인프라 관리</a:t>
              </a:r>
              <a:r>
                <a:rPr lang="en-US" altLang="ko-KR" sz="1400" dirty="0">
                  <a:gradFill>
                    <a:gsLst>
                      <a:gs pos="2917">
                        <a:srgbClr val="1A1A1A"/>
                      </a:gs>
                      <a:gs pos="30000">
                        <a:srgbClr val="1A1A1A"/>
                      </a:gs>
                    </a:gsLst>
                    <a:lin ang="5400000" scaled="0"/>
                  </a:gradFill>
                  <a:latin typeface="Segoe UI"/>
                </a:rPr>
                <a:t>: </a:t>
              </a:r>
              <a:r>
                <a:rPr lang="ko-KR" altLang="en-US" sz="1400" dirty="0">
                  <a:gradFill>
                    <a:gsLst>
                      <a:gs pos="2917">
                        <a:srgbClr val="1A1A1A"/>
                      </a:gs>
                      <a:gs pos="30000">
                        <a:srgbClr val="1A1A1A"/>
                      </a:gs>
                    </a:gsLst>
                    <a:lin ang="5400000" scaled="0"/>
                  </a:gradFill>
                  <a:latin typeface="Segoe UI"/>
                </a:rPr>
                <a:t>보안</a:t>
              </a:r>
              <a:r>
                <a:rPr lang="en-US" altLang="ko-KR" sz="1400" dirty="0">
                  <a:gradFill>
                    <a:gsLst>
                      <a:gs pos="2917">
                        <a:srgbClr val="1A1A1A"/>
                      </a:gs>
                      <a:gs pos="30000">
                        <a:srgbClr val="1A1A1A"/>
                      </a:gs>
                    </a:gsLst>
                    <a:lin ang="5400000" scaled="0"/>
                  </a:gradFill>
                  <a:latin typeface="Segoe UI"/>
                </a:rPr>
                <a:t>/</a:t>
              </a:r>
              <a:r>
                <a:rPr lang="ko-KR" altLang="en-US" sz="1400" dirty="0">
                  <a:gradFill>
                    <a:gsLst>
                      <a:gs pos="2917">
                        <a:srgbClr val="1A1A1A"/>
                      </a:gs>
                      <a:gs pos="30000">
                        <a:srgbClr val="1A1A1A"/>
                      </a:gs>
                    </a:gsLst>
                    <a:lin ang="5400000" scaled="0"/>
                  </a:gradFill>
                  <a:latin typeface="Segoe UI"/>
                </a:rPr>
                <a:t>권한통제</a:t>
              </a:r>
              <a:r>
                <a:rPr lang="en-US" altLang="ko-KR" sz="1400" dirty="0">
                  <a:gradFill>
                    <a:gsLst>
                      <a:gs pos="2917">
                        <a:srgbClr val="1A1A1A"/>
                      </a:gs>
                      <a:gs pos="30000">
                        <a:srgbClr val="1A1A1A"/>
                      </a:gs>
                    </a:gsLst>
                    <a:lin ang="5400000" scaled="0"/>
                  </a:gradFill>
                  <a:latin typeface="Segoe UI"/>
                </a:rPr>
                <a:t>, </a:t>
              </a:r>
              <a:r>
                <a:rPr lang="ko-KR" altLang="en-US" sz="1400" dirty="0">
                  <a:gradFill>
                    <a:gsLst>
                      <a:gs pos="2917">
                        <a:srgbClr val="1A1A1A"/>
                      </a:gs>
                      <a:gs pos="30000">
                        <a:srgbClr val="1A1A1A"/>
                      </a:gs>
                    </a:gsLst>
                    <a:lin ang="5400000" scaled="0"/>
                  </a:gradFill>
                  <a:latin typeface="Segoe UI"/>
                </a:rPr>
                <a:t>컴퓨팅</a:t>
              </a:r>
              <a:r>
                <a:rPr lang="en-US" altLang="ko-KR" sz="1400" dirty="0">
                  <a:gradFill>
                    <a:gsLst>
                      <a:gs pos="2917">
                        <a:srgbClr val="1A1A1A"/>
                      </a:gs>
                      <a:gs pos="30000">
                        <a:srgbClr val="1A1A1A"/>
                      </a:gs>
                    </a:gsLst>
                    <a:lin ang="5400000" scaled="0"/>
                  </a:gradFill>
                  <a:latin typeface="Segoe UI"/>
                </a:rPr>
                <a:t>, </a:t>
              </a:r>
              <a:r>
                <a:rPr lang="ko-KR" altLang="en-US" sz="1400" dirty="0">
                  <a:gradFill>
                    <a:gsLst>
                      <a:gs pos="2917">
                        <a:srgbClr val="1A1A1A"/>
                      </a:gs>
                      <a:gs pos="30000">
                        <a:srgbClr val="1A1A1A"/>
                      </a:gs>
                    </a:gsLst>
                    <a:lin ang="5400000" scaled="0"/>
                  </a:gradFill>
                  <a:latin typeface="Segoe UI"/>
                </a:rPr>
                <a:t>데이터저장소</a:t>
              </a:r>
              <a:endParaRPr lang="en-US" altLang="ko-KR" sz="1400" dirty="0">
                <a:gradFill>
                  <a:gsLst>
                    <a:gs pos="2917">
                      <a:srgbClr val="1A1A1A"/>
                    </a:gs>
                    <a:gs pos="30000">
                      <a:srgbClr val="1A1A1A"/>
                    </a:gs>
                  </a:gsLst>
                  <a:lin ang="5400000" scaled="0"/>
                </a:gradFill>
                <a:latin typeface="Segoe UI"/>
              </a:endParaRPr>
            </a:p>
            <a:p>
              <a:pPr marL="285750" indent="-285750" defTabSz="932597" latinLnBrk="0">
                <a:spcBef>
                  <a:spcPts val="600"/>
                </a:spcBef>
                <a:buFont typeface="Arial" panose="020B0604020202020204" pitchFamily="34" charset="0"/>
                <a:buChar char="•"/>
              </a:pPr>
              <a:r>
                <a:rPr lang="ko-KR" altLang="en-US" sz="1400" b="1" dirty="0">
                  <a:gradFill>
                    <a:gsLst>
                      <a:gs pos="2917">
                        <a:srgbClr val="1A1A1A"/>
                      </a:gs>
                      <a:gs pos="30000">
                        <a:srgbClr val="1A1A1A"/>
                      </a:gs>
                    </a:gsLst>
                    <a:lin ang="5400000" scaled="0"/>
                  </a:gradFill>
                  <a:latin typeface="Segoe UI"/>
                </a:rPr>
                <a:t>실험 관리</a:t>
              </a:r>
              <a:r>
                <a:rPr lang="en-US" altLang="ko-KR" sz="1400" dirty="0">
                  <a:gradFill>
                    <a:gsLst>
                      <a:gs pos="2917">
                        <a:srgbClr val="1A1A1A"/>
                      </a:gs>
                      <a:gs pos="30000">
                        <a:srgbClr val="1A1A1A"/>
                      </a:gs>
                    </a:gsLst>
                    <a:lin ang="5400000" scaled="0"/>
                  </a:gradFill>
                  <a:latin typeface="Segoe UI"/>
                </a:rPr>
                <a:t>: </a:t>
              </a:r>
              <a:r>
                <a:rPr lang="ko-KR" altLang="en-US" sz="1400" dirty="0">
                  <a:gradFill>
                    <a:gsLst>
                      <a:gs pos="2917">
                        <a:srgbClr val="1A1A1A"/>
                      </a:gs>
                      <a:gs pos="30000">
                        <a:srgbClr val="1A1A1A"/>
                      </a:gs>
                    </a:gsLst>
                    <a:lin ang="5400000" scaled="0"/>
                  </a:gradFill>
                  <a:latin typeface="Segoe UI"/>
                </a:rPr>
                <a:t>패키지환경</a:t>
              </a:r>
              <a:r>
                <a:rPr lang="en-US" altLang="ko-KR" sz="1400" dirty="0">
                  <a:gradFill>
                    <a:gsLst>
                      <a:gs pos="2917">
                        <a:srgbClr val="1A1A1A"/>
                      </a:gs>
                      <a:gs pos="30000">
                        <a:srgbClr val="1A1A1A"/>
                      </a:gs>
                    </a:gsLst>
                    <a:lin ang="5400000" scaled="0"/>
                  </a:gradFill>
                  <a:latin typeface="Segoe UI"/>
                </a:rPr>
                <a:t>, </a:t>
              </a:r>
              <a:r>
                <a:rPr lang="ko-KR" altLang="en-US" sz="1400" dirty="0">
                  <a:gradFill>
                    <a:gsLst>
                      <a:gs pos="2917">
                        <a:srgbClr val="1A1A1A"/>
                      </a:gs>
                      <a:gs pos="30000">
                        <a:srgbClr val="1A1A1A"/>
                      </a:gs>
                    </a:gsLst>
                    <a:lin ang="5400000" scaled="0"/>
                  </a:gradFill>
                  <a:latin typeface="Segoe UI"/>
                </a:rPr>
                <a:t>데이터셋</a:t>
              </a:r>
              <a:r>
                <a:rPr lang="en-US" altLang="ko-KR" sz="1400" dirty="0">
                  <a:gradFill>
                    <a:gsLst>
                      <a:gs pos="2917">
                        <a:srgbClr val="1A1A1A"/>
                      </a:gs>
                      <a:gs pos="30000">
                        <a:srgbClr val="1A1A1A"/>
                      </a:gs>
                    </a:gsLst>
                    <a:lin ang="5400000" scaled="0"/>
                  </a:gradFill>
                  <a:latin typeface="Segoe UI"/>
                </a:rPr>
                <a:t>, </a:t>
              </a:r>
              <a:r>
                <a:rPr lang="ko-KR" altLang="en-US" sz="1400" dirty="0">
                  <a:gradFill>
                    <a:gsLst>
                      <a:gs pos="2917">
                        <a:srgbClr val="1A1A1A"/>
                      </a:gs>
                      <a:gs pos="30000">
                        <a:srgbClr val="1A1A1A"/>
                      </a:gs>
                    </a:gsLst>
                    <a:lin ang="5400000" scaled="0"/>
                  </a:gradFill>
                  <a:latin typeface="Segoe UI"/>
                </a:rPr>
                <a:t>실험이력</a:t>
              </a:r>
              <a:endParaRPr lang="en-US" altLang="ko-KR" sz="1400" dirty="0">
                <a:gradFill>
                  <a:gsLst>
                    <a:gs pos="2917">
                      <a:srgbClr val="1A1A1A"/>
                    </a:gs>
                    <a:gs pos="30000">
                      <a:srgbClr val="1A1A1A"/>
                    </a:gs>
                  </a:gsLst>
                  <a:lin ang="5400000" scaled="0"/>
                </a:gradFill>
                <a:latin typeface="Segoe UI"/>
              </a:endParaRPr>
            </a:p>
            <a:p>
              <a:pPr marL="285750" indent="-285750" defTabSz="932597" latinLnBrk="0">
                <a:spcBef>
                  <a:spcPts val="600"/>
                </a:spcBef>
                <a:buFont typeface="Arial" panose="020B0604020202020204" pitchFamily="34" charset="0"/>
                <a:buChar char="•"/>
              </a:pPr>
              <a:r>
                <a:rPr lang="ko-KR" altLang="en-US" sz="1400" b="1" dirty="0">
                  <a:gradFill>
                    <a:gsLst>
                      <a:gs pos="2917">
                        <a:srgbClr val="1A1A1A"/>
                      </a:gs>
                      <a:gs pos="30000">
                        <a:srgbClr val="1A1A1A"/>
                      </a:gs>
                    </a:gsLst>
                    <a:lin ang="5400000" scaled="0"/>
                  </a:gradFill>
                  <a:latin typeface="Segoe UI"/>
                </a:rPr>
                <a:t>모델</a:t>
              </a:r>
              <a:r>
                <a:rPr lang="en-US" altLang="ko-KR" sz="1400" b="1" dirty="0">
                  <a:gradFill>
                    <a:gsLst>
                      <a:gs pos="2917">
                        <a:srgbClr val="1A1A1A"/>
                      </a:gs>
                      <a:gs pos="30000">
                        <a:srgbClr val="1A1A1A"/>
                      </a:gs>
                    </a:gsLst>
                    <a:lin ang="5400000" scaled="0"/>
                  </a:gradFill>
                  <a:latin typeface="Segoe UI"/>
                </a:rPr>
                <a:t>/</a:t>
              </a:r>
              <a:r>
                <a:rPr lang="ko-KR" altLang="en-US" sz="1400" b="1" dirty="0">
                  <a:gradFill>
                    <a:gsLst>
                      <a:gs pos="2917">
                        <a:srgbClr val="1A1A1A"/>
                      </a:gs>
                      <a:gs pos="30000">
                        <a:srgbClr val="1A1A1A"/>
                      </a:gs>
                    </a:gsLst>
                    <a:lin ang="5400000" scaled="0"/>
                  </a:gradFill>
                  <a:latin typeface="Segoe UI"/>
                </a:rPr>
                <a:t>서비스 관리</a:t>
              </a:r>
              <a:r>
                <a:rPr lang="en-US" altLang="ko-KR" sz="1400" dirty="0">
                  <a:gradFill>
                    <a:gsLst>
                      <a:gs pos="2917">
                        <a:srgbClr val="1A1A1A"/>
                      </a:gs>
                      <a:gs pos="30000">
                        <a:srgbClr val="1A1A1A"/>
                      </a:gs>
                    </a:gsLst>
                    <a:lin ang="5400000" scaled="0"/>
                  </a:gradFill>
                  <a:latin typeface="Segoe UI"/>
                </a:rPr>
                <a:t>: </a:t>
              </a:r>
              <a:r>
                <a:rPr lang="ko-KR" altLang="en-US" sz="1400" dirty="0">
                  <a:gradFill>
                    <a:gsLst>
                      <a:gs pos="2917">
                        <a:srgbClr val="1A1A1A"/>
                      </a:gs>
                      <a:gs pos="30000">
                        <a:srgbClr val="1A1A1A"/>
                      </a:gs>
                    </a:gsLst>
                    <a:lin ang="5400000" scaled="0"/>
                  </a:gradFill>
                  <a:latin typeface="Segoe UI"/>
                </a:rPr>
                <a:t>버전관리</a:t>
              </a:r>
              <a:r>
                <a:rPr lang="en-US" altLang="ko-KR" sz="1400" dirty="0">
                  <a:gradFill>
                    <a:gsLst>
                      <a:gs pos="2917">
                        <a:srgbClr val="1A1A1A"/>
                      </a:gs>
                      <a:gs pos="30000">
                        <a:srgbClr val="1A1A1A"/>
                      </a:gs>
                    </a:gsLst>
                    <a:lin ang="5400000" scaled="0"/>
                  </a:gradFill>
                  <a:latin typeface="Segoe UI"/>
                </a:rPr>
                <a:t>, </a:t>
              </a:r>
              <a:r>
                <a:rPr lang="ko-KR" altLang="en-US" sz="1400" dirty="0">
                  <a:gradFill>
                    <a:gsLst>
                      <a:gs pos="2917">
                        <a:srgbClr val="1A1A1A"/>
                      </a:gs>
                      <a:gs pos="30000">
                        <a:srgbClr val="1A1A1A"/>
                      </a:gs>
                    </a:gsLst>
                    <a:lin ang="5400000" scaled="0"/>
                  </a:gradFill>
                  <a:latin typeface="Segoe UI"/>
                </a:rPr>
                <a:t>컨테이너화</a:t>
              </a:r>
              <a:r>
                <a:rPr lang="en-US" altLang="ko-KR" sz="1400" dirty="0">
                  <a:gradFill>
                    <a:gsLst>
                      <a:gs pos="2917">
                        <a:srgbClr val="1A1A1A"/>
                      </a:gs>
                      <a:gs pos="30000">
                        <a:srgbClr val="1A1A1A"/>
                      </a:gs>
                    </a:gsLst>
                    <a:lin ang="5400000" scaled="0"/>
                  </a:gradFill>
                  <a:latin typeface="Segoe UI"/>
                </a:rPr>
                <a:t>, </a:t>
              </a:r>
              <a:r>
                <a:rPr lang="ko-KR" altLang="en-US" sz="1400" dirty="0">
                  <a:gradFill>
                    <a:gsLst>
                      <a:gs pos="2917">
                        <a:srgbClr val="1A1A1A"/>
                      </a:gs>
                      <a:gs pos="30000">
                        <a:srgbClr val="1A1A1A"/>
                      </a:gs>
                    </a:gsLst>
                    <a:lin ang="5400000" scaled="0"/>
                  </a:gradFill>
                  <a:latin typeface="Segoe UI"/>
                </a:rPr>
                <a:t>배포자동화</a:t>
              </a:r>
              <a:r>
                <a:rPr lang="en-US" altLang="ko-KR" sz="1400" dirty="0">
                  <a:gradFill>
                    <a:gsLst>
                      <a:gs pos="2917">
                        <a:srgbClr val="1A1A1A"/>
                      </a:gs>
                      <a:gs pos="30000">
                        <a:srgbClr val="1A1A1A"/>
                      </a:gs>
                    </a:gsLst>
                    <a:lin ang="5400000" scaled="0"/>
                  </a:gradFill>
                  <a:latin typeface="Segoe UI"/>
                </a:rPr>
                <a:t>, </a:t>
              </a:r>
              <a:r>
                <a:rPr lang="ko-KR" altLang="en-US" sz="1400" dirty="0">
                  <a:gradFill>
                    <a:gsLst>
                      <a:gs pos="2917">
                        <a:srgbClr val="1A1A1A"/>
                      </a:gs>
                      <a:gs pos="30000">
                        <a:srgbClr val="1A1A1A"/>
                      </a:gs>
                    </a:gsLst>
                    <a:lin ang="5400000" scaled="0"/>
                  </a:gradFill>
                  <a:latin typeface="Segoe UI"/>
                </a:rPr>
                <a:t>로그</a:t>
              </a:r>
              <a:r>
                <a:rPr lang="en-US" altLang="ko-KR" sz="1400" dirty="0">
                  <a:gradFill>
                    <a:gsLst>
                      <a:gs pos="2917">
                        <a:srgbClr val="1A1A1A"/>
                      </a:gs>
                      <a:gs pos="30000">
                        <a:srgbClr val="1A1A1A"/>
                      </a:gs>
                    </a:gsLst>
                    <a:lin ang="5400000" scaled="0"/>
                  </a:gradFill>
                  <a:latin typeface="Segoe UI"/>
                </a:rPr>
                <a:t>/</a:t>
              </a:r>
              <a:r>
                <a:rPr lang="ko-KR" altLang="en-US" sz="1400" dirty="0">
                  <a:gradFill>
                    <a:gsLst>
                      <a:gs pos="2917">
                        <a:srgbClr val="1A1A1A"/>
                      </a:gs>
                      <a:gs pos="30000">
                        <a:srgbClr val="1A1A1A"/>
                      </a:gs>
                    </a:gsLst>
                    <a:lin ang="5400000" scaled="0"/>
                  </a:gradFill>
                  <a:latin typeface="Segoe UI"/>
                </a:rPr>
                <a:t>데이터 수집</a:t>
              </a:r>
              <a:r>
                <a:rPr lang="en-US" altLang="ko-KR" sz="1400" dirty="0">
                  <a:gradFill>
                    <a:gsLst>
                      <a:gs pos="2917">
                        <a:srgbClr val="1A1A1A"/>
                      </a:gs>
                      <a:gs pos="30000">
                        <a:srgbClr val="1A1A1A"/>
                      </a:gs>
                    </a:gsLst>
                    <a:lin ang="5400000" scaled="0"/>
                  </a:gradFill>
                  <a:latin typeface="Segoe UI"/>
                </a:rPr>
                <a:t>, </a:t>
              </a:r>
              <a:r>
                <a:rPr lang="ko-KR" altLang="en-US" sz="1400" dirty="0" err="1">
                  <a:gradFill>
                    <a:gsLst>
                      <a:gs pos="2917">
                        <a:srgbClr val="1A1A1A"/>
                      </a:gs>
                      <a:gs pos="30000">
                        <a:srgbClr val="1A1A1A"/>
                      </a:gs>
                    </a:gsLst>
                    <a:lin ang="5400000" scaled="0"/>
                  </a:gradFill>
                  <a:latin typeface="Segoe UI"/>
                </a:rPr>
                <a:t>드리프트</a:t>
              </a:r>
              <a:r>
                <a:rPr lang="ko-KR" altLang="en-US" sz="1400" dirty="0">
                  <a:gradFill>
                    <a:gsLst>
                      <a:gs pos="2917">
                        <a:srgbClr val="1A1A1A"/>
                      </a:gs>
                      <a:gs pos="30000">
                        <a:srgbClr val="1A1A1A"/>
                      </a:gs>
                    </a:gsLst>
                    <a:lin ang="5400000" scaled="0"/>
                  </a:gradFill>
                  <a:latin typeface="Segoe UI"/>
                </a:rPr>
                <a:t> 모니터링</a:t>
              </a:r>
              <a:endParaRPr lang="en-US" altLang="ko-KR" sz="1400" dirty="0">
                <a:gradFill>
                  <a:gsLst>
                    <a:gs pos="2917">
                      <a:srgbClr val="1A1A1A"/>
                    </a:gs>
                    <a:gs pos="30000">
                      <a:srgbClr val="1A1A1A"/>
                    </a:gs>
                  </a:gsLst>
                  <a:lin ang="5400000" scaled="0"/>
                </a:gradFill>
                <a:latin typeface="Segoe UI"/>
              </a:endParaRPr>
            </a:p>
            <a:p>
              <a:pPr defTabSz="932597" latinLnBrk="0">
                <a:spcBef>
                  <a:spcPts val="600"/>
                </a:spcBef>
              </a:pPr>
              <a:r>
                <a:rPr lang="ko-KR" altLang="en-US" sz="1400" dirty="0">
                  <a:gradFill>
                    <a:gsLst>
                      <a:gs pos="2917">
                        <a:srgbClr val="1A1A1A"/>
                      </a:gs>
                      <a:gs pos="30000">
                        <a:srgbClr val="1A1A1A"/>
                      </a:gs>
                    </a:gsLst>
                    <a:lin ang="5400000" scaled="0"/>
                  </a:gradFill>
                  <a:latin typeface="Segoe UI"/>
                </a:rPr>
                <a:t>빠르게 머신러닝 프로젝트 거버넌스 수준을 높일 수 있는 방법임</a:t>
              </a:r>
              <a:endParaRPr lang="en-US" altLang="ko-KR" dirty="0">
                <a:gradFill>
                  <a:gsLst>
                    <a:gs pos="2917">
                      <a:srgbClr val="1A1A1A"/>
                    </a:gs>
                    <a:gs pos="30000">
                      <a:srgbClr val="1A1A1A"/>
                    </a:gs>
                  </a:gsLst>
                  <a:lin ang="5400000" scaled="0"/>
                </a:gradFill>
                <a:latin typeface="Segoe UI"/>
              </a:endParaRPr>
            </a:p>
          </p:txBody>
        </p:sp>
      </p:grpSp>
    </p:spTree>
    <p:extLst>
      <p:ext uri="{BB962C8B-B14F-4D97-AF65-F5344CB8AC3E}">
        <p14:creationId xmlns:p14="http://schemas.microsoft.com/office/powerpoint/2010/main" val="25651106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직선 연결선 25"/>
          <p:cNvCxnSpPr/>
          <p:nvPr/>
        </p:nvCxnSpPr>
        <p:spPr>
          <a:xfrm>
            <a:off x="509285" y="732381"/>
            <a:ext cx="11096296" cy="0"/>
          </a:xfrm>
          <a:prstGeom prst="line">
            <a:avLst/>
          </a:prstGeom>
          <a:ln w="19050"/>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8D1DBA9D-92ED-4CA0-89DE-D99832BEE8B1}"/>
              </a:ext>
            </a:extLst>
          </p:cNvPr>
          <p:cNvSpPr txBox="1"/>
          <p:nvPr/>
        </p:nvSpPr>
        <p:spPr>
          <a:xfrm>
            <a:off x="444736" y="346326"/>
            <a:ext cx="8353824" cy="338554"/>
          </a:xfrm>
          <a:prstGeom prst="rect">
            <a:avLst/>
          </a:prstGeom>
          <a:noFill/>
        </p:spPr>
        <p:txBody>
          <a:bodyPr wrap="square" rtlCol="0">
            <a:spAutoFit/>
          </a:bodyPr>
          <a:lstStyle/>
          <a:p>
            <a:pPr>
              <a:spcBef>
                <a:spcPts val="200"/>
              </a:spcBef>
            </a:pPr>
            <a:r>
              <a:rPr lang="en-US" altLang="ko-KR"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Notebook </a:t>
            </a:r>
            <a:r>
              <a:rPr lang="ko-KR" altLang="en-US"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서비스 자동관리</a:t>
            </a:r>
            <a:endParaRPr lang="en-US" altLang="ko-KR"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endParaRPr>
          </a:p>
        </p:txBody>
      </p:sp>
      <p:pic>
        <p:nvPicPr>
          <p:cNvPr id="9" name="Picture 8">
            <a:extLst>
              <a:ext uri="{FF2B5EF4-FFF2-40B4-BE49-F238E27FC236}">
                <a16:creationId xmlns:a16="http://schemas.microsoft.com/office/drawing/2014/main" id="{B3DC4F16-BABA-4BA1-872C-991951D5A8C3}"/>
              </a:ext>
            </a:extLst>
          </p:cNvPr>
          <p:cNvPicPr>
            <a:picLocks noChangeAspect="1"/>
          </p:cNvPicPr>
          <p:nvPr/>
        </p:nvPicPr>
        <p:blipFill rotWithShape="1">
          <a:blip r:embed="rId3"/>
          <a:srcRect b="30319"/>
          <a:stretch/>
        </p:blipFill>
        <p:spPr>
          <a:xfrm>
            <a:off x="6228682" y="1104958"/>
            <a:ext cx="3871040" cy="1721334"/>
          </a:xfrm>
          <a:prstGeom prst="rect">
            <a:avLst/>
          </a:prstGeom>
        </p:spPr>
      </p:pic>
      <p:pic>
        <p:nvPicPr>
          <p:cNvPr id="3" name="Picture 2" descr="A close up of a map&#10;&#10;Description automatically generated">
            <a:extLst>
              <a:ext uri="{FF2B5EF4-FFF2-40B4-BE49-F238E27FC236}">
                <a16:creationId xmlns:a16="http://schemas.microsoft.com/office/drawing/2014/main" id="{85309AED-CA7F-41CF-8BEC-6CA29AB1A2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3170" y="3719090"/>
            <a:ext cx="3441379" cy="2700527"/>
          </a:xfrm>
          <a:prstGeom prst="rect">
            <a:avLst/>
          </a:prstGeom>
        </p:spPr>
      </p:pic>
      <p:sp>
        <p:nvSpPr>
          <p:cNvPr id="2" name="TextBox 1">
            <a:extLst>
              <a:ext uri="{FF2B5EF4-FFF2-40B4-BE49-F238E27FC236}">
                <a16:creationId xmlns:a16="http://schemas.microsoft.com/office/drawing/2014/main" id="{4EC5C3AB-7910-4471-A3E1-EF39AA18D519}"/>
              </a:ext>
            </a:extLst>
          </p:cNvPr>
          <p:cNvSpPr txBox="1"/>
          <p:nvPr/>
        </p:nvSpPr>
        <p:spPr>
          <a:xfrm>
            <a:off x="586419" y="3293873"/>
            <a:ext cx="5095865" cy="553998"/>
          </a:xfrm>
          <a:prstGeom prst="rect">
            <a:avLst/>
          </a:prstGeom>
          <a:noFill/>
        </p:spPr>
        <p:txBody>
          <a:bodyPr wrap="square" lIns="0" tIns="0" rIns="0" bIns="0" rtlCol="0">
            <a:spAutoFit/>
          </a:bodyPr>
          <a:lstStyle/>
          <a:p>
            <a:pPr defTabSz="932597" latinLnBrk="0"/>
            <a:r>
              <a:rPr lang="en-US" altLang="ko-KR" sz="1400" b="1" dirty="0">
                <a:gradFill>
                  <a:gsLst>
                    <a:gs pos="2917">
                      <a:srgbClr val="1A1A1A"/>
                    </a:gs>
                    <a:gs pos="30000">
                      <a:srgbClr val="1A1A1A"/>
                    </a:gs>
                  </a:gsLst>
                  <a:lin ang="5400000" scaled="0"/>
                </a:gradFill>
                <a:latin typeface="Segoe UI"/>
              </a:rPr>
              <a:t>Notebook: </a:t>
            </a:r>
          </a:p>
          <a:p>
            <a:pPr marL="285750" indent="-285750" defTabSz="932597" latinLnBrk="0">
              <a:buFont typeface="Arial" panose="020B0604020202020204" pitchFamily="34" charset="0"/>
              <a:buChar char="•"/>
            </a:pPr>
            <a:r>
              <a:rPr lang="en-US" altLang="ko-KR" sz="1100" dirty="0">
                <a:gradFill>
                  <a:gsLst>
                    <a:gs pos="2917">
                      <a:srgbClr val="1A1A1A"/>
                    </a:gs>
                    <a:gs pos="30000">
                      <a:srgbClr val="1A1A1A"/>
                    </a:gs>
                  </a:gsLst>
                  <a:lin ang="5400000" scaled="0"/>
                </a:gradFill>
                <a:latin typeface="Segoe UI"/>
              </a:rPr>
              <a:t>VM</a:t>
            </a:r>
            <a:r>
              <a:rPr lang="ko-KR" altLang="en-US" sz="1100" dirty="0">
                <a:gradFill>
                  <a:gsLst>
                    <a:gs pos="2917">
                      <a:srgbClr val="1A1A1A"/>
                    </a:gs>
                    <a:gs pos="30000">
                      <a:srgbClr val="1A1A1A"/>
                    </a:gs>
                  </a:gsLst>
                  <a:lin ang="5400000" scaled="0"/>
                </a:gradFill>
                <a:latin typeface="Segoe UI"/>
              </a:rPr>
              <a:t>이 꺼져 있어도 </a:t>
            </a:r>
            <a:r>
              <a:rPr lang="en-US" altLang="ko-KR" sz="1100" dirty="0">
                <a:gradFill>
                  <a:gsLst>
                    <a:gs pos="2917">
                      <a:srgbClr val="1A1A1A"/>
                    </a:gs>
                    <a:gs pos="30000">
                      <a:srgbClr val="1A1A1A"/>
                    </a:gs>
                  </a:gsLst>
                  <a:lin ang="5400000" scaled="0"/>
                </a:gradFill>
                <a:latin typeface="Segoe UI"/>
              </a:rPr>
              <a:t>Storage</a:t>
            </a:r>
            <a:r>
              <a:rPr lang="ko-KR" altLang="en-US" sz="1100" dirty="0">
                <a:gradFill>
                  <a:gsLst>
                    <a:gs pos="2917">
                      <a:srgbClr val="1A1A1A"/>
                    </a:gs>
                    <a:gs pos="30000">
                      <a:srgbClr val="1A1A1A"/>
                    </a:gs>
                  </a:gsLst>
                  <a:lin ang="5400000" scaled="0"/>
                </a:gradFill>
                <a:latin typeface="Segoe UI"/>
              </a:rPr>
              <a:t> 수준에서 노트북 </a:t>
            </a:r>
            <a:r>
              <a:rPr lang="en-US" altLang="ko-KR" sz="1100" dirty="0">
                <a:gradFill>
                  <a:gsLst>
                    <a:gs pos="2917">
                      <a:srgbClr val="1A1A1A"/>
                    </a:gs>
                    <a:gs pos="30000">
                      <a:srgbClr val="1A1A1A"/>
                    </a:gs>
                  </a:gsLst>
                  <a:lin ang="5400000" scaled="0"/>
                </a:gradFill>
                <a:latin typeface="Segoe UI"/>
              </a:rPr>
              <a:t>Clone, </a:t>
            </a:r>
            <a:r>
              <a:rPr lang="ko-KR" altLang="en-US" sz="1100" dirty="0">
                <a:gradFill>
                  <a:gsLst>
                    <a:gs pos="2917">
                      <a:srgbClr val="1A1A1A"/>
                    </a:gs>
                    <a:gs pos="30000">
                      <a:srgbClr val="1A1A1A"/>
                    </a:gs>
                  </a:gsLst>
                  <a:lin ang="5400000" scaled="0"/>
                </a:gradFill>
                <a:latin typeface="Segoe UI"/>
              </a:rPr>
              <a:t>확인</a:t>
            </a:r>
            <a:endParaRPr lang="en-US" altLang="ko-KR" sz="1100" dirty="0">
              <a:gradFill>
                <a:gsLst>
                  <a:gs pos="2917">
                    <a:srgbClr val="1A1A1A"/>
                  </a:gs>
                  <a:gs pos="30000">
                    <a:srgbClr val="1A1A1A"/>
                  </a:gs>
                </a:gsLst>
                <a:lin ang="5400000" scaled="0"/>
              </a:gradFill>
              <a:latin typeface="Segoe UI"/>
            </a:endParaRPr>
          </a:p>
          <a:p>
            <a:pPr marL="285750" indent="-285750" defTabSz="932597" latinLnBrk="0">
              <a:buFont typeface="Arial" panose="020B0604020202020204" pitchFamily="34" charset="0"/>
              <a:buChar char="•"/>
            </a:pPr>
            <a:r>
              <a:rPr lang="en-US" altLang="ko-KR" sz="1100" dirty="0">
                <a:gradFill>
                  <a:gsLst>
                    <a:gs pos="2917">
                      <a:srgbClr val="1A1A1A"/>
                    </a:gs>
                    <a:gs pos="30000">
                      <a:srgbClr val="1A1A1A"/>
                    </a:gs>
                  </a:gsLst>
                  <a:lin ang="5400000" scaled="0"/>
                </a:gradFill>
                <a:latin typeface="Segoe UI"/>
              </a:rPr>
              <a:t>VM</a:t>
            </a:r>
            <a:r>
              <a:rPr lang="ko-KR" altLang="en-US" sz="1100" dirty="0">
                <a:gradFill>
                  <a:gsLst>
                    <a:gs pos="2917">
                      <a:srgbClr val="1A1A1A"/>
                    </a:gs>
                    <a:gs pos="30000">
                      <a:srgbClr val="1A1A1A"/>
                    </a:gs>
                  </a:gsLst>
                  <a:lin ang="5400000" scaled="0"/>
                </a:gradFill>
                <a:latin typeface="Segoe UI"/>
              </a:rPr>
              <a:t>이 켜져 있으면 바로 편집</a:t>
            </a:r>
            <a:r>
              <a:rPr lang="en-US" altLang="ko-KR" sz="1100" dirty="0">
                <a:gradFill>
                  <a:gsLst>
                    <a:gs pos="2917">
                      <a:srgbClr val="1A1A1A"/>
                    </a:gs>
                    <a:gs pos="30000">
                      <a:srgbClr val="1A1A1A"/>
                    </a:gs>
                  </a:gsLst>
                  <a:lin ang="5400000" scaled="0"/>
                </a:gradFill>
                <a:latin typeface="Segoe UI"/>
              </a:rPr>
              <a:t>/</a:t>
            </a:r>
            <a:r>
              <a:rPr lang="ko-KR" altLang="en-US" sz="1100" dirty="0">
                <a:gradFill>
                  <a:gsLst>
                    <a:gs pos="2917">
                      <a:srgbClr val="1A1A1A"/>
                    </a:gs>
                    <a:gs pos="30000">
                      <a:srgbClr val="1A1A1A"/>
                    </a:gs>
                  </a:gsLst>
                  <a:lin ang="5400000" scaled="0"/>
                </a:gradFill>
                <a:latin typeface="Segoe UI"/>
              </a:rPr>
              <a:t>실행 가능</a:t>
            </a:r>
            <a:endParaRPr lang="en-US" altLang="ko-KR" sz="1400" dirty="0">
              <a:gradFill>
                <a:gsLst>
                  <a:gs pos="2917">
                    <a:srgbClr val="1A1A1A"/>
                  </a:gs>
                  <a:gs pos="30000">
                    <a:srgbClr val="1A1A1A"/>
                  </a:gs>
                </a:gsLst>
                <a:lin ang="5400000" scaled="0"/>
              </a:gradFill>
              <a:latin typeface="Segoe UI"/>
            </a:endParaRPr>
          </a:p>
        </p:txBody>
      </p:sp>
      <p:pic>
        <p:nvPicPr>
          <p:cNvPr id="4" name="Picture 3">
            <a:extLst>
              <a:ext uri="{FF2B5EF4-FFF2-40B4-BE49-F238E27FC236}">
                <a16:creationId xmlns:a16="http://schemas.microsoft.com/office/drawing/2014/main" id="{E1DFB62E-31BA-471C-AC44-681C5646F92B}"/>
              </a:ext>
            </a:extLst>
          </p:cNvPr>
          <p:cNvPicPr>
            <a:picLocks noChangeAspect="1"/>
          </p:cNvPicPr>
          <p:nvPr/>
        </p:nvPicPr>
        <p:blipFill>
          <a:blip r:embed="rId5"/>
          <a:stretch>
            <a:fillRect/>
          </a:stretch>
        </p:blipFill>
        <p:spPr>
          <a:xfrm>
            <a:off x="586419" y="882186"/>
            <a:ext cx="4713889" cy="2319112"/>
          </a:xfrm>
          <a:prstGeom prst="rect">
            <a:avLst/>
          </a:prstGeom>
        </p:spPr>
      </p:pic>
      <p:pic>
        <p:nvPicPr>
          <p:cNvPr id="5" name="Picture 4">
            <a:extLst>
              <a:ext uri="{FF2B5EF4-FFF2-40B4-BE49-F238E27FC236}">
                <a16:creationId xmlns:a16="http://schemas.microsoft.com/office/drawing/2014/main" id="{7F25E9A5-4F97-4AD2-A375-7BB28B198B7E}"/>
              </a:ext>
            </a:extLst>
          </p:cNvPr>
          <p:cNvPicPr>
            <a:picLocks noChangeAspect="1"/>
          </p:cNvPicPr>
          <p:nvPr/>
        </p:nvPicPr>
        <p:blipFill>
          <a:blip r:embed="rId6"/>
          <a:stretch>
            <a:fillRect/>
          </a:stretch>
        </p:blipFill>
        <p:spPr>
          <a:xfrm>
            <a:off x="425091" y="3972369"/>
            <a:ext cx="4136056" cy="2436993"/>
          </a:xfrm>
          <a:prstGeom prst="rect">
            <a:avLst/>
          </a:prstGeom>
        </p:spPr>
      </p:pic>
      <p:sp>
        <p:nvSpPr>
          <p:cNvPr id="12" name="TextBox 11">
            <a:extLst>
              <a:ext uri="{FF2B5EF4-FFF2-40B4-BE49-F238E27FC236}">
                <a16:creationId xmlns:a16="http://schemas.microsoft.com/office/drawing/2014/main" id="{6EFDECAC-2505-4F84-852A-8C2B9582E660}"/>
              </a:ext>
            </a:extLst>
          </p:cNvPr>
          <p:cNvSpPr txBox="1"/>
          <p:nvPr/>
        </p:nvSpPr>
        <p:spPr>
          <a:xfrm>
            <a:off x="509285" y="5975814"/>
            <a:ext cx="5095865" cy="892552"/>
          </a:xfrm>
          <a:prstGeom prst="rect">
            <a:avLst/>
          </a:prstGeom>
          <a:noFill/>
        </p:spPr>
        <p:txBody>
          <a:bodyPr wrap="square" lIns="0" tIns="0" rIns="0" bIns="0" rtlCol="0">
            <a:spAutoFit/>
          </a:bodyPr>
          <a:lstStyle/>
          <a:p>
            <a:pPr defTabSz="932597" latinLnBrk="0"/>
            <a:r>
              <a:rPr lang="en-US" altLang="ko-KR" sz="1400" b="1" dirty="0">
                <a:gradFill>
                  <a:gsLst>
                    <a:gs pos="2917">
                      <a:srgbClr val="1A1A1A"/>
                    </a:gs>
                    <a:gs pos="30000">
                      <a:srgbClr val="1A1A1A"/>
                    </a:gs>
                  </a:gsLst>
                  <a:lin ang="5400000" scaled="0"/>
                </a:gradFill>
                <a:latin typeface="Segoe UI"/>
              </a:rPr>
              <a:t>Compute</a:t>
            </a:r>
            <a:r>
              <a:rPr lang="ko-KR" altLang="en-US" sz="1400" b="1" dirty="0">
                <a:gradFill>
                  <a:gsLst>
                    <a:gs pos="2917">
                      <a:srgbClr val="1A1A1A"/>
                    </a:gs>
                    <a:gs pos="30000">
                      <a:srgbClr val="1A1A1A"/>
                    </a:gs>
                  </a:gsLst>
                  <a:lin ang="5400000" scaled="0"/>
                </a:gradFill>
                <a:latin typeface="Segoe UI"/>
              </a:rPr>
              <a:t> </a:t>
            </a:r>
            <a:r>
              <a:rPr lang="en-US" altLang="ko-KR" sz="1400" b="1" dirty="0">
                <a:gradFill>
                  <a:gsLst>
                    <a:gs pos="2917">
                      <a:srgbClr val="1A1A1A"/>
                    </a:gs>
                    <a:gs pos="30000">
                      <a:srgbClr val="1A1A1A"/>
                    </a:gs>
                  </a:gsLst>
                  <a:lin ang="5400000" scaled="0"/>
                </a:gradFill>
                <a:latin typeface="Segoe UI"/>
              </a:rPr>
              <a:t>Instance: </a:t>
            </a:r>
          </a:p>
          <a:p>
            <a:pPr marL="285750" indent="-285750" defTabSz="932597" latinLnBrk="0">
              <a:buFont typeface="Arial" panose="020B0604020202020204" pitchFamily="34" charset="0"/>
              <a:buChar char="•"/>
            </a:pPr>
            <a:r>
              <a:rPr lang="ko-KR" altLang="en-US" sz="1100" dirty="0">
                <a:gradFill>
                  <a:gsLst>
                    <a:gs pos="2917">
                      <a:srgbClr val="1A1A1A"/>
                    </a:gs>
                    <a:gs pos="30000">
                      <a:srgbClr val="1A1A1A"/>
                    </a:gs>
                  </a:gsLst>
                  <a:lin ang="5400000" scaled="0"/>
                </a:gradFill>
                <a:latin typeface="Segoe UI"/>
              </a:rPr>
              <a:t>개발환경을 클라우드에서 빠르게 세팅하여 바로 작업 가능</a:t>
            </a:r>
            <a:endParaRPr lang="en-US" altLang="ko-KR" sz="1100" dirty="0">
              <a:gradFill>
                <a:gsLst>
                  <a:gs pos="2917">
                    <a:srgbClr val="1A1A1A"/>
                  </a:gs>
                  <a:gs pos="30000">
                    <a:srgbClr val="1A1A1A"/>
                  </a:gs>
                </a:gsLst>
                <a:lin ang="5400000" scaled="0"/>
              </a:gradFill>
              <a:latin typeface="Segoe UI"/>
            </a:endParaRPr>
          </a:p>
          <a:p>
            <a:pPr marL="285750" indent="-285750" defTabSz="932597" latinLnBrk="0">
              <a:buFont typeface="Arial" panose="020B0604020202020204" pitchFamily="34" charset="0"/>
              <a:buChar char="•"/>
            </a:pPr>
            <a:r>
              <a:rPr lang="en-US" altLang="ko-KR" sz="1100" dirty="0">
                <a:gradFill>
                  <a:gsLst>
                    <a:gs pos="2917">
                      <a:srgbClr val="1A1A1A"/>
                    </a:gs>
                    <a:gs pos="30000">
                      <a:srgbClr val="1A1A1A"/>
                    </a:gs>
                  </a:gsLst>
                  <a:lin ang="5400000" scaled="0"/>
                </a:gradFill>
                <a:latin typeface="Segoe UI"/>
              </a:rPr>
              <a:t>CPU/GPU </a:t>
            </a:r>
            <a:r>
              <a:rPr lang="ko-KR" altLang="en-US" sz="1100" dirty="0">
                <a:gradFill>
                  <a:gsLst>
                    <a:gs pos="2917">
                      <a:srgbClr val="1A1A1A"/>
                    </a:gs>
                    <a:gs pos="30000">
                      <a:srgbClr val="1A1A1A"/>
                    </a:gs>
                  </a:gsLst>
                  <a:lin ang="5400000" scaled="0"/>
                </a:gradFill>
                <a:latin typeface="Segoe UI"/>
              </a:rPr>
              <a:t>기반으로 데이터 사이언스에 필요한 대표 서비스 자동 설치</a:t>
            </a:r>
            <a:endParaRPr lang="en-US" altLang="ko-KR" sz="1100" dirty="0">
              <a:gradFill>
                <a:gsLst>
                  <a:gs pos="2917">
                    <a:srgbClr val="1A1A1A"/>
                  </a:gs>
                  <a:gs pos="30000">
                    <a:srgbClr val="1A1A1A"/>
                  </a:gs>
                </a:gsLst>
                <a:lin ang="5400000" scaled="0"/>
              </a:gradFill>
              <a:latin typeface="Segoe UI"/>
            </a:endParaRPr>
          </a:p>
          <a:p>
            <a:pPr marL="285750" indent="-285750" defTabSz="932597" latinLnBrk="0">
              <a:buFont typeface="Arial" panose="020B0604020202020204" pitchFamily="34" charset="0"/>
              <a:buChar char="•"/>
            </a:pPr>
            <a:r>
              <a:rPr lang="ko-KR" altLang="en-US" sz="1100" dirty="0">
                <a:gradFill>
                  <a:gsLst>
                    <a:gs pos="2917">
                      <a:srgbClr val="1A1A1A"/>
                    </a:gs>
                    <a:gs pos="30000">
                      <a:srgbClr val="1A1A1A"/>
                    </a:gs>
                  </a:gsLst>
                  <a:lin ang="5400000" scaled="0"/>
                </a:gradFill>
                <a:latin typeface="Segoe UI"/>
              </a:rPr>
              <a:t>클릭 또는 </a:t>
            </a:r>
            <a:r>
              <a:rPr lang="en-US" altLang="ko-KR" sz="1100" dirty="0">
                <a:gradFill>
                  <a:gsLst>
                    <a:gs pos="2917">
                      <a:srgbClr val="1A1A1A"/>
                    </a:gs>
                    <a:gs pos="30000">
                      <a:srgbClr val="1A1A1A"/>
                    </a:gs>
                  </a:gsLst>
                  <a:lin ang="5400000" scaled="0"/>
                </a:gradFill>
                <a:latin typeface="Segoe UI"/>
              </a:rPr>
              <a:t>SDK</a:t>
            </a:r>
            <a:r>
              <a:rPr lang="ko-KR" altLang="en-US" sz="1100" dirty="0">
                <a:gradFill>
                  <a:gsLst>
                    <a:gs pos="2917">
                      <a:srgbClr val="1A1A1A"/>
                    </a:gs>
                    <a:gs pos="30000">
                      <a:srgbClr val="1A1A1A"/>
                    </a:gs>
                  </a:gsLst>
                  <a:lin ang="5400000" scaled="0"/>
                </a:gradFill>
                <a:latin typeface="Segoe UI"/>
              </a:rPr>
              <a:t>로 </a:t>
            </a:r>
            <a:r>
              <a:rPr lang="en-US" altLang="ko-KR" sz="1100" dirty="0">
                <a:gradFill>
                  <a:gsLst>
                    <a:gs pos="2917">
                      <a:srgbClr val="1A1A1A"/>
                    </a:gs>
                    <a:gs pos="30000">
                      <a:srgbClr val="1A1A1A"/>
                    </a:gs>
                  </a:gsLst>
                  <a:lin ang="5400000" scaled="0"/>
                </a:gradFill>
                <a:latin typeface="Segoe UI"/>
              </a:rPr>
              <a:t>Create, Start, Stop, Delete </a:t>
            </a:r>
            <a:r>
              <a:rPr lang="ko-KR" altLang="en-US" sz="1100" dirty="0">
                <a:gradFill>
                  <a:gsLst>
                    <a:gs pos="2917">
                      <a:srgbClr val="1A1A1A"/>
                    </a:gs>
                    <a:gs pos="30000">
                      <a:srgbClr val="1A1A1A"/>
                    </a:gs>
                  </a:gsLst>
                  <a:lin ang="5400000" scaled="0"/>
                </a:gradFill>
                <a:latin typeface="Segoe UI"/>
              </a:rPr>
              <a:t>지원</a:t>
            </a:r>
            <a:endParaRPr lang="en-US" altLang="ko-KR" sz="1100" dirty="0">
              <a:gradFill>
                <a:gsLst>
                  <a:gs pos="2917">
                    <a:srgbClr val="1A1A1A"/>
                  </a:gs>
                  <a:gs pos="30000">
                    <a:srgbClr val="1A1A1A"/>
                  </a:gs>
                </a:gsLst>
                <a:lin ang="5400000" scaled="0"/>
              </a:gradFill>
              <a:latin typeface="Segoe UI"/>
            </a:endParaRPr>
          </a:p>
          <a:p>
            <a:pPr marL="285750" indent="-285750" defTabSz="932597" latinLnBrk="0">
              <a:buFont typeface="Arial" panose="020B0604020202020204" pitchFamily="34" charset="0"/>
              <a:buChar char="•"/>
            </a:pPr>
            <a:r>
              <a:rPr lang="en-US" altLang="ko-KR" sz="1100" dirty="0">
                <a:gradFill>
                  <a:gsLst>
                    <a:gs pos="2917">
                      <a:srgbClr val="1A1A1A"/>
                    </a:gs>
                    <a:gs pos="30000">
                      <a:srgbClr val="1A1A1A"/>
                    </a:gs>
                  </a:gsLst>
                  <a:lin ang="5400000" scaled="0"/>
                </a:gradFill>
                <a:latin typeface="Segoe UI"/>
              </a:rPr>
              <a:t>AD </a:t>
            </a:r>
            <a:r>
              <a:rPr lang="ko-KR" altLang="en-US" sz="1100" dirty="0">
                <a:gradFill>
                  <a:gsLst>
                    <a:gs pos="2917">
                      <a:srgbClr val="1A1A1A"/>
                    </a:gs>
                    <a:gs pos="30000">
                      <a:srgbClr val="1A1A1A"/>
                    </a:gs>
                  </a:gsLst>
                  <a:lin ang="5400000" scaled="0"/>
                </a:gradFill>
                <a:latin typeface="Segoe UI"/>
              </a:rPr>
              <a:t>인증</a:t>
            </a:r>
            <a:r>
              <a:rPr lang="en-US" altLang="ko-KR" sz="1100" dirty="0">
                <a:gradFill>
                  <a:gsLst>
                    <a:gs pos="2917">
                      <a:srgbClr val="1A1A1A"/>
                    </a:gs>
                    <a:gs pos="30000">
                      <a:srgbClr val="1A1A1A"/>
                    </a:gs>
                  </a:gsLst>
                  <a:lin ang="5400000" scaled="0"/>
                </a:gradFill>
                <a:latin typeface="Segoe UI"/>
              </a:rPr>
              <a:t>, SSH </a:t>
            </a:r>
            <a:r>
              <a:rPr lang="ko-KR" altLang="en-US" sz="1100" dirty="0">
                <a:gradFill>
                  <a:gsLst>
                    <a:gs pos="2917">
                      <a:srgbClr val="1A1A1A"/>
                    </a:gs>
                    <a:gs pos="30000">
                      <a:srgbClr val="1A1A1A"/>
                    </a:gs>
                  </a:gsLst>
                  <a:lin ang="5400000" scaled="0"/>
                </a:gradFill>
                <a:latin typeface="Segoe UI"/>
              </a:rPr>
              <a:t>접속 등 보안관리 기본 제공</a:t>
            </a:r>
            <a:endParaRPr lang="en-US" altLang="ko-KR" sz="1400" dirty="0">
              <a:gradFill>
                <a:gsLst>
                  <a:gs pos="2917">
                    <a:srgbClr val="1A1A1A"/>
                  </a:gs>
                  <a:gs pos="30000">
                    <a:srgbClr val="1A1A1A"/>
                  </a:gs>
                </a:gsLst>
                <a:lin ang="5400000" scaled="0"/>
              </a:gradFill>
              <a:latin typeface="Segoe UI"/>
            </a:endParaRPr>
          </a:p>
        </p:txBody>
      </p:sp>
      <p:sp>
        <p:nvSpPr>
          <p:cNvPr id="13" name="TextBox 12">
            <a:extLst>
              <a:ext uri="{FF2B5EF4-FFF2-40B4-BE49-F238E27FC236}">
                <a16:creationId xmlns:a16="http://schemas.microsoft.com/office/drawing/2014/main" id="{B520ED8A-F9FF-41A9-990A-270EE3080CAE}"/>
              </a:ext>
            </a:extLst>
          </p:cNvPr>
          <p:cNvSpPr txBox="1"/>
          <p:nvPr/>
        </p:nvSpPr>
        <p:spPr>
          <a:xfrm>
            <a:off x="6228682" y="2975444"/>
            <a:ext cx="5095865" cy="553998"/>
          </a:xfrm>
          <a:prstGeom prst="rect">
            <a:avLst/>
          </a:prstGeom>
          <a:noFill/>
        </p:spPr>
        <p:txBody>
          <a:bodyPr wrap="square" lIns="0" tIns="0" rIns="0" bIns="0" rtlCol="0">
            <a:spAutoFit/>
          </a:bodyPr>
          <a:lstStyle/>
          <a:p>
            <a:pPr defTabSz="932597" latinLnBrk="0"/>
            <a:r>
              <a:rPr lang="en-US" altLang="ko-KR" sz="1400" b="1" dirty="0" err="1">
                <a:gradFill>
                  <a:gsLst>
                    <a:gs pos="2917">
                      <a:srgbClr val="1A1A1A"/>
                    </a:gs>
                    <a:gs pos="30000">
                      <a:srgbClr val="1A1A1A"/>
                    </a:gs>
                  </a:gsLst>
                  <a:lin ang="5400000" scaled="0"/>
                </a:gradFill>
                <a:latin typeface="Segoe UI"/>
              </a:rPr>
              <a:t>Jupyter</a:t>
            </a:r>
            <a:r>
              <a:rPr lang="en-US" altLang="ko-KR" sz="1400" b="1" dirty="0">
                <a:gradFill>
                  <a:gsLst>
                    <a:gs pos="2917">
                      <a:srgbClr val="1A1A1A"/>
                    </a:gs>
                    <a:gs pos="30000">
                      <a:srgbClr val="1A1A1A"/>
                    </a:gs>
                  </a:gsLst>
                  <a:lin ang="5400000" scaled="0"/>
                </a:gradFill>
                <a:latin typeface="Segoe UI"/>
              </a:rPr>
              <a:t>, </a:t>
            </a:r>
            <a:r>
              <a:rPr lang="en-US" altLang="ko-KR" sz="1400" b="1" dirty="0" err="1">
                <a:gradFill>
                  <a:gsLst>
                    <a:gs pos="2917">
                      <a:srgbClr val="1A1A1A"/>
                    </a:gs>
                    <a:gs pos="30000">
                      <a:srgbClr val="1A1A1A"/>
                    </a:gs>
                  </a:gsLst>
                  <a:lin ang="5400000" scaled="0"/>
                </a:gradFill>
                <a:latin typeface="Segoe UI"/>
              </a:rPr>
              <a:t>JupyterLab</a:t>
            </a:r>
            <a:r>
              <a:rPr lang="en-US" altLang="ko-KR" sz="1400" b="1" dirty="0">
                <a:gradFill>
                  <a:gsLst>
                    <a:gs pos="2917">
                      <a:srgbClr val="1A1A1A"/>
                    </a:gs>
                    <a:gs pos="30000">
                      <a:srgbClr val="1A1A1A"/>
                    </a:gs>
                  </a:gsLst>
                  <a:lin ang="5400000" scaled="0"/>
                </a:gradFill>
                <a:latin typeface="Segoe UI"/>
              </a:rPr>
              <a:t>, RStudio: </a:t>
            </a:r>
          </a:p>
          <a:p>
            <a:pPr marL="285750" indent="-285750" defTabSz="932597" latinLnBrk="0">
              <a:buFont typeface="Arial" panose="020B0604020202020204" pitchFamily="34" charset="0"/>
              <a:buChar char="•"/>
            </a:pPr>
            <a:r>
              <a:rPr lang="ko-KR" altLang="en-US" sz="1100" dirty="0">
                <a:gradFill>
                  <a:gsLst>
                    <a:gs pos="2917">
                      <a:srgbClr val="1A1A1A"/>
                    </a:gs>
                    <a:gs pos="30000">
                      <a:srgbClr val="1A1A1A"/>
                    </a:gs>
                  </a:gsLst>
                  <a:lin ang="5400000" scaled="0"/>
                </a:gradFill>
                <a:latin typeface="Segoe UI"/>
              </a:rPr>
              <a:t>자동으로 관리되는 서비스를 클릭하면 자동으로 </a:t>
            </a:r>
            <a:r>
              <a:rPr lang="en-US" altLang="ko-KR" sz="1100" dirty="0">
                <a:gradFill>
                  <a:gsLst>
                    <a:gs pos="2917">
                      <a:srgbClr val="1A1A1A"/>
                    </a:gs>
                    <a:gs pos="30000">
                      <a:srgbClr val="1A1A1A"/>
                    </a:gs>
                  </a:gsLst>
                  <a:lin ang="5400000" scaled="0"/>
                </a:gradFill>
                <a:latin typeface="Segoe UI"/>
              </a:rPr>
              <a:t>AD </a:t>
            </a:r>
            <a:r>
              <a:rPr lang="ko-KR" altLang="en-US" sz="1100" dirty="0">
                <a:gradFill>
                  <a:gsLst>
                    <a:gs pos="2917">
                      <a:srgbClr val="1A1A1A"/>
                    </a:gs>
                    <a:gs pos="30000">
                      <a:srgbClr val="1A1A1A"/>
                    </a:gs>
                  </a:gsLst>
                  <a:lin ang="5400000" scaled="0"/>
                </a:gradFill>
                <a:latin typeface="Segoe UI"/>
              </a:rPr>
              <a:t>인증하여 바로 사용</a:t>
            </a:r>
            <a:endParaRPr lang="en-US" altLang="ko-KR" sz="1100" dirty="0">
              <a:gradFill>
                <a:gsLst>
                  <a:gs pos="2917">
                    <a:srgbClr val="1A1A1A"/>
                  </a:gs>
                  <a:gs pos="30000">
                    <a:srgbClr val="1A1A1A"/>
                  </a:gs>
                </a:gsLst>
                <a:lin ang="5400000" scaled="0"/>
              </a:gradFill>
              <a:latin typeface="Segoe UI"/>
            </a:endParaRPr>
          </a:p>
          <a:p>
            <a:pPr marL="285750" indent="-285750" defTabSz="932597" latinLnBrk="0">
              <a:buFont typeface="Arial" panose="020B0604020202020204" pitchFamily="34" charset="0"/>
              <a:buChar char="•"/>
            </a:pPr>
            <a:r>
              <a:rPr lang="en-US" altLang="ko-KR" sz="1100" dirty="0">
                <a:gradFill>
                  <a:gsLst>
                    <a:gs pos="2917">
                      <a:srgbClr val="1A1A1A"/>
                    </a:gs>
                    <a:gs pos="30000">
                      <a:srgbClr val="1A1A1A"/>
                    </a:gs>
                  </a:gsLst>
                  <a:lin ang="5400000" scaled="0"/>
                </a:gradFill>
                <a:latin typeface="Segoe UI"/>
              </a:rPr>
              <a:t>SSH Tunneling</a:t>
            </a:r>
            <a:r>
              <a:rPr lang="ko-KR" altLang="en-US" sz="1100" dirty="0">
                <a:gradFill>
                  <a:gsLst>
                    <a:gs pos="2917">
                      <a:srgbClr val="1A1A1A"/>
                    </a:gs>
                    <a:gs pos="30000">
                      <a:srgbClr val="1A1A1A"/>
                    </a:gs>
                  </a:gsLst>
                  <a:lin ang="5400000" scaled="0"/>
                </a:gradFill>
                <a:latin typeface="Segoe UI"/>
              </a:rPr>
              <a:t>을 통해 접근 가능</a:t>
            </a:r>
            <a:endParaRPr lang="en-US" altLang="ko-KR" sz="1400" dirty="0">
              <a:gradFill>
                <a:gsLst>
                  <a:gs pos="2917">
                    <a:srgbClr val="1A1A1A"/>
                  </a:gs>
                  <a:gs pos="30000">
                    <a:srgbClr val="1A1A1A"/>
                  </a:gs>
                </a:gsLst>
                <a:lin ang="5400000" scaled="0"/>
              </a:gradFill>
              <a:latin typeface="Segoe UI"/>
            </a:endParaRPr>
          </a:p>
        </p:txBody>
      </p:sp>
      <p:sp>
        <p:nvSpPr>
          <p:cNvPr id="14" name="TextBox 13">
            <a:extLst>
              <a:ext uri="{FF2B5EF4-FFF2-40B4-BE49-F238E27FC236}">
                <a16:creationId xmlns:a16="http://schemas.microsoft.com/office/drawing/2014/main" id="{232D88EF-1D5E-482C-B7D8-DFE218DBC099}"/>
              </a:ext>
            </a:extLst>
          </p:cNvPr>
          <p:cNvSpPr txBox="1"/>
          <p:nvPr/>
        </p:nvSpPr>
        <p:spPr>
          <a:xfrm>
            <a:off x="6096000" y="6163871"/>
            <a:ext cx="5095865" cy="553998"/>
          </a:xfrm>
          <a:prstGeom prst="rect">
            <a:avLst/>
          </a:prstGeom>
          <a:noFill/>
        </p:spPr>
        <p:txBody>
          <a:bodyPr wrap="square" lIns="0" tIns="0" rIns="0" bIns="0" rtlCol="0">
            <a:spAutoFit/>
          </a:bodyPr>
          <a:lstStyle/>
          <a:p>
            <a:pPr defTabSz="932597" latinLnBrk="0"/>
            <a:r>
              <a:rPr lang="ko-KR" altLang="en-US" sz="1400" b="1" dirty="0">
                <a:gradFill>
                  <a:gsLst>
                    <a:gs pos="2917">
                      <a:srgbClr val="1A1A1A"/>
                    </a:gs>
                    <a:gs pos="30000">
                      <a:srgbClr val="1A1A1A"/>
                    </a:gs>
                  </a:gsLst>
                  <a:lin ang="5400000" scaled="0"/>
                </a:gradFill>
                <a:latin typeface="Segoe UI"/>
              </a:rPr>
              <a:t>데이터 사이언스 도구 사전설치</a:t>
            </a:r>
            <a:endParaRPr lang="en-US" altLang="ko-KR" sz="1400" b="1" dirty="0">
              <a:gradFill>
                <a:gsLst>
                  <a:gs pos="2917">
                    <a:srgbClr val="1A1A1A"/>
                  </a:gs>
                  <a:gs pos="30000">
                    <a:srgbClr val="1A1A1A"/>
                  </a:gs>
                </a:gsLst>
                <a:lin ang="5400000" scaled="0"/>
              </a:gradFill>
              <a:latin typeface="Segoe UI"/>
            </a:endParaRPr>
          </a:p>
          <a:p>
            <a:pPr marL="285750" indent="-285750" defTabSz="932597" latinLnBrk="0">
              <a:buFont typeface="Arial" panose="020B0604020202020204" pitchFamily="34" charset="0"/>
              <a:buChar char="•"/>
            </a:pPr>
            <a:r>
              <a:rPr lang="ko-KR" altLang="en-US" sz="1100" dirty="0">
                <a:gradFill>
                  <a:gsLst>
                    <a:gs pos="2917">
                      <a:srgbClr val="1A1A1A"/>
                    </a:gs>
                    <a:gs pos="30000">
                      <a:srgbClr val="1A1A1A"/>
                    </a:gs>
                  </a:gsLst>
                  <a:lin ang="5400000" scaled="0"/>
                </a:gradFill>
                <a:latin typeface="Segoe UI"/>
              </a:rPr>
              <a:t>기존 </a:t>
            </a:r>
            <a:r>
              <a:rPr lang="en-US" altLang="ko-KR" sz="1100" dirty="0">
                <a:gradFill>
                  <a:gsLst>
                    <a:gs pos="2917">
                      <a:srgbClr val="1A1A1A"/>
                    </a:gs>
                    <a:gs pos="30000">
                      <a:srgbClr val="1A1A1A"/>
                    </a:gs>
                  </a:gsLst>
                  <a:lin ang="5400000" scaled="0"/>
                </a:gradFill>
                <a:latin typeface="Segoe UI"/>
              </a:rPr>
              <a:t>DSVM (Data Science VM)</a:t>
            </a:r>
            <a:r>
              <a:rPr lang="ko-KR" altLang="en-US" sz="1100" dirty="0">
                <a:gradFill>
                  <a:gsLst>
                    <a:gs pos="2917">
                      <a:srgbClr val="1A1A1A"/>
                    </a:gs>
                    <a:gs pos="30000">
                      <a:srgbClr val="1A1A1A"/>
                    </a:gs>
                  </a:gsLst>
                  <a:lin ang="5400000" scaled="0"/>
                </a:gradFill>
                <a:latin typeface="Segoe UI"/>
              </a:rPr>
              <a:t>에서 출발하여 관리효율성 측면에서 업그레이드</a:t>
            </a:r>
            <a:endParaRPr lang="en-US" altLang="ko-KR" sz="1100" dirty="0">
              <a:gradFill>
                <a:gsLst>
                  <a:gs pos="2917">
                    <a:srgbClr val="1A1A1A"/>
                  </a:gs>
                  <a:gs pos="30000">
                    <a:srgbClr val="1A1A1A"/>
                  </a:gs>
                </a:gsLst>
                <a:lin ang="5400000" scaled="0"/>
              </a:gradFill>
              <a:latin typeface="Segoe UI"/>
            </a:endParaRPr>
          </a:p>
        </p:txBody>
      </p:sp>
    </p:spTree>
    <p:extLst>
      <p:ext uri="{BB962C8B-B14F-4D97-AF65-F5344CB8AC3E}">
        <p14:creationId xmlns:p14="http://schemas.microsoft.com/office/powerpoint/2010/main" val="40048053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직선 연결선 25"/>
          <p:cNvCxnSpPr/>
          <p:nvPr/>
        </p:nvCxnSpPr>
        <p:spPr>
          <a:xfrm>
            <a:off x="509285" y="732381"/>
            <a:ext cx="11096296" cy="0"/>
          </a:xfrm>
          <a:prstGeom prst="line">
            <a:avLst/>
          </a:prstGeom>
          <a:ln w="19050"/>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8D1DBA9D-92ED-4CA0-89DE-D99832BEE8B1}"/>
              </a:ext>
            </a:extLst>
          </p:cNvPr>
          <p:cNvSpPr txBox="1"/>
          <p:nvPr/>
        </p:nvSpPr>
        <p:spPr>
          <a:xfrm>
            <a:off x="444736" y="346326"/>
            <a:ext cx="8353824" cy="338554"/>
          </a:xfrm>
          <a:prstGeom prst="rect">
            <a:avLst/>
          </a:prstGeom>
          <a:noFill/>
        </p:spPr>
        <p:txBody>
          <a:bodyPr wrap="square" rtlCol="0">
            <a:spAutoFit/>
          </a:bodyPr>
          <a:lstStyle/>
          <a:p>
            <a:pPr>
              <a:spcBef>
                <a:spcPts val="200"/>
              </a:spcBef>
            </a:pPr>
            <a:r>
              <a:rPr lang="ko-KR" altLang="en-US"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학습환경 자동관리 </a:t>
            </a:r>
            <a:r>
              <a:rPr lang="en-US" altLang="ko-KR"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(Auto-scale VM clusters)</a:t>
            </a:r>
          </a:p>
        </p:txBody>
      </p:sp>
      <p:pic>
        <p:nvPicPr>
          <p:cNvPr id="3" name="Picture 2">
            <a:extLst>
              <a:ext uri="{FF2B5EF4-FFF2-40B4-BE49-F238E27FC236}">
                <a16:creationId xmlns:a16="http://schemas.microsoft.com/office/drawing/2014/main" id="{E1212539-4C08-4760-81EB-C1ACB911AC4B}"/>
              </a:ext>
            </a:extLst>
          </p:cNvPr>
          <p:cNvPicPr>
            <a:picLocks noChangeAspect="1"/>
          </p:cNvPicPr>
          <p:nvPr/>
        </p:nvPicPr>
        <p:blipFill>
          <a:blip r:embed="rId3"/>
          <a:stretch>
            <a:fillRect/>
          </a:stretch>
        </p:blipFill>
        <p:spPr>
          <a:xfrm>
            <a:off x="444736" y="913861"/>
            <a:ext cx="5439398" cy="2580813"/>
          </a:xfrm>
          <a:prstGeom prst="rect">
            <a:avLst/>
          </a:prstGeom>
        </p:spPr>
      </p:pic>
      <p:pic>
        <p:nvPicPr>
          <p:cNvPr id="4" name="Picture 3">
            <a:extLst>
              <a:ext uri="{FF2B5EF4-FFF2-40B4-BE49-F238E27FC236}">
                <a16:creationId xmlns:a16="http://schemas.microsoft.com/office/drawing/2014/main" id="{29627E43-0EEF-49BC-BBCC-3AFCC354BD56}"/>
              </a:ext>
            </a:extLst>
          </p:cNvPr>
          <p:cNvPicPr>
            <a:picLocks noChangeAspect="1"/>
          </p:cNvPicPr>
          <p:nvPr/>
        </p:nvPicPr>
        <p:blipFill>
          <a:blip r:embed="rId4"/>
          <a:stretch>
            <a:fillRect/>
          </a:stretch>
        </p:blipFill>
        <p:spPr>
          <a:xfrm>
            <a:off x="6013317" y="913861"/>
            <a:ext cx="5661599" cy="4491141"/>
          </a:xfrm>
          <a:prstGeom prst="rect">
            <a:avLst/>
          </a:prstGeom>
        </p:spPr>
      </p:pic>
      <p:sp>
        <p:nvSpPr>
          <p:cNvPr id="5" name="Rectangle 4">
            <a:extLst>
              <a:ext uri="{FF2B5EF4-FFF2-40B4-BE49-F238E27FC236}">
                <a16:creationId xmlns:a16="http://schemas.microsoft.com/office/drawing/2014/main" id="{FCE8E16E-169A-4D9B-8A26-9B431A93233D}"/>
              </a:ext>
            </a:extLst>
          </p:cNvPr>
          <p:cNvSpPr/>
          <p:nvPr/>
        </p:nvSpPr>
        <p:spPr bwMode="auto">
          <a:xfrm>
            <a:off x="10392508" y="4280817"/>
            <a:ext cx="1290208" cy="6692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ko-KR" altLang="en-US" sz="2000" baseline="-250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B0F6F61C-E103-4D59-9D86-7C3DE9364DC5}"/>
              </a:ext>
            </a:extLst>
          </p:cNvPr>
          <p:cNvSpPr txBox="1"/>
          <p:nvPr/>
        </p:nvSpPr>
        <p:spPr>
          <a:xfrm>
            <a:off x="444736" y="3676153"/>
            <a:ext cx="5095865" cy="1231106"/>
          </a:xfrm>
          <a:prstGeom prst="rect">
            <a:avLst/>
          </a:prstGeom>
          <a:noFill/>
        </p:spPr>
        <p:txBody>
          <a:bodyPr wrap="square" lIns="0" tIns="0" rIns="0" bIns="0" rtlCol="0">
            <a:spAutoFit/>
          </a:bodyPr>
          <a:lstStyle/>
          <a:p>
            <a:pPr defTabSz="932597" latinLnBrk="0"/>
            <a:r>
              <a:rPr lang="en-US" altLang="ko-KR" sz="1400" b="1" dirty="0">
                <a:gradFill>
                  <a:gsLst>
                    <a:gs pos="2917">
                      <a:srgbClr val="1A1A1A"/>
                    </a:gs>
                    <a:gs pos="30000">
                      <a:srgbClr val="1A1A1A"/>
                    </a:gs>
                  </a:gsLst>
                  <a:lin ang="5400000" scaled="0"/>
                </a:gradFill>
                <a:latin typeface="Segoe UI"/>
              </a:rPr>
              <a:t>Training Cluster </a:t>
            </a:r>
            <a:r>
              <a:rPr lang="ko-KR" altLang="en-US" sz="1400" b="1" dirty="0">
                <a:gradFill>
                  <a:gsLst>
                    <a:gs pos="2917">
                      <a:srgbClr val="1A1A1A"/>
                    </a:gs>
                    <a:gs pos="30000">
                      <a:srgbClr val="1A1A1A"/>
                    </a:gs>
                  </a:gsLst>
                  <a:lin ang="5400000" scaled="0"/>
                </a:gradFill>
                <a:latin typeface="Segoe UI"/>
              </a:rPr>
              <a:t>관리</a:t>
            </a:r>
            <a:r>
              <a:rPr lang="en-US" altLang="ko-KR" sz="1400" b="1" dirty="0">
                <a:gradFill>
                  <a:gsLst>
                    <a:gs pos="2917">
                      <a:srgbClr val="1A1A1A"/>
                    </a:gs>
                    <a:gs pos="30000">
                      <a:srgbClr val="1A1A1A"/>
                    </a:gs>
                  </a:gsLst>
                  <a:lin ang="5400000" scaled="0"/>
                </a:gradFill>
                <a:latin typeface="Segoe UI"/>
              </a:rPr>
              <a:t>: </a:t>
            </a:r>
          </a:p>
          <a:p>
            <a:pPr marL="285750" indent="-285750" defTabSz="932597" latinLnBrk="0">
              <a:buFont typeface="Arial" panose="020B0604020202020204" pitchFamily="34" charset="0"/>
              <a:buChar char="•"/>
            </a:pPr>
            <a:r>
              <a:rPr lang="ko-KR" altLang="en-US" sz="1100" dirty="0">
                <a:gradFill>
                  <a:gsLst>
                    <a:gs pos="2917">
                      <a:srgbClr val="1A1A1A"/>
                    </a:gs>
                    <a:gs pos="30000">
                      <a:srgbClr val="1A1A1A"/>
                    </a:gs>
                  </a:gsLst>
                  <a:lin ang="5400000" scaled="0"/>
                </a:gradFill>
                <a:latin typeface="Segoe UI"/>
              </a:rPr>
              <a:t>개발환경과 별도로 전용 학습환경을 손쉽게 관리할 수 있음</a:t>
            </a:r>
            <a:endParaRPr lang="en-US" altLang="ko-KR" sz="1100" dirty="0">
              <a:gradFill>
                <a:gsLst>
                  <a:gs pos="2917">
                    <a:srgbClr val="1A1A1A"/>
                  </a:gs>
                  <a:gs pos="30000">
                    <a:srgbClr val="1A1A1A"/>
                  </a:gs>
                </a:gsLst>
                <a:lin ang="5400000" scaled="0"/>
              </a:gradFill>
              <a:latin typeface="Segoe UI"/>
            </a:endParaRPr>
          </a:p>
          <a:p>
            <a:pPr marL="285750" indent="-285750" defTabSz="932597" latinLnBrk="0">
              <a:buFont typeface="Arial" panose="020B0604020202020204" pitchFamily="34" charset="0"/>
              <a:buChar char="•"/>
            </a:pPr>
            <a:r>
              <a:rPr lang="en-US" altLang="ko-KR" sz="1100" dirty="0">
                <a:gradFill>
                  <a:gsLst>
                    <a:gs pos="2917">
                      <a:srgbClr val="1A1A1A"/>
                    </a:gs>
                    <a:gs pos="30000">
                      <a:srgbClr val="1A1A1A"/>
                    </a:gs>
                  </a:gsLst>
                  <a:lin ang="5400000" scaled="0"/>
                </a:gradFill>
                <a:latin typeface="Segoe UI"/>
              </a:rPr>
              <a:t>Azure Machine Learning Compute</a:t>
            </a:r>
          </a:p>
          <a:p>
            <a:pPr marL="742950" lvl="1" indent="-285750" defTabSz="932597" latinLnBrk="0">
              <a:buFont typeface="Arial" panose="020B0604020202020204" pitchFamily="34" charset="0"/>
              <a:buChar char="•"/>
            </a:pPr>
            <a:r>
              <a:rPr lang="ko-KR" altLang="en-US" sz="1100" dirty="0">
                <a:gradFill>
                  <a:gsLst>
                    <a:gs pos="2917">
                      <a:srgbClr val="1A1A1A"/>
                    </a:gs>
                    <a:gs pos="30000">
                      <a:srgbClr val="1A1A1A"/>
                    </a:gs>
                  </a:gsLst>
                  <a:lin ang="5400000" scaled="0"/>
                </a:gradFill>
                <a:latin typeface="Segoe UI"/>
              </a:rPr>
              <a:t>사용하지 않을 때 노드는 </a:t>
            </a:r>
            <a:r>
              <a:rPr lang="en-US" altLang="ko-KR" sz="1100" dirty="0">
                <a:gradFill>
                  <a:gsLst>
                    <a:gs pos="2917">
                      <a:srgbClr val="1A1A1A"/>
                    </a:gs>
                    <a:gs pos="30000">
                      <a:srgbClr val="1A1A1A"/>
                    </a:gs>
                  </a:gsLst>
                  <a:lin ang="5400000" scaled="0"/>
                </a:gradFill>
                <a:latin typeface="Segoe UI"/>
              </a:rPr>
              <a:t>0</a:t>
            </a:r>
            <a:r>
              <a:rPr lang="ko-KR" altLang="en-US" sz="1100" dirty="0">
                <a:gradFill>
                  <a:gsLst>
                    <a:gs pos="2917">
                      <a:srgbClr val="1A1A1A"/>
                    </a:gs>
                    <a:gs pos="30000">
                      <a:srgbClr val="1A1A1A"/>
                    </a:gs>
                  </a:gsLst>
                  <a:lin ang="5400000" scaled="0"/>
                </a:gradFill>
                <a:latin typeface="Segoe UI"/>
              </a:rPr>
              <a:t>개까지 </a:t>
            </a:r>
            <a:r>
              <a:rPr lang="en-US" altLang="ko-KR" sz="1100" dirty="0">
                <a:gradFill>
                  <a:gsLst>
                    <a:gs pos="2917">
                      <a:srgbClr val="1A1A1A"/>
                    </a:gs>
                    <a:gs pos="30000">
                      <a:srgbClr val="1A1A1A"/>
                    </a:gs>
                  </a:gsLst>
                  <a:lin ang="5400000" scaled="0"/>
                </a:gradFill>
                <a:latin typeface="Segoe UI"/>
              </a:rPr>
              <a:t>Scale In</a:t>
            </a:r>
            <a:r>
              <a:rPr lang="ko-KR" altLang="en-US" sz="1100" dirty="0">
                <a:gradFill>
                  <a:gsLst>
                    <a:gs pos="2917">
                      <a:srgbClr val="1A1A1A"/>
                    </a:gs>
                    <a:gs pos="30000">
                      <a:srgbClr val="1A1A1A"/>
                    </a:gs>
                  </a:gsLst>
                  <a:lin ang="5400000" scaled="0"/>
                </a:gradFill>
                <a:latin typeface="Segoe UI"/>
              </a:rPr>
              <a:t>되며</a:t>
            </a:r>
            <a:r>
              <a:rPr lang="en-US" altLang="ko-KR" sz="1100" dirty="0">
                <a:gradFill>
                  <a:gsLst>
                    <a:gs pos="2917">
                      <a:srgbClr val="1A1A1A"/>
                    </a:gs>
                    <a:gs pos="30000">
                      <a:srgbClr val="1A1A1A"/>
                    </a:gs>
                  </a:gsLst>
                  <a:lin ang="5400000" scaled="0"/>
                </a:gradFill>
                <a:latin typeface="Segoe UI"/>
              </a:rPr>
              <a:t>, </a:t>
            </a:r>
            <a:r>
              <a:rPr lang="ko-KR" altLang="en-US" sz="1100" dirty="0">
                <a:gradFill>
                  <a:gsLst>
                    <a:gs pos="2917">
                      <a:srgbClr val="1A1A1A"/>
                    </a:gs>
                    <a:gs pos="30000">
                      <a:srgbClr val="1A1A1A"/>
                    </a:gs>
                  </a:gsLst>
                  <a:lin ang="5400000" scaled="0"/>
                </a:gradFill>
                <a:latin typeface="Segoe UI"/>
              </a:rPr>
              <a:t>필요한 작업만큼 자동으로 </a:t>
            </a:r>
            <a:r>
              <a:rPr lang="en-US" altLang="ko-KR" sz="1100" dirty="0">
                <a:gradFill>
                  <a:gsLst>
                    <a:gs pos="2917">
                      <a:srgbClr val="1A1A1A"/>
                    </a:gs>
                    <a:gs pos="30000">
                      <a:srgbClr val="1A1A1A"/>
                    </a:gs>
                  </a:gsLst>
                  <a:lin ang="5400000" scaled="0"/>
                </a:gradFill>
                <a:latin typeface="Segoe UI"/>
              </a:rPr>
              <a:t>Scale Out</a:t>
            </a:r>
            <a:r>
              <a:rPr lang="ko-KR" altLang="en-US" sz="1100" dirty="0">
                <a:gradFill>
                  <a:gsLst>
                    <a:gs pos="2917">
                      <a:srgbClr val="1A1A1A"/>
                    </a:gs>
                    <a:gs pos="30000">
                      <a:srgbClr val="1A1A1A"/>
                    </a:gs>
                  </a:gsLst>
                  <a:lin ang="5400000" scaled="0"/>
                </a:gradFill>
                <a:latin typeface="Segoe UI"/>
              </a:rPr>
              <a:t>되는 구조</a:t>
            </a:r>
            <a:endParaRPr lang="en-US" altLang="ko-KR" sz="1100" dirty="0">
              <a:gradFill>
                <a:gsLst>
                  <a:gs pos="2917">
                    <a:srgbClr val="1A1A1A"/>
                  </a:gs>
                  <a:gs pos="30000">
                    <a:srgbClr val="1A1A1A"/>
                  </a:gs>
                </a:gsLst>
                <a:lin ang="5400000" scaled="0"/>
              </a:gradFill>
              <a:latin typeface="Segoe UI"/>
            </a:endParaRPr>
          </a:p>
          <a:p>
            <a:pPr marL="742950" lvl="1" indent="-285750" defTabSz="932597" latinLnBrk="0">
              <a:buFont typeface="Arial" panose="020B0604020202020204" pitchFamily="34" charset="0"/>
              <a:buChar char="•"/>
            </a:pPr>
            <a:r>
              <a:rPr lang="ko-KR" altLang="en-US" sz="1100" dirty="0">
                <a:gradFill>
                  <a:gsLst>
                    <a:gs pos="2917">
                      <a:srgbClr val="1A1A1A"/>
                    </a:gs>
                    <a:gs pos="30000">
                      <a:srgbClr val="1A1A1A"/>
                    </a:gs>
                  </a:gsLst>
                  <a:lin ang="5400000" scaled="0"/>
                </a:gradFill>
                <a:latin typeface="Segoe UI"/>
              </a:rPr>
              <a:t>사용하는 시간 만큼만 과금</a:t>
            </a:r>
            <a:endParaRPr lang="en-US" altLang="ko-KR" sz="1100" dirty="0">
              <a:gradFill>
                <a:gsLst>
                  <a:gs pos="2917">
                    <a:srgbClr val="1A1A1A"/>
                  </a:gs>
                  <a:gs pos="30000">
                    <a:srgbClr val="1A1A1A"/>
                  </a:gs>
                </a:gsLst>
                <a:lin ang="5400000" scaled="0"/>
              </a:gradFill>
              <a:latin typeface="Segoe UI"/>
            </a:endParaRPr>
          </a:p>
          <a:p>
            <a:pPr marL="742950" lvl="1" indent="-285750" defTabSz="932597" latinLnBrk="0">
              <a:buFont typeface="Arial" panose="020B0604020202020204" pitchFamily="34" charset="0"/>
              <a:buChar char="•"/>
            </a:pPr>
            <a:r>
              <a:rPr lang="en-US" altLang="ko-KR" sz="1100" dirty="0">
                <a:gradFill>
                  <a:gsLst>
                    <a:gs pos="2917">
                      <a:srgbClr val="1A1A1A"/>
                    </a:gs>
                    <a:gs pos="30000">
                      <a:srgbClr val="1A1A1A"/>
                    </a:gs>
                  </a:gsLst>
                  <a:lin ang="5400000" scaled="0"/>
                </a:gradFill>
                <a:latin typeface="Segoe UI"/>
              </a:rPr>
              <a:t>CPU/GPU </a:t>
            </a:r>
            <a:r>
              <a:rPr lang="ko-KR" altLang="en-US" sz="1100" dirty="0">
                <a:gradFill>
                  <a:gsLst>
                    <a:gs pos="2917">
                      <a:srgbClr val="1A1A1A"/>
                    </a:gs>
                    <a:gs pos="30000">
                      <a:srgbClr val="1A1A1A"/>
                    </a:gs>
                  </a:gsLst>
                  <a:lin ang="5400000" scaled="0"/>
                </a:gradFill>
                <a:latin typeface="Segoe UI"/>
              </a:rPr>
              <a:t>기반</a:t>
            </a:r>
            <a:endParaRPr lang="en-US" altLang="ko-KR" sz="1100" dirty="0">
              <a:gradFill>
                <a:gsLst>
                  <a:gs pos="2917">
                    <a:srgbClr val="1A1A1A"/>
                  </a:gs>
                  <a:gs pos="30000">
                    <a:srgbClr val="1A1A1A"/>
                  </a:gs>
                </a:gsLst>
                <a:lin ang="5400000" scaled="0"/>
              </a:gradFill>
              <a:latin typeface="Segoe UI"/>
            </a:endParaRPr>
          </a:p>
        </p:txBody>
      </p:sp>
      <p:sp>
        <p:nvSpPr>
          <p:cNvPr id="17" name="TextBox 16">
            <a:extLst>
              <a:ext uri="{FF2B5EF4-FFF2-40B4-BE49-F238E27FC236}">
                <a16:creationId xmlns:a16="http://schemas.microsoft.com/office/drawing/2014/main" id="{093115E4-1AE5-4FAA-8698-DA31EFB0798B}"/>
              </a:ext>
            </a:extLst>
          </p:cNvPr>
          <p:cNvSpPr txBox="1"/>
          <p:nvPr/>
        </p:nvSpPr>
        <p:spPr>
          <a:xfrm>
            <a:off x="6057433" y="5586481"/>
            <a:ext cx="5095865" cy="892552"/>
          </a:xfrm>
          <a:prstGeom prst="rect">
            <a:avLst/>
          </a:prstGeom>
          <a:noFill/>
        </p:spPr>
        <p:txBody>
          <a:bodyPr wrap="square" lIns="0" tIns="0" rIns="0" bIns="0" rtlCol="0">
            <a:spAutoFit/>
          </a:bodyPr>
          <a:lstStyle/>
          <a:p>
            <a:pPr defTabSz="932597" latinLnBrk="0"/>
            <a:r>
              <a:rPr lang="en-US" altLang="ko-KR" sz="1400" b="1" dirty="0">
                <a:gradFill>
                  <a:gsLst>
                    <a:gs pos="2917">
                      <a:srgbClr val="1A1A1A"/>
                    </a:gs>
                    <a:gs pos="30000">
                      <a:srgbClr val="1A1A1A"/>
                    </a:gs>
                  </a:gsLst>
                  <a:lin ang="5400000" scaled="0"/>
                </a:gradFill>
                <a:latin typeface="Segoe UI"/>
              </a:rPr>
              <a:t>Training Cluster </a:t>
            </a:r>
            <a:r>
              <a:rPr lang="ko-KR" altLang="en-US" sz="1400" b="1" dirty="0">
                <a:gradFill>
                  <a:gsLst>
                    <a:gs pos="2917">
                      <a:srgbClr val="1A1A1A"/>
                    </a:gs>
                    <a:gs pos="30000">
                      <a:srgbClr val="1A1A1A"/>
                    </a:gs>
                  </a:gsLst>
                  <a:lin ang="5400000" scaled="0"/>
                </a:gradFill>
                <a:latin typeface="Segoe UI"/>
              </a:rPr>
              <a:t>관리 상세</a:t>
            </a:r>
            <a:r>
              <a:rPr lang="en-US" altLang="ko-KR" sz="1400" b="1" dirty="0">
                <a:gradFill>
                  <a:gsLst>
                    <a:gs pos="2917">
                      <a:srgbClr val="1A1A1A"/>
                    </a:gs>
                    <a:gs pos="30000">
                      <a:srgbClr val="1A1A1A"/>
                    </a:gs>
                  </a:gsLst>
                  <a:lin ang="5400000" scaled="0"/>
                </a:gradFill>
                <a:latin typeface="Segoe UI"/>
              </a:rPr>
              <a:t>: </a:t>
            </a:r>
          </a:p>
          <a:p>
            <a:pPr marL="285750" indent="-285750" defTabSz="932597" latinLnBrk="0">
              <a:buFont typeface="Arial" panose="020B0604020202020204" pitchFamily="34" charset="0"/>
              <a:buChar char="•"/>
            </a:pPr>
            <a:r>
              <a:rPr lang="ko-KR" altLang="en-US" sz="1100" dirty="0">
                <a:gradFill>
                  <a:gsLst>
                    <a:gs pos="2917">
                      <a:srgbClr val="1A1A1A"/>
                    </a:gs>
                    <a:gs pos="30000">
                      <a:srgbClr val="1A1A1A"/>
                    </a:gs>
                  </a:gsLst>
                  <a:lin ang="5400000" scaled="0"/>
                </a:gradFill>
                <a:latin typeface="Segoe UI"/>
              </a:rPr>
              <a:t>위 예시에서는 </a:t>
            </a:r>
            <a:r>
              <a:rPr lang="en-US" altLang="ko-KR" sz="1100" dirty="0">
                <a:gradFill>
                  <a:gsLst>
                    <a:gs pos="2917">
                      <a:srgbClr val="1A1A1A"/>
                    </a:gs>
                    <a:gs pos="30000">
                      <a:srgbClr val="1A1A1A"/>
                    </a:gs>
                  </a:gsLst>
                  <a:lin ang="5400000" scaled="0"/>
                </a:gradFill>
                <a:latin typeface="Segoe UI"/>
              </a:rPr>
              <a:t>NVidia Tesla V100 x 4 </a:t>
            </a:r>
            <a:r>
              <a:rPr lang="ko-KR" altLang="en-US" sz="1100" dirty="0">
                <a:gradFill>
                  <a:gsLst>
                    <a:gs pos="2917">
                      <a:srgbClr val="1A1A1A"/>
                    </a:gs>
                    <a:gs pos="30000">
                      <a:srgbClr val="1A1A1A"/>
                    </a:gs>
                  </a:gsLst>
                  <a:lin ang="5400000" scaled="0"/>
                </a:gradFill>
                <a:latin typeface="Segoe UI"/>
              </a:rPr>
              <a:t>개 </a:t>
            </a:r>
            <a:r>
              <a:rPr lang="en-US" altLang="ko-KR" sz="1100" dirty="0">
                <a:gradFill>
                  <a:gsLst>
                    <a:gs pos="2917">
                      <a:srgbClr val="1A1A1A"/>
                    </a:gs>
                    <a:gs pos="30000">
                      <a:srgbClr val="1A1A1A"/>
                    </a:gs>
                  </a:gsLst>
                  <a:lin ang="5400000" scaled="0"/>
                </a:gradFill>
                <a:latin typeface="Segoe UI"/>
              </a:rPr>
              <a:t>VM</a:t>
            </a:r>
            <a:r>
              <a:rPr lang="ko-KR" altLang="en-US" sz="1100" dirty="0">
                <a:gradFill>
                  <a:gsLst>
                    <a:gs pos="2917">
                      <a:srgbClr val="1A1A1A"/>
                    </a:gs>
                    <a:gs pos="30000">
                      <a:srgbClr val="1A1A1A"/>
                    </a:gs>
                  </a:gsLst>
                  <a:lin ang="5400000" scaled="0"/>
                </a:gradFill>
                <a:latin typeface="Segoe UI"/>
              </a:rPr>
              <a:t>을 </a:t>
            </a:r>
            <a:r>
              <a:rPr lang="en-US" altLang="ko-KR" sz="1100" dirty="0">
                <a:gradFill>
                  <a:gsLst>
                    <a:gs pos="2917">
                      <a:srgbClr val="1A1A1A"/>
                    </a:gs>
                    <a:gs pos="30000">
                      <a:srgbClr val="1A1A1A"/>
                    </a:gs>
                  </a:gsLst>
                  <a:lin ang="5400000" scaled="0"/>
                </a:gradFill>
                <a:latin typeface="Segoe UI"/>
              </a:rPr>
              <a:t>0</a:t>
            </a:r>
            <a:r>
              <a:rPr lang="ko-KR" altLang="en-US" sz="1100" dirty="0">
                <a:gradFill>
                  <a:gsLst>
                    <a:gs pos="2917">
                      <a:srgbClr val="1A1A1A"/>
                    </a:gs>
                    <a:gs pos="30000">
                      <a:srgbClr val="1A1A1A"/>
                    </a:gs>
                  </a:gsLst>
                  <a:lin ang="5400000" scaled="0"/>
                </a:gradFill>
                <a:latin typeface="Segoe UI"/>
              </a:rPr>
              <a:t>개에서 </a:t>
            </a:r>
            <a:r>
              <a:rPr lang="en-US" altLang="ko-KR" sz="1100" dirty="0">
                <a:gradFill>
                  <a:gsLst>
                    <a:gs pos="2917">
                      <a:srgbClr val="1A1A1A"/>
                    </a:gs>
                    <a:gs pos="30000">
                      <a:srgbClr val="1A1A1A"/>
                    </a:gs>
                  </a:gsLst>
                  <a:lin ang="5400000" scaled="0"/>
                </a:gradFill>
                <a:latin typeface="Segoe UI"/>
              </a:rPr>
              <a:t>4</a:t>
            </a:r>
            <a:r>
              <a:rPr lang="ko-KR" altLang="en-US" sz="1100" dirty="0">
                <a:gradFill>
                  <a:gsLst>
                    <a:gs pos="2917">
                      <a:srgbClr val="1A1A1A"/>
                    </a:gs>
                    <a:gs pos="30000">
                      <a:srgbClr val="1A1A1A"/>
                    </a:gs>
                  </a:gsLst>
                  <a:lin ang="5400000" scaled="0"/>
                </a:gradFill>
                <a:latin typeface="Segoe UI"/>
              </a:rPr>
              <a:t>개까지 클러스터 구성한 것으로</a:t>
            </a:r>
            <a:r>
              <a:rPr lang="en-US" altLang="ko-KR" sz="1100" dirty="0">
                <a:gradFill>
                  <a:gsLst>
                    <a:gs pos="2917">
                      <a:srgbClr val="1A1A1A"/>
                    </a:gs>
                    <a:gs pos="30000">
                      <a:srgbClr val="1A1A1A"/>
                    </a:gs>
                  </a:gsLst>
                  <a:lin ang="5400000" scaled="0"/>
                </a:gradFill>
                <a:latin typeface="Segoe UI"/>
              </a:rPr>
              <a:t>, 120</a:t>
            </a:r>
            <a:r>
              <a:rPr lang="ko-KR" altLang="en-US" sz="1100" dirty="0">
                <a:gradFill>
                  <a:gsLst>
                    <a:gs pos="2917">
                      <a:srgbClr val="1A1A1A"/>
                    </a:gs>
                    <a:gs pos="30000">
                      <a:srgbClr val="1A1A1A"/>
                    </a:gs>
                  </a:gsLst>
                  <a:lin ang="5400000" scaled="0"/>
                </a:gradFill>
                <a:latin typeface="Segoe UI"/>
              </a:rPr>
              <a:t>초 동안 사용하지 않으면 </a:t>
            </a:r>
            <a:r>
              <a:rPr lang="en-US" altLang="ko-KR" sz="1100" dirty="0">
                <a:gradFill>
                  <a:gsLst>
                    <a:gs pos="2917">
                      <a:srgbClr val="1A1A1A"/>
                    </a:gs>
                    <a:gs pos="30000">
                      <a:srgbClr val="1A1A1A"/>
                    </a:gs>
                  </a:gsLst>
                  <a:lin ang="5400000" scaled="0"/>
                </a:gradFill>
                <a:latin typeface="Segoe UI"/>
              </a:rPr>
              <a:t>0</a:t>
            </a:r>
            <a:r>
              <a:rPr lang="ko-KR" altLang="en-US" sz="1100" dirty="0">
                <a:gradFill>
                  <a:gsLst>
                    <a:gs pos="2917">
                      <a:srgbClr val="1A1A1A"/>
                    </a:gs>
                    <a:gs pos="30000">
                      <a:srgbClr val="1A1A1A"/>
                    </a:gs>
                  </a:gsLst>
                  <a:lin ang="5400000" scaled="0"/>
                </a:gradFill>
                <a:latin typeface="Segoe UI"/>
              </a:rPr>
              <a:t>개 노드로 돌아가는 구조임</a:t>
            </a:r>
            <a:endParaRPr lang="en-US" altLang="ko-KR" sz="1100" dirty="0">
              <a:gradFill>
                <a:gsLst>
                  <a:gs pos="2917">
                    <a:srgbClr val="1A1A1A"/>
                  </a:gs>
                  <a:gs pos="30000">
                    <a:srgbClr val="1A1A1A"/>
                  </a:gs>
                </a:gsLst>
                <a:lin ang="5400000" scaled="0"/>
              </a:gradFill>
              <a:latin typeface="Segoe UI"/>
            </a:endParaRPr>
          </a:p>
          <a:p>
            <a:pPr marL="285750" indent="-285750" defTabSz="932597" latinLnBrk="0">
              <a:buFont typeface="Arial" panose="020B0604020202020204" pitchFamily="34" charset="0"/>
              <a:buChar char="•"/>
            </a:pPr>
            <a:r>
              <a:rPr lang="ko-KR" altLang="en-US" sz="1100" dirty="0">
                <a:gradFill>
                  <a:gsLst>
                    <a:gs pos="2917">
                      <a:srgbClr val="1A1A1A"/>
                    </a:gs>
                    <a:gs pos="30000">
                      <a:srgbClr val="1A1A1A"/>
                    </a:gs>
                  </a:gsLst>
                  <a:lin ang="5400000" scaled="0"/>
                </a:gradFill>
                <a:latin typeface="Segoe UI"/>
              </a:rPr>
              <a:t>필요시 </a:t>
            </a:r>
            <a:r>
              <a:rPr lang="en-US" altLang="ko-KR" sz="1100" dirty="0">
                <a:gradFill>
                  <a:gsLst>
                    <a:gs pos="2917">
                      <a:srgbClr val="1A1A1A"/>
                    </a:gs>
                    <a:gs pos="30000">
                      <a:srgbClr val="1A1A1A"/>
                    </a:gs>
                  </a:gsLst>
                  <a:lin ang="5400000" scaled="0"/>
                </a:gradFill>
                <a:latin typeface="Segoe UI"/>
              </a:rPr>
              <a:t>VNET </a:t>
            </a:r>
            <a:r>
              <a:rPr lang="ko-KR" altLang="en-US" sz="1100" dirty="0">
                <a:gradFill>
                  <a:gsLst>
                    <a:gs pos="2917">
                      <a:srgbClr val="1A1A1A"/>
                    </a:gs>
                    <a:gs pos="30000">
                      <a:srgbClr val="1A1A1A"/>
                    </a:gs>
                  </a:gsLst>
                  <a:lin ang="5400000" scaled="0"/>
                </a:gradFill>
                <a:latin typeface="Segoe UI"/>
              </a:rPr>
              <a:t>내에 클러스터 구성 지원</a:t>
            </a:r>
            <a:endParaRPr lang="en-US" altLang="ko-KR" sz="1100" dirty="0">
              <a:gradFill>
                <a:gsLst>
                  <a:gs pos="2917">
                    <a:srgbClr val="1A1A1A"/>
                  </a:gs>
                  <a:gs pos="30000">
                    <a:srgbClr val="1A1A1A"/>
                  </a:gs>
                </a:gsLst>
                <a:lin ang="5400000" scaled="0"/>
              </a:gradFill>
              <a:latin typeface="Segoe UI"/>
            </a:endParaRPr>
          </a:p>
          <a:p>
            <a:pPr marL="285750" indent="-285750" defTabSz="932597" latinLnBrk="0">
              <a:buFont typeface="Arial" panose="020B0604020202020204" pitchFamily="34" charset="0"/>
              <a:buChar char="•"/>
            </a:pPr>
            <a:r>
              <a:rPr lang="ko-KR" altLang="en-US" sz="1100" dirty="0" err="1">
                <a:gradFill>
                  <a:gsLst>
                    <a:gs pos="2917">
                      <a:srgbClr val="1A1A1A"/>
                    </a:gs>
                    <a:gs pos="30000">
                      <a:srgbClr val="1A1A1A"/>
                    </a:gs>
                  </a:gsLst>
                  <a:lin ang="5400000" scaled="0"/>
                </a:gradFill>
                <a:latin typeface="Segoe UI"/>
              </a:rPr>
              <a:t>노드별</a:t>
            </a:r>
            <a:r>
              <a:rPr lang="ko-KR" altLang="en-US" sz="1100" dirty="0">
                <a:gradFill>
                  <a:gsLst>
                    <a:gs pos="2917">
                      <a:srgbClr val="1A1A1A"/>
                    </a:gs>
                    <a:gs pos="30000">
                      <a:srgbClr val="1A1A1A"/>
                    </a:gs>
                  </a:gsLst>
                  <a:lin ang="5400000" scaled="0"/>
                </a:gradFill>
                <a:latin typeface="Segoe UI"/>
              </a:rPr>
              <a:t> 상태</a:t>
            </a:r>
            <a:r>
              <a:rPr lang="en-US" altLang="ko-KR" sz="1100" dirty="0">
                <a:gradFill>
                  <a:gsLst>
                    <a:gs pos="2917">
                      <a:srgbClr val="1A1A1A"/>
                    </a:gs>
                    <a:gs pos="30000">
                      <a:srgbClr val="1A1A1A"/>
                    </a:gs>
                  </a:gsLst>
                  <a:lin ang="5400000" scaled="0"/>
                </a:gradFill>
                <a:latin typeface="Segoe UI"/>
              </a:rPr>
              <a:t>, </a:t>
            </a:r>
            <a:r>
              <a:rPr lang="ko-KR" altLang="en-US" sz="1100" dirty="0" err="1">
                <a:gradFill>
                  <a:gsLst>
                    <a:gs pos="2917">
                      <a:srgbClr val="1A1A1A"/>
                    </a:gs>
                    <a:gs pos="30000">
                      <a:srgbClr val="1A1A1A"/>
                    </a:gs>
                  </a:gsLst>
                  <a:lin ang="5400000" scaled="0"/>
                </a:gradFill>
                <a:latin typeface="Segoe UI"/>
              </a:rPr>
              <a:t>실행중</a:t>
            </a:r>
            <a:r>
              <a:rPr lang="ko-KR" altLang="en-US" sz="1100" dirty="0">
                <a:gradFill>
                  <a:gsLst>
                    <a:gs pos="2917">
                      <a:srgbClr val="1A1A1A"/>
                    </a:gs>
                    <a:gs pos="30000">
                      <a:srgbClr val="1A1A1A"/>
                    </a:gs>
                  </a:gsLst>
                  <a:lin ang="5400000" scaled="0"/>
                </a:gradFill>
                <a:latin typeface="Segoe UI"/>
              </a:rPr>
              <a:t> 작업 상세 링크 제공</a:t>
            </a:r>
            <a:endParaRPr lang="en-US" altLang="ko-KR" sz="1100" dirty="0">
              <a:gradFill>
                <a:gsLst>
                  <a:gs pos="2917">
                    <a:srgbClr val="1A1A1A"/>
                  </a:gs>
                  <a:gs pos="30000">
                    <a:srgbClr val="1A1A1A"/>
                  </a:gs>
                </a:gsLst>
                <a:lin ang="5400000" scaled="0"/>
              </a:gradFill>
              <a:latin typeface="Segoe UI"/>
            </a:endParaRPr>
          </a:p>
        </p:txBody>
      </p:sp>
    </p:spTree>
    <p:extLst>
      <p:ext uri="{BB962C8B-B14F-4D97-AF65-F5344CB8AC3E}">
        <p14:creationId xmlns:p14="http://schemas.microsoft.com/office/powerpoint/2010/main" val="3935284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직선 연결선 25"/>
          <p:cNvCxnSpPr/>
          <p:nvPr/>
        </p:nvCxnSpPr>
        <p:spPr>
          <a:xfrm>
            <a:off x="509285" y="732381"/>
            <a:ext cx="11096296" cy="0"/>
          </a:xfrm>
          <a:prstGeom prst="line">
            <a:avLst/>
          </a:prstGeom>
          <a:ln w="19050"/>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8D1DBA9D-92ED-4CA0-89DE-D99832BEE8B1}"/>
              </a:ext>
            </a:extLst>
          </p:cNvPr>
          <p:cNvSpPr txBox="1"/>
          <p:nvPr/>
        </p:nvSpPr>
        <p:spPr>
          <a:xfrm>
            <a:off x="444736" y="346326"/>
            <a:ext cx="8353824" cy="338554"/>
          </a:xfrm>
          <a:prstGeom prst="rect">
            <a:avLst/>
          </a:prstGeom>
          <a:noFill/>
        </p:spPr>
        <p:txBody>
          <a:bodyPr wrap="square" rtlCol="0">
            <a:spAutoFit/>
          </a:bodyPr>
          <a:lstStyle/>
          <a:p>
            <a:pPr>
              <a:spcBef>
                <a:spcPts val="200"/>
              </a:spcBef>
            </a:pPr>
            <a:r>
              <a:rPr lang="en-US" altLang="ko-KR"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Automated ML</a:t>
            </a:r>
            <a:r>
              <a:rPr lang="ko-KR" altLang="en-US"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 개념도</a:t>
            </a:r>
            <a:endParaRPr lang="en-US" altLang="ko-KR"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endParaRPr>
          </a:p>
        </p:txBody>
      </p:sp>
      <p:pic>
        <p:nvPicPr>
          <p:cNvPr id="5" name="Picture 4" descr="Automated ML concept">
            <a:extLst>
              <a:ext uri="{FF2B5EF4-FFF2-40B4-BE49-F238E27FC236}">
                <a16:creationId xmlns:a16="http://schemas.microsoft.com/office/drawing/2014/main" id="{54054BAE-C3F4-440B-B33C-9CA5C142F806}"/>
              </a:ext>
            </a:extLst>
          </p:cNvPr>
          <p:cNvPicPr>
            <a:picLocks noChangeAspect="1"/>
          </p:cNvPicPr>
          <p:nvPr/>
        </p:nvPicPr>
        <p:blipFill rotWithShape="1">
          <a:blip r:embed="rId3"/>
          <a:srcRect l="433" t="1971" r="524" b="1875"/>
          <a:stretch/>
        </p:blipFill>
        <p:spPr>
          <a:xfrm>
            <a:off x="812759" y="1060585"/>
            <a:ext cx="10489347" cy="4205913"/>
          </a:xfrm>
          <a:prstGeom prst="rect">
            <a:avLst/>
          </a:prstGeom>
          <a:ln>
            <a:noFill/>
          </a:ln>
        </p:spPr>
      </p:pic>
      <p:sp>
        <p:nvSpPr>
          <p:cNvPr id="2" name="TextBox 1">
            <a:extLst>
              <a:ext uri="{FF2B5EF4-FFF2-40B4-BE49-F238E27FC236}">
                <a16:creationId xmlns:a16="http://schemas.microsoft.com/office/drawing/2014/main" id="{D10A82EB-1490-4EDB-AC02-90B61B3092F0}"/>
              </a:ext>
            </a:extLst>
          </p:cNvPr>
          <p:cNvSpPr txBox="1"/>
          <p:nvPr/>
        </p:nvSpPr>
        <p:spPr>
          <a:xfrm>
            <a:off x="812759" y="5553533"/>
            <a:ext cx="8521274" cy="1061829"/>
          </a:xfrm>
          <a:prstGeom prst="rect">
            <a:avLst/>
          </a:prstGeom>
          <a:noFill/>
        </p:spPr>
        <p:txBody>
          <a:bodyPr wrap="square" lIns="0" tIns="0" rIns="0" bIns="0" rtlCol="0">
            <a:spAutoFit/>
          </a:bodyPr>
          <a:lstStyle/>
          <a:p>
            <a:pPr defTabSz="932597" latinLnBrk="0"/>
            <a:r>
              <a:rPr lang="en-US" altLang="ko-KR" sz="1400" b="1" dirty="0">
                <a:gradFill>
                  <a:gsLst>
                    <a:gs pos="2917">
                      <a:srgbClr val="1A1A1A"/>
                    </a:gs>
                    <a:gs pos="30000">
                      <a:srgbClr val="1A1A1A"/>
                    </a:gs>
                  </a:gsLst>
                  <a:lin ang="5400000" scaled="0"/>
                </a:gradFill>
                <a:latin typeface="Segoe UI"/>
              </a:rPr>
              <a:t>Automated ML</a:t>
            </a:r>
          </a:p>
          <a:p>
            <a:pPr marL="285750" indent="-285750" defTabSz="932597" latinLnBrk="0">
              <a:buFont typeface="Arial" panose="020B0604020202020204" pitchFamily="34" charset="0"/>
              <a:buChar char="•"/>
            </a:pPr>
            <a:r>
              <a:rPr lang="ko-KR" altLang="en-US" sz="1100" dirty="0">
                <a:gradFill>
                  <a:gsLst>
                    <a:gs pos="2917">
                      <a:srgbClr val="1A1A1A"/>
                    </a:gs>
                    <a:gs pos="30000">
                      <a:srgbClr val="1A1A1A"/>
                    </a:gs>
                  </a:gsLst>
                  <a:lin ang="5400000" scaled="0"/>
                </a:gradFill>
                <a:latin typeface="Segoe UI"/>
              </a:rPr>
              <a:t>일반적인 </a:t>
            </a:r>
            <a:r>
              <a:rPr lang="en-US" altLang="ko-KR" sz="1100" dirty="0">
                <a:gradFill>
                  <a:gsLst>
                    <a:gs pos="2917">
                      <a:srgbClr val="1A1A1A"/>
                    </a:gs>
                    <a:gs pos="30000">
                      <a:srgbClr val="1A1A1A"/>
                    </a:gs>
                  </a:gsLst>
                  <a:lin ang="5400000" scaled="0"/>
                </a:gradFill>
                <a:latin typeface="Segoe UI"/>
              </a:rPr>
              <a:t>Hyper Parameter </a:t>
            </a:r>
            <a:r>
              <a:rPr lang="ko-KR" altLang="en-US" sz="1100" dirty="0">
                <a:gradFill>
                  <a:gsLst>
                    <a:gs pos="2917">
                      <a:srgbClr val="1A1A1A"/>
                    </a:gs>
                    <a:gs pos="30000">
                      <a:srgbClr val="1A1A1A"/>
                    </a:gs>
                  </a:gsLst>
                  <a:lin ang="5400000" scaled="0"/>
                </a:gradFill>
                <a:latin typeface="Segoe UI"/>
              </a:rPr>
              <a:t>튜닝의 레벨을 넘어</a:t>
            </a:r>
            <a:r>
              <a:rPr lang="en-US" altLang="ko-KR" sz="1100" dirty="0">
                <a:gradFill>
                  <a:gsLst>
                    <a:gs pos="2917">
                      <a:srgbClr val="1A1A1A"/>
                    </a:gs>
                    <a:gs pos="30000">
                      <a:srgbClr val="1A1A1A"/>
                    </a:gs>
                  </a:gsLst>
                  <a:lin ang="5400000" scaled="0"/>
                </a:gradFill>
                <a:latin typeface="Segoe UI"/>
              </a:rPr>
              <a:t>, </a:t>
            </a:r>
            <a:r>
              <a:rPr lang="ko-KR" altLang="en-US" sz="1100" dirty="0">
                <a:gradFill>
                  <a:gsLst>
                    <a:gs pos="2917">
                      <a:srgbClr val="1A1A1A"/>
                    </a:gs>
                    <a:gs pos="30000">
                      <a:srgbClr val="1A1A1A"/>
                    </a:gs>
                  </a:gsLst>
                  <a:lin ang="5400000" scaled="0"/>
                </a:gradFill>
                <a:latin typeface="Segoe UI"/>
              </a:rPr>
              <a:t>데이터 전처리와 알고리즘 비교 선택까지 지원하는 것이 특징</a:t>
            </a:r>
            <a:endParaRPr lang="en-US" altLang="ko-KR" sz="1100" dirty="0">
              <a:gradFill>
                <a:gsLst>
                  <a:gs pos="2917">
                    <a:srgbClr val="1A1A1A"/>
                  </a:gs>
                  <a:gs pos="30000">
                    <a:srgbClr val="1A1A1A"/>
                  </a:gs>
                </a:gsLst>
                <a:lin ang="5400000" scaled="0"/>
              </a:gradFill>
              <a:latin typeface="Segoe UI"/>
            </a:endParaRPr>
          </a:p>
          <a:p>
            <a:pPr marL="742950" lvl="1" indent="-285750" defTabSz="932597" latinLnBrk="0">
              <a:buFont typeface="Arial" panose="020B0604020202020204" pitchFamily="34" charset="0"/>
              <a:buChar char="•"/>
            </a:pPr>
            <a:r>
              <a:rPr lang="en-US" altLang="ko-KR" sz="1100" dirty="0">
                <a:gradFill>
                  <a:gsLst>
                    <a:gs pos="2917">
                      <a:srgbClr val="1A1A1A"/>
                    </a:gs>
                    <a:gs pos="30000">
                      <a:srgbClr val="1A1A1A"/>
                    </a:gs>
                  </a:gsLst>
                  <a:lin ang="5400000" scaled="0"/>
                </a:gradFill>
                <a:latin typeface="Segoe UI"/>
              </a:rPr>
              <a:t>Collaborative Filtering</a:t>
            </a:r>
            <a:r>
              <a:rPr lang="ko-KR" altLang="en-US" sz="1100" dirty="0">
                <a:gradFill>
                  <a:gsLst>
                    <a:gs pos="2917">
                      <a:srgbClr val="1A1A1A"/>
                    </a:gs>
                    <a:gs pos="30000">
                      <a:srgbClr val="1A1A1A"/>
                    </a:gs>
                  </a:gsLst>
                  <a:lin ang="5400000" scaled="0"/>
                </a:gradFill>
                <a:latin typeface="Segoe UI"/>
              </a:rPr>
              <a:t>과 </a:t>
            </a:r>
            <a:r>
              <a:rPr lang="en-US" altLang="ko-KR" sz="1100" dirty="0">
                <a:gradFill>
                  <a:gsLst>
                    <a:gs pos="2917">
                      <a:srgbClr val="1A1A1A"/>
                    </a:gs>
                    <a:gs pos="30000">
                      <a:srgbClr val="1A1A1A"/>
                    </a:gs>
                  </a:gsLst>
                  <a:lin ang="5400000" scaled="0"/>
                </a:gradFill>
                <a:latin typeface="Segoe UI"/>
              </a:rPr>
              <a:t>Bayesian Optimization </a:t>
            </a:r>
            <a:r>
              <a:rPr lang="ko-KR" altLang="en-US" sz="1100" dirty="0">
                <a:gradFill>
                  <a:gsLst>
                    <a:gs pos="2917">
                      <a:srgbClr val="1A1A1A"/>
                    </a:gs>
                    <a:gs pos="30000">
                      <a:srgbClr val="1A1A1A"/>
                    </a:gs>
                  </a:gsLst>
                  <a:lin ang="5400000" scaled="0"/>
                </a:gradFill>
                <a:latin typeface="Segoe UI"/>
              </a:rPr>
              <a:t>기법을 활용한 </a:t>
            </a:r>
            <a:r>
              <a:rPr lang="en-US" altLang="ko-KR" sz="1100" dirty="0">
                <a:gradFill>
                  <a:gsLst>
                    <a:gs pos="2917">
                      <a:srgbClr val="1A1A1A"/>
                    </a:gs>
                    <a:gs pos="30000">
                      <a:srgbClr val="1A1A1A"/>
                    </a:gs>
                  </a:gsLst>
                  <a:lin ang="5400000" scaled="0"/>
                </a:gradFill>
                <a:latin typeface="Segoe UI"/>
              </a:rPr>
              <a:t>ML Pipeline </a:t>
            </a:r>
            <a:r>
              <a:rPr lang="ko-KR" altLang="en-US" sz="1100" dirty="0">
                <a:gradFill>
                  <a:gsLst>
                    <a:gs pos="2917">
                      <a:srgbClr val="1A1A1A"/>
                    </a:gs>
                    <a:gs pos="30000">
                      <a:srgbClr val="1A1A1A"/>
                    </a:gs>
                  </a:gsLst>
                  <a:lin ang="5400000" scaled="0"/>
                </a:gradFill>
                <a:latin typeface="Segoe UI"/>
              </a:rPr>
              <a:t>추천</a:t>
            </a:r>
            <a:r>
              <a:rPr lang="en-US" altLang="ko-KR" sz="1100" dirty="0">
                <a:gradFill>
                  <a:gsLst>
                    <a:gs pos="2917">
                      <a:srgbClr val="1A1A1A"/>
                    </a:gs>
                    <a:gs pos="30000">
                      <a:srgbClr val="1A1A1A"/>
                    </a:gs>
                  </a:gsLst>
                  <a:lin ang="5400000" scaled="0"/>
                </a:gradFill>
                <a:latin typeface="Segoe UI"/>
              </a:rPr>
              <a:t> </a:t>
            </a:r>
            <a:r>
              <a:rPr lang="ko-KR" altLang="en-US" sz="1100" dirty="0">
                <a:gradFill>
                  <a:gsLst>
                    <a:gs pos="2917">
                      <a:srgbClr val="1A1A1A"/>
                    </a:gs>
                    <a:gs pos="30000">
                      <a:srgbClr val="1A1A1A"/>
                    </a:gs>
                  </a:gsLst>
                  <a:lin ang="5400000" scaled="0"/>
                </a:gradFill>
                <a:latin typeface="Segoe UI"/>
              </a:rPr>
              <a:t>기능이 핵심 </a:t>
            </a:r>
            <a:r>
              <a:rPr lang="en-US" altLang="ko-KR" sz="1100" dirty="0">
                <a:gradFill>
                  <a:gsLst>
                    <a:gs pos="2917">
                      <a:srgbClr val="1A1A1A"/>
                    </a:gs>
                    <a:gs pos="30000">
                      <a:srgbClr val="1A1A1A"/>
                    </a:gs>
                  </a:gsLst>
                  <a:lin ang="5400000" scaled="0"/>
                </a:gradFill>
                <a:latin typeface="Segoe UI"/>
              </a:rPr>
              <a:t>(</a:t>
            </a:r>
            <a:r>
              <a:rPr lang="ko-KR" altLang="en-US" sz="1100" dirty="0">
                <a:gradFill>
                  <a:gsLst>
                    <a:gs pos="2917">
                      <a:srgbClr val="1A1A1A"/>
                    </a:gs>
                    <a:gs pos="30000">
                      <a:srgbClr val="1A1A1A"/>
                    </a:gs>
                  </a:gsLst>
                  <a:lin ang="5400000" scaled="0"/>
                </a:gradFill>
                <a:latin typeface="Segoe UI"/>
                <a:hlinkClick r:id="rId4"/>
              </a:rPr>
              <a:t>연구논문</a:t>
            </a:r>
            <a:r>
              <a:rPr lang="en-US" altLang="ko-KR" sz="1100" dirty="0">
                <a:gradFill>
                  <a:gsLst>
                    <a:gs pos="2917">
                      <a:srgbClr val="1A1A1A"/>
                    </a:gs>
                    <a:gs pos="30000">
                      <a:srgbClr val="1A1A1A"/>
                    </a:gs>
                  </a:gsLst>
                  <a:lin ang="5400000" scaled="0"/>
                </a:gradFill>
                <a:latin typeface="Segoe UI"/>
              </a:rPr>
              <a:t>, </a:t>
            </a:r>
            <a:r>
              <a:rPr lang="ko-KR" altLang="en-US" sz="1100" dirty="0">
                <a:gradFill>
                  <a:gsLst>
                    <a:gs pos="2917">
                      <a:srgbClr val="1A1A1A"/>
                    </a:gs>
                    <a:gs pos="30000">
                      <a:srgbClr val="1A1A1A"/>
                    </a:gs>
                  </a:gsLst>
                  <a:lin ang="5400000" scaled="0"/>
                </a:gradFill>
                <a:latin typeface="Segoe UI"/>
                <a:hlinkClick r:id="rId5"/>
              </a:rPr>
              <a:t>인터뷰</a:t>
            </a:r>
            <a:r>
              <a:rPr lang="en-US" altLang="ko-KR" sz="1100" dirty="0">
                <a:gradFill>
                  <a:gsLst>
                    <a:gs pos="2917">
                      <a:srgbClr val="1A1A1A"/>
                    </a:gs>
                    <a:gs pos="30000">
                      <a:srgbClr val="1A1A1A"/>
                    </a:gs>
                  </a:gsLst>
                  <a:lin ang="5400000" scaled="0"/>
                </a:gradFill>
                <a:latin typeface="Segoe UI"/>
              </a:rPr>
              <a:t>)</a:t>
            </a:r>
          </a:p>
          <a:p>
            <a:pPr marL="285750" indent="-285750" defTabSz="932597" latinLnBrk="0">
              <a:buFont typeface="Arial" panose="020B0604020202020204" pitchFamily="34" charset="0"/>
              <a:buChar char="•"/>
            </a:pPr>
            <a:r>
              <a:rPr lang="ko-KR" altLang="en-US" sz="1100" dirty="0">
                <a:gradFill>
                  <a:gsLst>
                    <a:gs pos="2917">
                      <a:srgbClr val="1A1A1A"/>
                    </a:gs>
                    <a:gs pos="30000">
                      <a:srgbClr val="1A1A1A"/>
                    </a:gs>
                  </a:gsLst>
                  <a:lin ang="5400000" scaled="0"/>
                </a:gradFill>
                <a:latin typeface="Segoe UI"/>
              </a:rPr>
              <a:t>멀티 노드 클러스터 </a:t>
            </a:r>
            <a:r>
              <a:rPr lang="en-US" altLang="ko-KR" sz="1100" dirty="0">
                <a:gradFill>
                  <a:gsLst>
                    <a:gs pos="2917">
                      <a:srgbClr val="1A1A1A"/>
                    </a:gs>
                    <a:gs pos="30000">
                      <a:srgbClr val="1A1A1A"/>
                    </a:gs>
                  </a:gsLst>
                  <a:lin ang="5400000" scaled="0"/>
                </a:gradFill>
                <a:latin typeface="Segoe UI"/>
              </a:rPr>
              <a:t>(Azure ML Compute)</a:t>
            </a:r>
            <a:r>
              <a:rPr lang="ko-KR" altLang="en-US" sz="1100" dirty="0">
                <a:gradFill>
                  <a:gsLst>
                    <a:gs pos="2917">
                      <a:srgbClr val="1A1A1A"/>
                    </a:gs>
                    <a:gs pos="30000">
                      <a:srgbClr val="1A1A1A"/>
                    </a:gs>
                  </a:gsLst>
                  <a:lin ang="5400000" scaled="0"/>
                </a:gradFill>
                <a:latin typeface="Segoe UI"/>
              </a:rPr>
              <a:t>를 이용해 빠르게 실험</a:t>
            </a:r>
            <a:r>
              <a:rPr lang="en-US" altLang="ko-KR" sz="1100" dirty="0">
                <a:gradFill>
                  <a:gsLst>
                    <a:gs pos="2917">
                      <a:srgbClr val="1A1A1A"/>
                    </a:gs>
                    <a:gs pos="30000">
                      <a:srgbClr val="1A1A1A"/>
                    </a:gs>
                  </a:gsLst>
                  <a:lin ang="5400000" scaled="0"/>
                </a:gradFill>
                <a:latin typeface="Segoe UI"/>
              </a:rPr>
              <a:t>/</a:t>
            </a:r>
            <a:r>
              <a:rPr lang="ko-KR" altLang="en-US" sz="1100" dirty="0">
                <a:gradFill>
                  <a:gsLst>
                    <a:gs pos="2917">
                      <a:srgbClr val="1A1A1A"/>
                    </a:gs>
                    <a:gs pos="30000">
                      <a:srgbClr val="1A1A1A"/>
                    </a:gs>
                  </a:gsLst>
                  <a:lin ang="5400000" scaled="0"/>
                </a:gradFill>
                <a:latin typeface="Segoe UI"/>
              </a:rPr>
              <a:t>비교</a:t>
            </a:r>
            <a:endParaRPr lang="en-US" altLang="ko-KR" sz="1100" dirty="0">
              <a:gradFill>
                <a:gsLst>
                  <a:gs pos="2917">
                    <a:srgbClr val="1A1A1A"/>
                  </a:gs>
                  <a:gs pos="30000">
                    <a:srgbClr val="1A1A1A"/>
                  </a:gs>
                </a:gsLst>
                <a:lin ang="5400000" scaled="0"/>
              </a:gradFill>
              <a:latin typeface="Segoe UI"/>
            </a:endParaRPr>
          </a:p>
          <a:p>
            <a:pPr marL="285750" indent="-285750" defTabSz="932597" latinLnBrk="0">
              <a:buFont typeface="Arial" panose="020B0604020202020204" pitchFamily="34" charset="0"/>
              <a:buChar char="•"/>
            </a:pPr>
            <a:r>
              <a:rPr lang="ko-KR" altLang="en-US" sz="1100" dirty="0">
                <a:gradFill>
                  <a:gsLst>
                    <a:gs pos="2917">
                      <a:srgbClr val="1A1A1A"/>
                    </a:gs>
                    <a:gs pos="30000">
                      <a:srgbClr val="1A1A1A"/>
                    </a:gs>
                  </a:gsLst>
                  <a:lin ang="5400000" scaled="0"/>
                </a:gradFill>
                <a:latin typeface="Segoe UI"/>
              </a:rPr>
              <a:t>작업 예산 개념으로 시간을 할당하여 전체 비교평가에 소요되는 비용 통제 가능</a:t>
            </a:r>
            <a:endParaRPr lang="en-US" altLang="ko-KR" sz="1100" dirty="0">
              <a:gradFill>
                <a:gsLst>
                  <a:gs pos="2917">
                    <a:srgbClr val="1A1A1A"/>
                  </a:gs>
                  <a:gs pos="30000">
                    <a:srgbClr val="1A1A1A"/>
                  </a:gs>
                </a:gsLst>
                <a:lin ang="5400000" scaled="0"/>
              </a:gradFill>
              <a:latin typeface="Segoe UI"/>
            </a:endParaRPr>
          </a:p>
          <a:p>
            <a:pPr marL="285750" indent="-285750" defTabSz="932597" latinLnBrk="0">
              <a:buFont typeface="Arial" panose="020B0604020202020204" pitchFamily="34" charset="0"/>
              <a:buChar char="•"/>
            </a:pPr>
            <a:r>
              <a:rPr lang="en-US" altLang="ko-KR" sz="1100" dirty="0">
                <a:gradFill>
                  <a:gsLst>
                    <a:gs pos="2917">
                      <a:srgbClr val="1A1A1A"/>
                    </a:gs>
                    <a:gs pos="30000">
                      <a:srgbClr val="1A1A1A"/>
                    </a:gs>
                  </a:gsLst>
                  <a:lin ang="5400000" scaled="0"/>
                </a:gradFill>
                <a:latin typeface="Segoe UI"/>
              </a:rPr>
              <a:t>Classification, Regression, Forecasting </a:t>
            </a:r>
            <a:r>
              <a:rPr lang="ko-KR" altLang="en-US" sz="1100" dirty="0">
                <a:gradFill>
                  <a:gsLst>
                    <a:gs pos="2917">
                      <a:srgbClr val="1A1A1A"/>
                    </a:gs>
                    <a:gs pos="30000">
                      <a:srgbClr val="1A1A1A"/>
                    </a:gs>
                  </a:gsLst>
                  <a:lin ang="5400000" scaled="0"/>
                </a:gradFill>
                <a:latin typeface="Segoe UI"/>
              </a:rPr>
              <a:t>지원</a:t>
            </a:r>
            <a:endParaRPr lang="en-US" altLang="ko-KR" sz="1100" dirty="0">
              <a:gradFill>
                <a:gsLst>
                  <a:gs pos="2917">
                    <a:srgbClr val="1A1A1A"/>
                  </a:gs>
                  <a:gs pos="30000">
                    <a:srgbClr val="1A1A1A"/>
                  </a:gs>
                </a:gsLst>
                <a:lin ang="5400000" scaled="0"/>
              </a:gradFill>
              <a:latin typeface="Segoe UI"/>
            </a:endParaRPr>
          </a:p>
        </p:txBody>
      </p:sp>
    </p:spTree>
    <p:extLst>
      <p:ext uri="{BB962C8B-B14F-4D97-AF65-F5344CB8AC3E}">
        <p14:creationId xmlns:p14="http://schemas.microsoft.com/office/powerpoint/2010/main" val="800081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3E7BBA-9986-5F47-9056-ED32C5F563EC}"/>
              </a:ext>
            </a:extLst>
          </p:cNvPr>
          <p:cNvSpPr>
            <a:spLocks noGrp="1"/>
          </p:cNvSpPr>
          <p:nvPr>
            <p:ph type="title"/>
          </p:nvPr>
        </p:nvSpPr>
        <p:spPr/>
        <p:txBody>
          <a:bodyPr/>
          <a:lstStyle/>
          <a:p>
            <a:r>
              <a:rPr lang="ko-KR" altLang="en-US" dirty="0"/>
              <a:t>데이터 준비</a:t>
            </a:r>
            <a:endParaRPr lang="en-US" dirty="0"/>
          </a:p>
        </p:txBody>
      </p:sp>
      <p:sp>
        <p:nvSpPr>
          <p:cNvPr id="75" name="Text Placeholder 2">
            <a:extLst>
              <a:ext uri="{FF2B5EF4-FFF2-40B4-BE49-F238E27FC236}">
                <a16:creationId xmlns:a16="http://schemas.microsoft.com/office/drawing/2014/main" id="{60453048-B87D-4057-9B10-3AA379B9D5D1}"/>
              </a:ext>
            </a:extLst>
          </p:cNvPr>
          <p:cNvSpPr txBox="1">
            <a:spLocks/>
          </p:cNvSpPr>
          <p:nvPr/>
        </p:nvSpPr>
        <p:spPr>
          <a:xfrm>
            <a:off x="426423" y="1601788"/>
            <a:ext cx="7696173" cy="1208921"/>
          </a:xfrm>
          <a:prstGeom prst="rect">
            <a:avLst/>
          </a:prstGeom>
        </p:spPr>
        <p:txBody>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488"/>
              </a:spcAft>
            </a:pPr>
            <a:r>
              <a:rPr lang="ko-KR" altLang="en-US" sz="1800" b="1" dirty="0">
                <a:solidFill>
                  <a:schemeClr val="tx2"/>
                </a:solidFill>
                <a:latin typeface="+mj-ea"/>
                <a:ea typeface="+mj-ea"/>
              </a:rPr>
              <a:t>다양한 데이터 소스</a:t>
            </a:r>
            <a:endParaRPr lang="en-US" sz="1800" b="1" dirty="0">
              <a:solidFill>
                <a:schemeClr val="tx2"/>
              </a:solidFill>
              <a:latin typeface="+mj-ea"/>
              <a:ea typeface="+mj-ea"/>
            </a:endParaRPr>
          </a:p>
          <a:p>
            <a:pPr>
              <a:spcAft>
                <a:spcPts val="988"/>
              </a:spcAft>
            </a:pPr>
            <a:r>
              <a:rPr lang="en-US" sz="1800" dirty="0"/>
              <a:t>SQL, NoSQL, </a:t>
            </a:r>
            <a:r>
              <a:rPr lang="ko-KR" altLang="en-US" sz="1800" dirty="0"/>
              <a:t>파일 시스템</a:t>
            </a:r>
            <a:r>
              <a:rPr lang="en-US" sz="1800" dirty="0"/>
              <a:t>, Network</a:t>
            </a:r>
            <a:r>
              <a:rPr lang="ko-KR" altLang="en-US" sz="1800" dirty="0"/>
              <a:t> </a:t>
            </a:r>
            <a:r>
              <a:rPr lang="en-US" altLang="ko-KR" sz="1800" dirty="0"/>
              <a:t>Attached</a:t>
            </a:r>
            <a:r>
              <a:rPr lang="ko-KR" altLang="en-US" sz="1800" dirty="0"/>
              <a:t> </a:t>
            </a:r>
            <a:r>
              <a:rPr lang="en-US" altLang="ko-KR" sz="1800" dirty="0"/>
              <a:t>Storage(NAS),</a:t>
            </a:r>
          </a:p>
          <a:p>
            <a:pPr>
              <a:spcAft>
                <a:spcPts val="988"/>
              </a:spcAft>
            </a:pPr>
            <a:r>
              <a:rPr lang="en-US" altLang="ko-KR" sz="1800" dirty="0"/>
              <a:t>Cloud </a:t>
            </a:r>
            <a:r>
              <a:rPr lang="ko-KR" altLang="en-US" sz="1800" dirty="0"/>
              <a:t>저장소</a:t>
            </a:r>
            <a:r>
              <a:rPr lang="en-US" altLang="ko-KR" sz="1800" dirty="0"/>
              <a:t>(Azure Blob Storage), HDFS</a:t>
            </a:r>
            <a:endParaRPr lang="en-US" sz="1800" dirty="0">
              <a:solidFill>
                <a:schemeClr val="tx2"/>
              </a:solidFill>
              <a:latin typeface="+mj-lt"/>
            </a:endParaRPr>
          </a:p>
          <a:p>
            <a:pPr>
              <a:spcAft>
                <a:spcPts val="488"/>
              </a:spcAft>
            </a:pPr>
            <a:endParaRPr lang="en-US" sz="1800" dirty="0">
              <a:solidFill>
                <a:schemeClr val="tx2"/>
              </a:solidFill>
              <a:latin typeface="+mj-lt"/>
            </a:endParaRPr>
          </a:p>
          <a:p>
            <a:pPr>
              <a:spcAft>
                <a:spcPts val="488"/>
              </a:spcAft>
            </a:pPr>
            <a:r>
              <a:rPr lang="ko-KR" altLang="en-US" sz="1800" b="1" dirty="0">
                <a:solidFill>
                  <a:schemeClr val="tx2"/>
                </a:solidFill>
                <a:latin typeface="+mj-lt"/>
              </a:rPr>
              <a:t>다양한 데이터 형태</a:t>
            </a:r>
            <a:endParaRPr lang="en-US" sz="1800" b="1" dirty="0">
              <a:solidFill>
                <a:schemeClr val="tx2"/>
              </a:solidFill>
              <a:latin typeface="+mj-lt"/>
            </a:endParaRPr>
          </a:p>
          <a:p>
            <a:pPr>
              <a:spcAft>
                <a:spcPts val="988"/>
              </a:spcAft>
            </a:pPr>
            <a:r>
              <a:rPr lang="en-US" sz="1800" dirty="0"/>
              <a:t>Binary, text, CSV, TS, ARFF </a:t>
            </a:r>
            <a:r>
              <a:rPr lang="ko-KR" altLang="en-US" sz="1800" dirty="0"/>
              <a:t>등</a:t>
            </a:r>
            <a:endParaRPr lang="en-US" sz="1800" dirty="0"/>
          </a:p>
          <a:p>
            <a:pPr>
              <a:spcAft>
                <a:spcPts val="488"/>
              </a:spcAft>
            </a:pPr>
            <a:endParaRPr lang="en-US" sz="1800" b="1" dirty="0">
              <a:solidFill>
                <a:schemeClr val="tx2"/>
              </a:solidFill>
              <a:latin typeface="+mj-lt"/>
            </a:endParaRPr>
          </a:p>
          <a:p>
            <a:pPr>
              <a:spcAft>
                <a:spcPts val="488"/>
              </a:spcAft>
            </a:pPr>
            <a:r>
              <a:rPr lang="ko-KR" altLang="en-US" sz="1800" b="1" dirty="0">
                <a:solidFill>
                  <a:schemeClr val="tx2"/>
                </a:solidFill>
                <a:latin typeface="+mj-lt"/>
              </a:rPr>
              <a:t>데이터 클렌징</a:t>
            </a:r>
            <a:endParaRPr lang="en-US" sz="1800" b="1" dirty="0">
              <a:solidFill>
                <a:schemeClr val="tx2"/>
              </a:solidFill>
              <a:latin typeface="+mj-lt"/>
            </a:endParaRPr>
          </a:p>
          <a:p>
            <a:pPr>
              <a:spcAft>
                <a:spcPts val="988"/>
              </a:spcAft>
            </a:pPr>
            <a:r>
              <a:rPr lang="en-US" sz="1800" dirty="0"/>
              <a:t>NULL </a:t>
            </a:r>
            <a:r>
              <a:rPr lang="ko-KR" altLang="en-US" sz="1800" dirty="0"/>
              <a:t>값 수정</a:t>
            </a:r>
            <a:r>
              <a:rPr lang="en-US" altLang="ko-KR" sz="1800" dirty="0"/>
              <a:t>, </a:t>
            </a:r>
            <a:r>
              <a:rPr lang="ko-KR" altLang="en-US" sz="1800" dirty="0"/>
              <a:t>아웃라이어</a:t>
            </a:r>
            <a:r>
              <a:rPr lang="en-US" altLang="ko-KR" sz="1800" dirty="0"/>
              <a:t>, out-of-range </a:t>
            </a:r>
            <a:r>
              <a:rPr lang="ko-KR" altLang="en-US" sz="1800" dirty="0"/>
              <a:t>값</a:t>
            </a:r>
            <a:r>
              <a:rPr lang="en-US" altLang="ko-KR" sz="1800" dirty="0"/>
              <a:t>, </a:t>
            </a:r>
            <a:r>
              <a:rPr lang="ko-KR" altLang="en-US" sz="1800" dirty="0"/>
              <a:t>중복 데이터</a:t>
            </a:r>
            <a:endParaRPr lang="en-US" sz="1800" dirty="0"/>
          </a:p>
          <a:p>
            <a:pPr>
              <a:spcAft>
                <a:spcPts val="488"/>
              </a:spcAft>
            </a:pPr>
            <a:endParaRPr lang="en-US" sz="1800" dirty="0">
              <a:solidFill>
                <a:schemeClr val="tx2"/>
              </a:solidFill>
              <a:latin typeface="+mj-lt"/>
            </a:endParaRPr>
          </a:p>
          <a:p>
            <a:pPr>
              <a:spcAft>
                <a:spcPts val="488"/>
              </a:spcAft>
            </a:pPr>
            <a:r>
              <a:rPr lang="ko-KR" altLang="en-US" sz="1800" b="1" dirty="0">
                <a:solidFill>
                  <a:schemeClr val="tx2"/>
                </a:solidFill>
                <a:latin typeface="+mj-lt"/>
              </a:rPr>
              <a:t>변환</a:t>
            </a:r>
            <a:endParaRPr lang="en-US" sz="1800" b="1" dirty="0">
              <a:solidFill>
                <a:schemeClr val="tx2"/>
              </a:solidFill>
              <a:latin typeface="+mj-lt"/>
            </a:endParaRPr>
          </a:p>
          <a:p>
            <a:pPr>
              <a:spcAft>
                <a:spcPts val="988"/>
              </a:spcAft>
            </a:pPr>
            <a:r>
              <a:rPr lang="ko-KR" altLang="en-US" sz="1800" dirty="0"/>
              <a:t>일반 형 변환</a:t>
            </a:r>
            <a:r>
              <a:rPr lang="en-US" altLang="ko-KR" sz="1800" dirty="0"/>
              <a:t>, ML </a:t>
            </a:r>
            <a:r>
              <a:rPr lang="ko-KR" altLang="en-US" sz="1800" dirty="0"/>
              <a:t>특화된 형 변환</a:t>
            </a:r>
            <a:r>
              <a:rPr lang="en-US" altLang="ko-KR" sz="1800" dirty="0"/>
              <a:t>(</a:t>
            </a:r>
            <a:r>
              <a:rPr lang="ko-KR" altLang="en-US" sz="1800" dirty="0"/>
              <a:t>인덱싱</a:t>
            </a:r>
            <a:r>
              <a:rPr lang="en-US" altLang="ko-KR" sz="1800" dirty="0"/>
              <a:t>, </a:t>
            </a:r>
            <a:r>
              <a:rPr lang="ko-KR" altLang="en-US" sz="1800" dirty="0"/>
              <a:t>인코딩</a:t>
            </a:r>
            <a:r>
              <a:rPr lang="en-US" altLang="ko-KR" sz="1800" dirty="0"/>
              <a:t>, </a:t>
            </a:r>
            <a:r>
              <a:rPr lang="ko-KR" altLang="en-US" sz="1800" dirty="0"/>
              <a:t>정규화</a:t>
            </a:r>
            <a:r>
              <a:rPr lang="en-US" altLang="ko-KR" sz="1800" dirty="0"/>
              <a:t> </a:t>
            </a:r>
            <a:r>
              <a:rPr lang="ko-KR" altLang="en-US" sz="1800" dirty="0"/>
              <a:t>등</a:t>
            </a:r>
            <a:r>
              <a:rPr lang="en-US" altLang="ko-KR" sz="1800" dirty="0"/>
              <a:t>)</a:t>
            </a:r>
            <a:endParaRPr lang="en-US" sz="1800" dirty="0"/>
          </a:p>
        </p:txBody>
      </p:sp>
      <p:grpSp>
        <p:nvGrpSpPr>
          <p:cNvPr id="13" name="Group 12">
            <a:extLst>
              <a:ext uri="{FF2B5EF4-FFF2-40B4-BE49-F238E27FC236}">
                <a16:creationId xmlns:a16="http://schemas.microsoft.com/office/drawing/2014/main" id="{6F5FDD8C-9A22-4413-91FD-CACCCBCA4128}"/>
              </a:ext>
            </a:extLst>
          </p:cNvPr>
          <p:cNvGrpSpPr/>
          <p:nvPr/>
        </p:nvGrpSpPr>
        <p:grpSpPr>
          <a:xfrm>
            <a:off x="10266965" y="0"/>
            <a:ext cx="756436" cy="6858000"/>
            <a:chOff x="10266965" y="0"/>
            <a:chExt cx="756436" cy="6858000"/>
          </a:xfrm>
        </p:grpSpPr>
        <p:grpSp>
          <p:nvGrpSpPr>
            <p:cNvPr id="41" name="Group 40">
              <a:extLst>
                <a:ext uri="{FF2B5EF4-FFF2-40B4-BE49-F238E27FC236}">
                  <a16:creationId xmlns:a16="http://schemas.microsoft.com/office/drawing/2014/main" id="{ABC04170-E6B7-411E-B990-9611BBCA5716}"/>
                </a:ext>
              </a:extLst>
            </p:cNvPr>
            <p:cNvGrpSpPr/>
            <p:nvPr/>
          </p:nvGrpSpPr>
          <p:grpSpPr>
            <a:xfrm>
              <a:off x="10266965" y="2980825"/>
              <a:ext cx="756436" cy="981120"/>
              <a:chOff x="1538247" y="2582206"/>
              <a:chExt cx="962025" cy="1247775"/>
            </a:xfrm>
            <a:solidFill>
              <a:schemeClr val="tx2"/>
            </a:solidFill>
          </p:grpSpPr>
          <p:sp>
            <p:nvSpPr>
              <p:cNvPr id="42" name="Freeform: Shape 41">
                <a:extLst>
                  <a:ext uri="{FF2B5EF4-FFF2-40B4-BE49-F238E27FC236}">
                    <a16:creationId xmlns:a16="http://schemas.microsoft.com/office/drawing/2014/main" id="{773C8752-1FA6-4AA1-9705-263E9C38A7CE}"/>
                  </a:ext>
                </a:extLst>
              </p:cNvPr>
              <p:cNvSpPr/>
              <p:nvPr/>
            </p:nvSpPr>
            <p:spPr>
              <a:xfrm>
                <a:off x="1538247" y="2582206"/>
                <a:ext cx="962025" cy="1247775"/>
              </a:xfrm>
              <a:custGeom>
                <a:avLst/>
                <a:gdLst>
                  <a:gd name="connsiteX0" fmla="*/ 945435 w 962025"/>
                  <a:gd name="connsiteY0" fmla="*/ 7144 h 1247775"/>
                  <a:gd name="connsiteX1" fmla="*/ 30907 w 962025"/>
                  <a:gd name="connsiteY1" fmla="*/ 7144 h 1247775"/>
                  <a:gd name="connsiteX2" fmla="*/ 21382 w 962025"/>
                  <a:gd name="connsiteY2" fmla="*/ 16669 h 1247775"/>
                  <a:gd name="connsiteX3" fmla="*/ 21382 w 962025"/>
                  <a:gd name="connsiteY3" fmla="*/ 143098 h 1247775"/>
                  <a:gd name="connsiteX4" fmla="*/ 22833 w 962025"/>
                  <a:gd name="connsiteY4" fmla="*/ 148149 h 1247775"/>
                  <a:gd name="connsiteX5" fmla="*/ 361705 w 962025"/>
                  <a:gd name="connsiteY5" fmla="*/ 689902 h 1247775"/>
                  <a:gd name="connsiteX6" fmla="*/ 361705 w 962025"/>
                  <a:gd name="connsiteY6" fmla="*/ 808276 h 1247775"/>
                  <a:gd name="connsiteX7" fmla="*/ 152109 w 962025"/>
                  <a:gd name="connsiteY7" fmla="*/ 808276 h 1247775"/>
                  <a:gd name="connsiteX8" fmla="*/ 102949 w 962025"/>
                  <a:gd name="connsiteY8" fmla="*/ 720019 h 1247775"/>
                  <a:gd name="connsiteX9" fmla="*/ 68979 w 962025"/>
                  <a:gd name="connsiteY9" fmla="*/ 625041 h 1247775"/>
                  <a:gd name="connsiteX10" fmla="*/ 15373 w 962025"/>
                  <a:gd name="connsiteY10" fmla="*/ 678647 h 1247775"/>
                  <a:gd name="connsiteX11" fmla="*/ 86307 w 962025"/>
                  <a:gd name="connsiteY11" fmla="*/ 729300 h 1247775"/>
                  <a:gd name="connsiteX12" fmla="*/ 138184 w 962025"/>
                  <a:gd name="connsiteY12" fmla="*/ 822433 h 1247775"/>
                  <a:gd name="connsiteX13" fmla="*/ 361706 w 962025"/>
                  <a:gd name="connsiteY13" fmla="*/ 827326 h 1247775"/>
                  <a:gd name="connsiteX14" fmla="*/ 361706 w 962025"/>
                  <a:gd name="connsiteY14" fmla="*/ 873328 h 1247775"/>
                  <a:gd name="connsiteX15" fmla="*/ 138184 w 962025"/>
                  <a:gd name="connsiteY15" fmla="*/ 878224 h 1247775"/>
                  <a:gd name="connsiteX16" fmla="*/ 86306 w 962025"/>
                  <a:gd name="connsiteY16" fmla="*/ 971360 h 1247775"/>
                  <a:gd name="connsiteX17" fmla="*/ 15373 w 962025"/>
                  <a:gd name="connsiteY17" fmla="*/ 1022014 h 1247775"/>
                  <a:gd name="connsiteX18" fmla="*/ 68979 w 962025"/>
                  <a:gd name="connsiteY18" fmla="*/ 1075620 h 1247775"/>
                  <a:gd name="connsiteX19" fmla="*/ 102951 w 962025"/>
                  <a:gd name="connsiteY19" fmla="*/ 980637 h 1247775"/>
                  <a:gd name="connsiteX20" fmla="*/ 152109 w 962025"/>
                  <a:gd name="connsiteY20" fmla="*/ 892378 h 1247775"/>
                  <a:gd name="connsiteX21" fmla="*/ 361706 w 962025"/>
                  <a:gd name="connsiteY21" fmla="*/ 892378 h 1247775"/>
                  <a:gd name="connsiteX22" fmla="*/ 361706 w 962025"/>
                  <a:gd name="connsiteY22" fmla="*/ 1173966 h 1247775"/>
                  <a:gd name="connsiteX23" fmla="*/ 39648 w 962025"/>
                  <a:gd name="connsiteY23" fmla="*/ 1173966 h 1247775"/>
                  <a:gd name="connsiteX24" fmla="*/ 75732 w 962025"/>
                  <a:gd name="connsiteY24" fmla="*/ 1124407 h 1247775"/>
                  <a:gd name="connsiteX25" fmla="*/ 62263 w 962025"/>
                  <a:gd name="connsiteY25" fmla="*/ 1124407 h 1247775"/>
                  <a:gd name="connsiteX26" fmla="*/ 7865 w 962025"/>
                  <a:gd name="connsiteY26" fmla="*/ 1179852 h 1247775"/>
                  <a:gd name="connsiteX27" fmla="*/ 9934 w 962025"/>
                  <a:gd name="connsiteY27" fmla="*/ 1190235 h 1247775"/>
                  <a:gd name="connsiteX28" fmla="*/ 68998 w 962025"/>
                  <a:gd name="connsiteY28" fmla="*/ 1245356 h 1247775"/>
                  <a:gd name="connsiteX29" fmla="*/ 75732 w 962025"/>
                  <a:gd name="connsiteY29" fmla="*/ 1229097 h 1247775"/>
                  <a:gd name="connsiteX30" fmla="*/ 39650 w 962025"/>
                  <a:gd name="connsiteY30" fmla="*/ 1193016 h 1247775"/>
                  <a:gd name="connsiteX31" fmla="*/ 371230 w 962025"/>
                  <a:gd name="connsiteY31" fmla="*/ 1193016 h 1247775"/>
                  <a:gd name="connsiteX32" fmla="*/ 380755 w 962025"/>
                  <a:gd name="connsiteY32" fmla="*/ 1183491 h 1247775"/>
                  <a:gd name="connsiteX33" fmla="*/ 380755 w 962025"/>
                  <a:gd name="connsiteY33" fmla="*/ 687167 h 1247775"/>
                  <a:gd name="connsiteX34" fmla="*/ 379304 w 962025"/>
                  <a:gd name="connsiteY34" fmla="*/ 682116 h 1247775"/>
                  <a:gd name="connsiteX35" fmla="*/ 40432 w 962025"/>
                  <a:gd name="connsiteY35" fmla="*/ 140363 h 1247775"/>
                  <a:gd name="connsiteX36" fmla="*/ 40432 w 962025"/>
                  <a:gd name="connsiteY36" fmla="*/ 26194 h 1247775"/>
                  <a:gd name="connsiteX37" fmla="*/ 935910 w 962025"/>
                  <a:gd name="connsiteY37" fmla="*/ 26194 h 1247775"/>
                  <a:gd name="connsiteX38" fmla="*/ 935910 w 962025"/>
                  <a:gd name="connsiteY38" fmla="*/ 140234 h 1247775"/>
                  <a:gd name="connsiteX39" fmla="*/ 577414 w 962025"/>
                  <a:gd name="connsiteY39" fmla="*/ 681912 h 1247775"/>
                  <a:gd name="connsiteX40" fmla="*/ 575832 w 962025"/>
                  <a:gd name="connsiteY40" fmla="*/ 687168 h 1247775"/>
                  <a:gd name="connsiteX41" fmla="*/ 575832 w 962025"/>
                  <a:gd name="connsiteY41" fmla="*/ 1183491 h 1247775"/>
                  <a:gd name="connsiteX42" fmla="*/ 585357 w 962025"/>
                  <a:gd name="connsiteY42" fmla="*/ 1193016 h 1247775"/>
                  <a:gd name="connsiteX43" fmla="*/ 916107 w 962025"/>
                  <a:gd name="connsiteY43" fmla="*/ 1193016 h 1247775"/>
                  <a:gd name="connsiteX44" fmla="*/ 880017 w 962025"/>
                  <a:gd name="connsiteY44" fmla="*/ 1242565 h 1247775"/>
                  <a:gd name="connsiteX45" fmla="*/ 893485 w 962025"/>
                  <a:gd name="connsiteY45" fmla="*/ 1242565 h 1247775"/>
                  <a:gd name="connsiteX46" fmla="*/ 945825 w 962025"/>
                  <a:gd name="connsiteY46" fmla="*/ 1176738 h 1247775"/>
                  <a:gd name="connsiteX47" fmla="*/ 880017 w 962025"/>
                  <a:gd name="connsiteY47" fmla="*/ 1124407 h 1247775"/>
                  <a:gd name="connsiteX48" fmla="*/ 916107 w 962025"/>
                  <a:gd name="connsiteY48" fmla="*/ 1173966 h 1247775"/>
                  <a:gd name="connsiteX49" fmla="*/ 594881 w 962025"/>
                  <a:gd name="connsiteY49" fmla="*/ 1173966 h 1247775"/>
                  <a:gd name="connsiteX50" fmla="*/ 594881 w 962025"/>
                  <a:gd name="connsiteY50" fmla="*/ 892378 h 1247775"/>
                  <a:gd name="connsiteX51" fmla="*/ 804274 w 962025"/>
                  <a:gd name="connsiteY51" fmla="*/ 892378 h 1247775"/>
                  <a:gd name="connsiteX52" fmla="*/ 853433 w 962025"/>
                  <a:gd name="connsiteY52" fmla="*/ 980646 h 1247775"/>
                  <a:gd name="connsiteX53" fmla="*/ 887408 w 962025"/>
                  <a:gd name="connsiteY53" fmla="*/ 1075620 h 1247775"/>
                  <a:gd name="connsiteX54" fmla="*/ 941006 w 962025"/>
                  <a:gd name="connsiteY54" fmla="*/ 1022014 h 1247775"/>
                  <a:gd name="connsiteX55" fmla="*/ 870073 w 962025"/>
                  <a:gd name="connsiteY55" fmla="*/ 971360 h 1247775"/>
                  <a:gd name="connsiteX56" fmla="*/ 809875 w 962025"/>
                  <a:gd name="connsiteY56" fmla="*/ 873328 h 1247775"/>
                  <a:gd name="connsiteX57" fmla="*/ 594881 w 962025"/>
                  <a:gd name="connsiteY57" fmla="*/ 873328 h 1247775"/>
                  <a:gd name="connsiteX58" fmla="*/ 594881 w 962025"/>
                  <a:gd name="connsiteY58" fmla="*/ 827326 h 1247775"/>
                  <a:gd name="connsiteX59" fmla="*/ 818200 w 962025"/>
                  <a:gd name="connsiteY59" fmla="*/ 822433 h 1247775"/>
                  <a:gd name="connsiteX60" fmla="*/ 870073 w 962025"/>
                  <a:gd name="connsiteY60" fmla="*/ 729297 h 1247775"/>
                  <a:gd name="connsiteX61" fmla="*/ 941006 w 962025"/>
                  <a:gd name="connsiteY61" fmla="*/ 678647 h 1247775"/>
                  <a:gd name="connsiteX62" fmla="*/ 887408 w 962025"/>
                  <a:gd name="connsiteY62" fmla="*/ 625041 h 1247775"/>
                  <a:gd name="connsiteX63" fmla="*/ 833802 w 962025"/>
                  <a:gd name="connsiteY63" fmla="*/ 678647 h 1247775"/>
                  <a:gd name="connsiteX64" fmla="*/ 853433 w 962025"/>
                  <a:gd name="connsiteY64" fmla="*/ 720028 h 1247775"/>
                  <a:gd name="connsiteX65" fmla="*/ 804274 w 962025"/>
                  <a:gd name="connsiteY65" fmla="*/ 808276 h 1247775"/>
                  <a:gd name="connsiteX66" fmla="*/ 594881 w 962025"/>
                  <a:gd name="connsiteY66" fmla="*/ 808276 h 1247775"/>
                  <a:gd name="connsiteX67" fmla="*/ 594881 w 962025"/>
                  <a:gd name="connsiteY67" fmla="*/ 690032 h 1247775"/>
                  <a:gd name="connsiteX68" fmla="*/ 953379 w 962025"/>
                  <a:gd name="connsiteY68" fmla="*/ 148354 h 1247775"/>
                  <a:gd name="connsiteX69" fmla="*/ 954960 w 962025"/>
                  <a:gd name="connsiteY69" fmla="*/ 143098 h 1247775"/>
                  <a:gd name="connsiteX70" fmla="*/ 954960 w 962025"/>
                  <a:gd name="connsiteY70" fmla="*/ 16669 h 1247775"/>
                  <a:gd name="connsiteX71" fmla="*/ 945435 w 962025"/>
                  <a:gd name="connsiteY71" fmla="*/ 7144 h 1247775"/>
                  <a:gd name="connsiteX72" fmla="*/ 34423 w 962025"/>
                  <a:gd name="connsiteY72" fmla="*/ 678647 h 1247775"/>
                  <a:gd name="connsiteX73" fmla="*/ 68979 w 962025"/>
                  <a:gd name="connsiteY73" fmla="*/ 644091 h 1247775"/>
                  <a:gd name="connsiteX74" fmla="*/ 68979 w 962025"/>
                  <a:gd name="connsiteY74" fmla="*/ 713202 h 1247775"/>
                  <a:gd name="connsiteX75" fmla="*/ 34423 w 962025"/>
                  <a:gd name="connsiteY75" fmla="*/ 678647 h 1247775"/>
                  <a:gd name="connsiteX76" fmla="*/ 68979 w 962025"/>
                  <a:gd name="connsiteY76" fmla="*/ 1056570 h 1247775"/>
                  <a:gd name="connsiteX77" fmla="*/ 34423 w 962025"/>
                  <a:gd name="connsiteY77" fmla="*/ 1022014 h 1247775"/>
                  <a:gd name="connsiteX78" fmla="*/ 103526 w 962025"/>
                  <a:gd name="connsiteY78" fmla="*/ 1022014 h 1247775"/>
                  <a:gd name="connsiteX79" fmla="*/ 68979 w 962025"/>
                  <a:gd name="connsiteY79" fmla="*/ 1056570 h 1247775"/>
                  <a:gd name="connsiteX80" fmla="*/ 921956 w 962025"/>
                  <a:gd name="connsiteY80" fmla="*/ 1022014 h 1247775"/>
                  <a:gd name="connsiteX81" fmla="*/ 887408 w 962025"/>
                  <a:gd name="connsiteY81" fmla="*/ 1056570 h 1247775"/>
                  <a:gd name="connsiteX82" fmla="*/ 852852 w 962025"/>
                  <a:gd name="connsiteY82" fmla="*/ 1022014 h 1247775"/>
                  <a:gd name="connsiteX83" fmla="*/ 921956 w 962025"/>
                  <a:gd name="connsiteY83" fmla="*/ 1022014 h 1247775"/>
                  <a:gd name="connsiteX84" fmla="*/ 887408 w 962025"/>
                  <a:gd name="connsiteY84" fmla="*/ 644090 h 1247775"/>
                  <a:gd name="connsiteX85" fmla="*/ 921956 w 962025"/>
                  <a:gd name="connsiteY85" fmla="*/ 678646 h 1247775"/>
                  <a:gd name="connsiteX86" fmla="*/ 852852 w 962025"/>
                  <a:gd name="connsiteY86" fmla="*/ 678646 h 1247775"/>
                  <a:gd name="connsiteX87" fmla="*/ 887408 w 962025"/>
                  <a:gd name="connsiteY87" fmla="*/ 644090 h 124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962025" h="1247775">
                    <a:moveTo>
                      <a:pt x="945435" y="7144"/>
                    </a:moveTo>
                    <a:lnTo>
                      <a:pt x="30907" y="7144"/>
                    </a:lnTo>
                    <a:cubicBezTo>
                      <a:pt x="25643" y="7144"/>
                      <a:pt x="21382" y="11404"/>
                      <a:pt x="21382" y="16669"/>
                    </a:cubicBezTo>
                    <a:lnTo>
                      <a:pt x="21382" y="143098"/>
                    </a:lnTo>
                    <a:cubicBezTo>
                      <a:pt x="21382" y="144884"/>
                      <a:pt x="21884" y="146633"/>
                      <a:pt x="22833" y="148149"/>
                    </a:cubicBezTo>
                    <a:lnTo>
                      <a:pt x="361705" y="689902"/>
                    </a:lnTo>
                    <a:lnTo>
                      <a:pt x="361705" y="808276"/>
                    </a:lnTo>
                    <a:lnTo>
                      <a:pt x="152109" y="808276"/>
                    </a:lnTo>
                    <a:lnTo>
                      <a:pt x="102949" y="720019"/>
                    </a:lnTo>
                    <a:cubicBezTo>
                      <a:pt x="141732" y="688151"/>
                      <a:pt x="119193" y="625041"/>
                      <a:pt x="68979" y="625041"/>
                    </a:cubicBezTo>
                    <a:cubicBezTo>
                      <a:pt x="39418" y="625041"/>
                      <a:pt x="15373" y="649086"/>
                      <a:pt x="15373" y="678647"/>
                    </a:cubicBezTo>
                    <a:cubicBezTo>
                      <a:pt x="15373" y="714593"/>
                      <a:pt x="50683" y="741412"/>
                      <a:pt x="86307" y="729300"/>
                    </a:cubicBezTo>
                    <a:lnTo>
                      <a:pt x="138184" y="822433"/>
                    </a:lnTo>
                    <a:cubicBezTo>
                      <a:pt x="143365" y="831735"/>
                      <a:pt x="142712" y="825480"/>
                      <a:pt x="361706" y="827326"/>
                    </a:cubicBezTo>
                    <a:lnTo>
                      <a:pt x="361706" y="873328"/>
                    </a:lnTo>
                    <a:cubicBezTo>
                      <a:pt x="142768" y="875176"/>
                      <a:pt x="143374" y="868909"/>
                      <a:pt x="138184" y="878224"/>
                    </a:cubicBezTo>
                    <a:lnTo>
                      <a:pt x="86306" y="971360"/>
                    </a:lnTo>
                    <a:cubicBezTo>
                      <a:pt x="50749" y="959263"/>
                      <a:pt x="15373" y="985999"/>
                      <a:pt x="15373" y="1022014"/>
                    </a:cubicBezTo>
                    <a:cubicBezTo>
                      <a:pt x="15373" y="1051570"/>
                      <a:pt x="39418" y="1075620"/>
                      <a:pt x="68979" y="1075620"/>
                    </a:cubicBezTo>
                    <a:cubicBezTo>
                      <a:pt x="119173" y="1075620"/>
                      <a:pt x="141742" y="1012508"/>
                      <a:pt x="102951" y="980637"/>
                    </a:cubicBezTo>
                    <a:lnTo>
                      <a:pt x="152109" y="892378"/>
                    </a:lnTo>
                    <a:lnTo>
                      <a:pt x="361706" y="892378"/>
                    </a:lnTo>
                    <a:lnTo>
                      <a:pt x="361706" y="1173966"/>
                    </a:lnTo>
                    <a:lnTo>
                      <a:pt x="39648" y="1173966"/>
                    </a:lnTo>
                    <a:cubicBezTo>
                      <a:pt x="64093" y="1145820"/>
                      <a:pt x="87129" y="1135799"/>
                      <a:pt x="75732" y="1124407"/>
                    </a:cubicBezTo>
                    <a:cubicBezTo>
                      <a:pt x="72011" y="1120683"/>
                      <a:pt x="65984" y="1120683"/>
                      <a:pt x="62263" y="1124407"/>
                    </a:cubicBezTo>
                    <a:cubicBezTo>
                      <a:pt x="8044" y="1178986"/>
                      <a:pt x="9214" y="1176595"/>
                      <a:pt x="7865" y="1179852"/>
                    </a:cubicBezTo>
                    <a:cubicBezTo>
                      <a:pt x="6374" y="1183453"/>
                      <a:pt x="7258" y="1187568"/>
                      <a:pt x="9934" y="1190235"/>
                    </a:cubicBezTo>
                    <a:cubicBezTo>
                      <a:pt x="64464" y="1243317"/>
                      <a:pt x="61942" y="1245356"/>
                      <a:pt x="68998" y="1245356"/>
                    </a:cubicBezTo>
                    <a:cubicBezTo>
                      <a:pt x="77391" y="1245356"/>
                      <a:pt x="81764" y="1235126"/>
                      <a:pt x="75732" y="1229097"/>
                    </a:cubicBezTo>
                    <a:lnTo>
                      <a:pt x="39650" y="1193016"/>
                    </a:lnTo>
                    <a:lnTo>
                      <a:pt x="371230" y="1193016"/>
                    </a:lnTo>
                    <a:cubicBezTo>
                      <a:pt x="376495" y="1193016"/>
                      <a:pt x="380755" y="1188758"/>
                      <a:pt x="380755" y="1183491"/>
                    </a:cubicBezTo>
                    <a:lnTo>
                      <a:pt x="380755" y="687167"/>
                    </a:lnTo>
                    <a:cubicBezTo>
                      <a:pt x="380755" y="685381"/>
                      <a:pt x="380253" y="683632"/>
                      <a:pt x="379304" y="682116"/>
                    </a:cubicBezTo>
                    <a:lnTo>
                      <a:pt x="40432" y="140363"/>
                    </a:lnTo>
                    <a:lnTo>
                      <a:pt x="40432" y="26194"/>
                    </a:lnTo>
                    <a:lnTo>
                      <a:pt x="935910" y="26194"/>
                    </a:lnTo>
                    <a:lnTo>
                      <a:pt x="935910" y="140234"/>
                    </a:lnTo>
                    <a:lnTo>
                      <a:pt x="577414" y="681912"/>
                    </a:lnTo>
                    <a:cubicBezTo>
                      <a:pt x="576381" y="683465"/>
                      <a:pt x="575832" y="685298"/>
                      <a:pt x="575832" y="687168"/>
                    </a:cubicBezTo>
                    <a:lnTo>
                      <a:pt x="575832" y="1183491"/>
                    </a:lnTo>
                    <a:cubicBezTo>
                      <a:pt x="575832" y="1188758"/>
                      <a:pt x="580093" y="1193016"/>
                      <a:pt x="585357" y="1193016"/>
                    </a:cubicBezTo>
                    <a:lnTo>
                      <a:pt x="916107" y="1193016"/>
                    </a:lnTo>
                    <a:cubicBezTo>
                      <a:pt x="891657" y="1221172"/>
                      <a:pt x="868625" y="1231173"/>
                      <a:pt x="880017" y="1242565"/>
                    </a:cubicBezTo>
                    <a:cubicBezTo>
                      <a:pt x="883741" y="1246289"/>
                      <a:pt x="889771" y="1246289"/>
                      <a:pt x="893485" y="1242565"/>
                    </a:cubicBezTo>
                    <a:cubicBezTo>
                      <a:pt x="944368" y="1191377"/>
                      <a:pt x="955160" y="1186053"/>
                      <a:pt x="945825" y="1176738"/>
                    </a:cubicBezTo>
                    <a:cubicBezTo>
                      <a:pt x="901010" y="1136275"/>
                      <a:pt x="891790" y="1112634"/>
                      <a:pt x="880017" y="1124407"/>
                    </a:cubicBezTo>
                    <a:cubicBezTo>
                      <a:pt x="868587" y="1135828"/>
                      <a:pt x="891885" y="1146067"/>
                      <a:pt x="916107" y="1173966"/>
                    </a:cubicBezTo>
                    <a:lnTo>
                      <a:pt x="594881" y="1173966"/>
                    </a:lnTo>
                    <a:lnTo>
                      <a:pt x="594881" y="892378"/>
                    </a:lnTo>
                    <a:lnTo>
                      <a:pt x="804274" y="892378"/>
                    </a:lnTo>
                    <a:lnTo>
                      <a:pt x="853433" y="980646"/>
                    </a:lnTo>
                    <a:cubicBezTo>
                      <a:pt x="814647" y="1012508"/>
                      <a:pt x="837193" y="1075620"/>
                      <a:pt x="887408" y="1075620"/>
                    </a:cubicBezTo>
                    <a:cubicBezTo>
                      <a:pt x="916965" y="1075620"/>
                      <a:pt x="941006" y="1051570"/>
                      <a:pt x="941006" y="1022014"/>
                    </a:cubicBezTo>
                    <a:cubicBezTo>
                      <a:pt x="941006" y="986057"/>
                      <a:pt x="905706" y="959253"/>
                      <a:pt x="870073" y="971360"/>
                    </a:cubicBezTo>
                    <a:cubicBezTo>
                      <a:pt x="816428" y="878700"/>
                      <a:pt x="820000" y="873328"/>
                      <a:pt x="809875" y="873328"/>
                    </a:cubicBezTo>
                    <a:lnTo>
                      <a:pt x="594881" y="873328"/>
                    </a:lnTo>
                    <a:lnTo>
                      <a:pt x="594881" y="827326"/>
                    </a:lnTo>
                    <a:cubicBezTo>
                      <a:pt x="813590" y="825481"/>
                      <a:pt x="813009" y="831752"/>
                      <a:pt x="818200" y="822433"/>
                    </a:cubicBezTo>
                    <a:lnTo>
                      <a:pt x="870073" y="729297"/>
                    </a:lnTo>
                    <a:cubicBezTo>
                      <a:pt x="905716" y="741408"/>
                      <a:pt x="941006" y="714590"/>
                      <a:pt x="941006" y="678647"/>
                    </a:cubicBezTo>
                    <a:cubicBezTo>
                      <a:pt x="941006" y="649086"/>
                      <a:pt x="916965" y="625041"/>
                      <a:pt x="887408" y="625041"/>
                    </a:cubicBezTo>
                    <a:cubicBezTo>
                      <a:pt x="857852" y="625041"/>
                      <a:pt x="833802" y="649086"/>
                      <a:pt x="833802" y="678647"/>
                    </a:cubicBezTo>
                    <a:cubicBezTo>
                      <a:pt x="833802" y="694885"/>
                      <a:pt x="841193" y="709982"/>
                      <a:pt x="853433" y="720028"/>
                    </a:cubicBezTo>
                    <a:lnTo>
                      <a:pt x="804274" y="808276"/>
                    </a:lnTo>
                    <a:lnTo>
                      <a:pt x="594881" y="808276"/>
                    </a:lnTo>
                    <a:lnTo>
                      <a:pt x="594881" y="690032"/>
                    </a:lnTo>
                    <a:lnTo>
                      <a:pt x="953379" y="148354"/>
                    </a:lnTo>
                    <a:cubicBezTo>
                      <a:pt x="954417" y="146800"/>
                      <a:pt x="954960" y="144968"/>
                      <a:pt x="954960" y="143098"/>
                    </a:cubicBezTo>
                    <a:lnTo>
                      <a:pt x="954960" y="16669"/>
                    </a:lnTo>
                    <a:cubicBezTo>
                      <a:pt x="954960" y="11403"/>
                      <a:pt x="950702" y="7144"/>
                      <a:pt x="945435" y="7144"/>
                    </a:cubicBezTo>
                    <a:close/>
                    <a:moveTo>
                      <a:pt x="34423" y="678647"/>
                    </a:moveTo>
                    <a:cubicBezTo>
                      <a:pt x="34423" y="659597"/>
                      <a:pt x="49929" y="644091"/>
                      <a:pt x="68979" y="644091"/>
                    </a:cubicBezTo>
                    <a:cubicBezTo>
                      <a:pt x="114332" y="644091"/>
                      <a:pt x="114887" y="713202"/>
                      <a:pt x="68979" y="713202"/>
                    </a:cubicBezTo>
                    <a:cubicBezTo>
                      <a:pt x="49929" y="713202"/>
                      <a:pt x="34423" y="697697"/>
                      <a:pt x="34423" y="678647"/>
                    </a:cubicBezTo>
                    <a:close/>
                    <a:moveTo>
                      <a:pt x="68979" y="1056570"/>
                    </a:moveTo>
                    <a:cubicBezTo>
                      <a:pt x="49929" y="1056570"/>
                      <a:pt x="34423" y="1041064"/>
                      <a:pt x="34423" y="1022014"/>
                    </a:cubicBezTo>
                    <a:cubicBezTo>
                      <a:pt x="34423" y="976084"/>
                      <a:pt x="103526" y="976389"/>
                      <a:pt x="103526" y="1022014"/>
                    </a:cubicBezTo>
                    <a:cubicBezTo>
                      <a:pt x="103526" y="1041064"/>
                      <a:pt x="88029" y="1056570"/>
                      <a:pt x="68979" y="1056570"/>
                    </a:cubicBezTo>
                    <a:close/>
                    <a:moveTo>
                      <a:pt x="921956" y="1022014"/>
                    </a:moveTo>
                    <a:cubicBezTo>
                      <a:pt x="921956" y="1041064"/>
                      <a:pt x="906458" y="1056570"/>
                      <a:pt x="887408" y="1056570"/>
                    </a:cubicBezTo>
                    <a:cubicBezTo>
                      <a:pt x="868358" y="1056570"/>
                      <a:pt x="852852" y="1041064"/>
                      <a:pt x="852852" y="1022014"/>
                    </a:cubicBezTo>
                    <a:cubicBezTo>
                      <a:pt x="852861" y="976398"/>
                      <a:pt x="921956" y="976065"/>
                      <a:pt x="921956" y="1022014"/>
                    </a:cubicBezTo>
                    <a:close/>
                    <a:moveTo>
                      <a:pt x="887408" y="644090"/>
                    </a:moveTo>
                    <a:cubicBezTo>
                      <a:pt x="906458" y="644090"/>
                      <a:pt x="921956" y="659596"/>
                      <a:pt x="921956" y="678646"/>
                    </a:cubicBezTo>
                    <a:cubicBezTo>
                      <a:pt x="921956" y="724371"/>
                      <a:pt x="852852" y="723981"/>
                      <a:pt x="852852" y="678646"/>
                    </a:cubicBezTo>
                    <a:cubicBezTo>
                      <a:pt x="852861" y="659597"/>
                      <a:pt x="868358" y="644090"/>
                      <a:pt x="887408" y="644090"/>
                    </a:cubicBezTo>
                    <a:close/>
                  </a:path>
                </a:pathLst>
              </a:custGeom>
              <a:grpFill/>
              <a:ln w="317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86CD86E-6210-4710-9888-1792568693E9}"/>
                  </a:ext>
                </a:extLst>
              </p:cNvPr>
              <p:cNvSpPr/>
              <p:nvPr/>
            </p:nvSpPr>
            <p:spPr>
              <a:xfrm>
                <a:off x="1894129" y="3035648"/>
                <a:ext cx="104775" cy="104775"/>
              </a:xfrm>
              <a:custGeom>
                <a:avLst/>
                <a:gdLst>
                  <a:gd name="connsiteX0" fmla="*/ 16669 w 104775"/>
                  <a:gd name="connsiteY0" fmla="*/ 102524 h 104775"/>
                  <a:gd name="connsiteX1" fmla="*/ 93009 w 104775"/>
                  <a:gd name="connsiteY1" fmla="*/ 102524 h 104775"/>
                  <a:gd name="connsiteX2" fmla="*/ 102534 w 104775"/>
                  <a:gd name="connsiteY2" fmla="*/ 92999 h 104775"/>
                  <a:gd name="connsiteX3" fmla="*/ 102534 w 104775"/>
                  <a:gd name="connsiteY3" fmla="*/ 16669 h 104775"/>
                  <a:gd name="connsiteX4" fmla="*/ 93009 w 104775"/>
                  <a:gd name="connsiteY4" fmla="*/ 7144 h 104775"/>
                  <a:gd name="connsiteX5" fmla="*/ 16669 w 104775"/>
                  <a:gd name="connsiteY5" fmla="*/ 7144 h 104775"/>
                  <a:gd name="connsiteX6" fmla="*/ 7144 w 104775"/>
                  <a:gd name="connsiteY6" fmla="*/ 16669 h 104775"/>
                  <a:gd name="connsiteX7" fmla="*/ 7144 w 104775"/>
                  <a:gd name="connsiteY7" fmla="*/ 92999 h 104775"/>
                  <a:gd name="connsiteX8" fmla="*/ 16669 w 104775"/>
                  <a:gd name="connsiteY8" fmla="*/ 102524 h 104775"/>
                  <a:gd name="connsiteX9" fmla="*/ 26194 w 104775"/>
                  <a:gd name="connsiteY9" fmla="*/ 26194 h 104775"/>
                  <a:gd name="connsiteX10" fmla="*/ 83484 w 104775"/>
                  <a:gd name="connsiteY10" fmla="*/ 26194 h 104775"/>
                  <a:gd name="connsiteX11" fmla="*/ 83484 w 104775"/>
                  <a:gd name="connsiteY11" fmla="*/ 83474 h 104775"/>
                  <a:gd name="connsiteX12" fmla="*/ 26194 w 104775"/>
                  <a:gd name="connsiteY12" fmla="*/ 83474 h 104775"/>
                  <a:gd name="connsiteX13" fmla="*/ 26194 w 104775"/>
                  <a:gd name="connsiteY13" fmla="*/ 261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16669" y="102524"/>
                    </a:moveTo>
                    <a:lnTo>
                      <a:pt x="93009" y="102524"/>
                    </a:lnTo>
                    <a:cubicBezTo>
                      <a:pt x="98273" y="102524"/>
                      <a:pt x="102534" y="98264"/>
                      <a:pt x="102534" y="92999"/>
                    </a:cubicBezTo>
                    <a:lnTo>
                      <a:pt x="102534" y="16669"/>
                    </a:lnTo>
                    <a:cubicBezTo>
                      <a:pt x="102534" y="11404"/>
                      <a:pt x="98273" y="7144"/>
                      <a:pt x="93009" y="7144"/>
                    </a:cubicBezTo>
                    <a:lnTo>
                      <a:pt x="16669" y="7144"/>
                    </a:lnTo>
                    <a:cubicBezTo>
                      <a:pt x="11404" y="7144"/>
                      <a:pt x="7144" y="11404"/>
                      <a:pt x="7144" y="16669"/>
                    </a:cubicBezTo>
                    <a:lnTo>
                      <a:pt x="7144" y="92999"/>
                    </a:lnTo>
                    <a:cubicBezTo>
                      <a:pt x="7144" y="98264"/>
                      <a:pt x="11404" y="102524"/>
                      <a:pt x="16669" y="102524"/>
                    </a:cubicBezTo>
                    <a:close/>
                    <a:moveTo>
                      <a:pt x="26194" y="26194"/>
                    </a:moveTo>
                    <a:lnTo>
                      <a:pt x="83484" y="26194"/>
                    </a:lnTo>
                    <a:lnTo>
                      <a:pt x="83484" y="83474"/>
                    </a:lnTo>
                    <a:lnTo>
                      <a:pt x="26194" y="83474"/>
                    </a:lnTo>
                    <a:lnTo>
                      <a:pt x="26194" y="26194"/>
                    </a:lnTo>
                    <a:close/>
                  </a:path>
                </a:pathLst>
              </a:custGeom>
              <a:grpFill/>
              <a:ln w="317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D0C5B67-5F74-496A-A369-4F50058C93B8}"/>
                  </a:ext>
                </a:extLst>
              </p:cNvPr>
              <p:cNvSpPr/>
              <p:nvPr/>
            </p:nvSpPr>
            <p:spPr>
              <a:xfrm>
                <a:off x="1959279" y="3163501"/>
                <a:ext cx="104775" cy="104775"/>
              </a:xfrm>
              <a:custGeom>
                <a:avLst/>
                <a:gdLst>
                  <a:gd name="connsiteX0" fmla="*/ 92999 w 104775"/>
                  <a:gd name="connsiteY0" fmla="*/ 7144 h 104775"/>
                  <a:gd name="connsiteX1" fmla="*/ 16669 w 104775"/>
                  <a:gd name="connsiteY1" fmla="*/ 7144 h 104775"/>
                  <a:gd name="connsiteX2" fmla="*/ 7144 w 104775"/>
                  <a:gd name="connsiteY2" fmla="*/ 16669 h 104775"/>
                  <a:gd name="connsiteX3" fmla="*/ 7144 w 104775"/>
                  <a:gd name="connsiteY3" fmla="*/ 93009 h 104775"/>
                  <a:gd name="connsiteX4" fmla="*/ 16669 w 104775"/>
                  <a:gd name="connsiteY4" fmla="*/ 102534 h 104775"/>
                  <a:gd name="connsiteX5" fmla="*/ 92999 w 104775"/>
                  <a:gd name="connsiteY5" fmla="*/ 102534 h 104775"/>
                  <a:gd name="connsiteX6" fmla="*/ 102524 w 104775"/>
                  <a:gd name="connsiteY6" fmla="*/ 93009 h 104775"/>
                  <a:gd name="connsiteX7" fmla="*/ 102524 w 104775"/>
                  <a:gd name="connsiteY7" fmla="*/ 16669 h 104775"/>
                  <a:gd name="connsiteX8" fmla="*/ 92999 w 104775"/>
                  <a:gd name="connsiteY8" fmla="*/ 7144 h 104775"/>
                  <a:gd name="connsiteX9" fmla="*/ 83474 w 104775"/>
                  <a:gd name="connsiteY9" fmla="*/ 83483 h 104775"/>
                  <a:gd name="connsiteX10" fmla="*/ 26194 w 104775"/>
                  <a:gd name="connsiteY10" fmla="*/ 83483 h 104775"/>
                  <a:gd name="connsiteX11" fmla="*/ 26194 w 104775"/>
                  <a:gd name="connsiteY11" fmla="*/ 26194 h 104775"/>
                  <a:gd name="connsiteX12" fmla="*/ 83474 w 104775"/>
                  <a:gd name="connsiteY12" fmla="*/ 26194 h 104775"/>
                  <a:gd name="connsiteX13" fmla="*/ 83474 w 104775"/>
                  <a:gd name="connsiteY13" fmla="*/ 83483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92999" y="7144"/>
                    </a:moveTo>
                    <a:lnTo>
                      <a:pt x="16669" y="7144"/>
                    </a:lnTo>
                    <a:cubicBezTo>
                      <a:pt x="11404" y="7144"/>
                      <a:pt x="7144" y="11404"/>
                      <a:pt x="7144" y="16669"/>
                    </a:cubicBezTo>
                    <a:lnTo>
                      <a:pt x="7144" y="93009"/>
                    </a:lnTo>
                    <a:cubicBezTo>
                      <a:pt x="7144" y="98273"/>
                      <a:pt x="11404" y="102534"/>
                      <a:pt x="16669" y="102534"/>
                    </a:cubicBezTo>
                    <a:lnTo>
                      <a:pt x="92999" y="102534"/>
                    </a:lnTo>
                    <a:cubicBezTo>
                      <a:pt x="98264" y="102534"/>
                      <a:pt x="102524" y="98273"/>
                      <a:pt x="102524" y="93009"/>
                    </a:cubicBezTo>
                    <a:lnTo>
                      <a:pt x="102524" y="16669"/>
                    </a:lnTo>
                    <a:cubicBezTo>
                      <a:pt x="102524" y="11403"/>
                      <a:pt x="98264" y="7144"/>
                      <a:pt x="92999" y="7144"/>
                    </a:cubicBezTo>
                    <a:close/>
                    <a:moveTo>
                      <a:pt x="83474" y="83483"/>
                    </a:moveTo>
                    <a:lnTo>
                      <a:pt x="26194" y="83483"/>
                    </a:lnTo>
                    <a:lnTo>
                      <a:pt x="26194" y="26194"/>
                    </a:lnTo>
                    <a:lnTo>
                      <a:pt x="83474" y="26194"/>
                    </a:lnTo>
                    <a:lnTo>
                      <a:pt x="83474" y="83483"/>
                    </a:lnTo>
                    <a:close/>
                  </a:path>
                </a:pathLst>
              </a:custGeom>
              <a:grpFill/>
              <a:ln w="317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5D93A8B8-7D17-4A5C-A3D0-4C8199AE49F4}"/>
                  </a:ext>
                </a:extLst>
              </p:cNvPr>
              <p:cNvSpPr/>
              <p:nvPr/>
            </p:nvSpPr>
            <p:spPr>
              <a:xfrm>
                <a:off x="1961706" y="2651978"/>
                <a:ext cx="104775" cy="104775"/>
              </a:xfrm>
              <a:custGeom>
                <a:avLst/>
                <a:gdLst>
                  <a:gd name="connsiteX0" fmla="*/ 92999 w 104775"/>
                  <a:gd name="connsiteY0" fmla="*/ 7144 h 104775"/>
                  <a:gd name="connsiteX1" fmla="*/ 16669 w 104775"/>
                  <a:gd name="connsiteY1" fmla="*/ 7144 h 104775"/>
                  <a:gd name="connsiteX2" fmla="*/ 7144 w 104775"/>
                  <a:gd name="connsiteY2" fmla="*/ 16669 h 104775"/>
                  <a:gd name="connsiteX3" fmla="*/ 7144 w 104775"/>
                  <a:gd name="connsiteY3" fmla="*/ 92999 h 104775"/>
                  <a:gd name="connsiteX4" fmla="*/ 16669 w 104775"/>
                  <a:gd name="connsiteY4" fmla="*/ 102524 h 104775"/>
                  <a:gd name="connsiteX5" fmla="*/ 92999 w 104775"/>
                  <a:gd name="connsiteY5" fmla="*/ 102524 h 104775"/>
                  <a:gd name="connsiteX6" fmla="*/ 102524 w 104775"/>
                  <a:gd name="connsiteY6" fmla="*/ 92999 h 104775"/>
                  <a:gd name="connsiteX7" fmla="*/ 102524 w 104775"/>
                  <a:gd name="connsiteY7" fmla="*/ 16669 h 104775"/>
                  <a:gd name="connsiteX8" fmla="*/ 92999 w 104775"/>
                  <a:gd name="connsiteY8" fmla="*/ 7144 h 104775"/>
                  <a:gd name="connsiteX9" fmla="*/ 83474 w 104775"/>
                  <a:gd name="connsiteY9" fmla="*/ 83474 h 104775"/>
                  <a:gd name="connsiteX10" fmla="*/ 26194 w 104775"/>
                  <a:gd name="connsiteY10" fmla="*/ 83474 h 104775"/>
                  <a:gd name="connsiteX11" fmla="*/ 26194 w 104775"/>
                  <a:gd name="connsiteY11" fmla="*/ 26194 h 104775"/>
                  <a:gd name="connsiteX12" fmla="*/ 83474 w 104775"/>
                  <a:gd name="connsiteY12" fmla="*/ 26194 h 104775"/>
                  <a:gd name="connsiteX13" fmla="*/ 83474 w 104775"/>
                  <a:gd name="connsiteY13" fmla="*/ 8347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92999" y="7144"/>
                    </a:moveTo>
                    <a:lnTo>
                      <a:pt x="16669" y="7144"/>
                    </a:lnTo>
                    <a:cubicBezTo>
                      <a:pt x="11404" y="7144"/>
                      <a:pt x="7144" y="11404"/>
                      <a:pt x="7144" y="16669"/>
                    </a:cubicBezTo>
                    <a:lnTo>
                      <a:pt x="7144" y="92999"/>
                    </a:lnTo>
                    <a:cubicBezTo>
                      <a:pt x="7144" y="98264"/>
                      <a:pt x="11404" y="102524"/>
                      <a:pt x="16669" y="102524"/>
                    </a:cubicBezTo>
                    <a:lnTo>
                      <a:pt x="92999" y="102524"/>
                    </a:lnTo>
                    <a:cubicBezTo>
                      <a:pt x="98264" y="102524"/>
                      <a:pt x="102524" y="98264"/>
                      <a:pt x="102524" y="92999"/>
                    </a:cubicBezTo>
                    <a:lnTo>
                      <a:pt x="102524" y="16669"/>
                    </a:lnTo>
                    <a:cubicBezTo>
                      <a:pt x="102524" y="11404"/>
                      <a:pt x="98265" y="7144"/>
                      <a:pt x="92999" y="7144"/>
                    </a:cubicBezTo>
                    <a:close/>
                    <a:moveTo>
                      <a:pt x="83474" y="83474"/>
                    </a:moveTo>
                    <a:lnTo>
                      <a:pt x="26194" y="83474"/>
                    </a:lnTo>
                    <a:lnTo>
                      <a:pt x="26194" y="26194"/>
                    </a:lnTo>
                    <a:lnTo>
                      <a:pt x="83474" y="26194"/>
                    </a:lnTo>
                    <a:lnTo>
                      <a:pt x="83474" y="83474"/>
                    </a:lnTo>
                    <a:close/>
                  </a:path>
                </a:pathLst>
              </a:custGeom>
              <a:grpFill/>
              <a:ln w="317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A9781EC-9211-44F0-B2B0-69851424189F}"/>
                  </a:ext>
                </a:extLst>
              </p:cNvPr>
              <p:cNvSpPr/>
              <p:nvPr/>
            </p:nvSpPr>
            <p:spPr>
              <a:xfrm>
                <a:off x="2040884" y="3035648"/>
                <a:ext cx="104775" cy="104775"/>
              </a:xfrm>
              <a:custGeom>
                <a:avLst/>
                <a:gdLst>
                  <a:gd name="connsiteX0" fmla="*/ 16669 w 104775"/>
                  <a:gd name="connsiteY0" fmla="*/ 102524 h 104775"/>
                  <a:gd name="connsiteX1" fmla="*/ 93008 w 104775"/>
                  <a:gd name="connsiteY1" fmla="*/ 102524 h 104775"/>
                  <a:gd name="connsiteX2" fmla="*/ 102533 w 104775"/>
                  <a:gd name="connsiteY2" fmla="*/ 92999 h 104775"/>
                  <a:gd name="connsiteX3" fmla="*/ 102533 w 104775"/>
                  <a:gd name="connsiteY3" fmla="*/ 16669 h 104775"/>
                  <a:gd name="connsiteX4" fmla="*/ 93008 w 104775"/>
                  <a:gd name="connsiteY4" fmla="*/ 7144 h 104775"/>
                  <a:gd name="connsiteX5" fmla="*/ 16669 w 104775"/>
                  <a:gd name="connsiteY5" fmla="*/ 7144 h 104775"/>
                  <a:gd name="connsiteX6" fmla="*/ 7144 w 104775"/>
                  <a:gd name="connsiteY6" fmla="*/ 16669 h 104775"/>
                  <a:gd name="connsiteX7" fmla="*/ 7144 w 104775"/>
                  <a:gd name="connsiteY7" fmla="*/ 92999 h 104775"/>
                  <a:gd name="connsiteX8" fmla="*/ 16669 w 104775"/>
                  <a:gd name="connsiteY8" fmla="*/ 102524 h 104775"/>
                  <a:gd name="connsiteX9" fmla="*/ 26194 w 104775"/>
                  <a:gd name="connsiteY9" fmla="*/ 26194 h 104775"/>
                  <a:gd name="connsiteX10" fmla="*/ 83483 w 104775"/>
                  <a:gd name="connsiteY10" fmla="*/ 26194 h 104775"/>
                  <a:gd name="connsiteX11" fmla="*/ 83483 w 104775"/>
                  <a:gd name="connsiteY11" fmla="*/ 83474 h 104775"/>
                  <a:gd name="connsiteX12" fmla="*/ 26194 w 104775"/>
                  <a:gd name="connsiteY12" fmla="*/ 83474 h 104775"/>
                  <a:gd name="connsiteX13" fmla="*/ 26194 w 104775"/>
                  <a:gd name="connsiteY13" fmla="*/ 261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16669" y="102524"/>
                    </a:moveTo>
                    <a:lnTo>
                      <a:pt x="93008" y="102524"/>
                    </a:lnTo>
                    <a:cubicBezTo>
                      <a:pt x="98273" y="102524"/>
                      <a:pt x="102533" y="98264"/>
                      <a:pt x="102533" y="92999"/>
                    </a:cubicBezTo>
                    <a:lnTo>
                      <a:pt x="102533" y="16669"/>
                    </a:lnTo>
                    <a:cubicBezTo>
                      <a:pt x="102533" y="11404"/>
                      <a:pt x="98273" y="7144"/>
                      <a:pt x="93008" y="7144"/>
                    </a:cubicBezTo>
                    <a:lnTo>
                      <a:pt x="16669" y="7144"/>
                    </a:lnTo>
                    <a:cubicBezTo>
                      <a:pt x="11404" y="7144"/>
                      <a:pt x="7144" y="11404"/>
                      <a:pt x="7144" y="16669"/>
                    </a:cubicBezTo>
                    <a:lnTo>
                      <a:pt x="7144" y="92999"/>
                    </a:lnTo>
                    <a:cubicBezTo>
                      <a:pt x="7144" y="98264"/>
                      <a:pt x="11403" y="102524"/>
                      <a:pt x="16669" y="102524"/>
                    </a:cubicBezTo>
                    <a:close/>
                    <a:moveTo>
                      <a:pt x="26194" y="26194"/>
                    </a:moveTo>
                    <a:lnTo>
                      <a:pt x="83483" y="26194"/>
                    </a:lnTo>
                    <a:lnTo>
                      <a:pt x="83483" y="83474"/>
                    </a:lnTo>
                    <a:lnTo>
                      <a:pt x="26194" y="83474"/>
                    </a:lnTo>
                    <a:lnTo>
                      <a:pt x="26194" y="26194"/>
                    </a:lnTo>
                    <a:close/>
                  </a:path>
                </a:pathLst>
              </a:custGeom>
              <a:grpFill/>
              <a:ln w="317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2D43F1FF-B232-42AE-B15E-BEC2CE72C8E7}"/>
                  </a:ext>
                </a:extLst>
              </p:cNvPr>
              <p:cNvSpPr/>
              <p:nvPr/>
            </p:nvSpPr>
            <p:spPr>
              <a:xfrm>
                <a:off x="1964656" y="2907796"/>
                <a:ext cx="104775" cy="104775"/>
              </a:xfrm>
              <a:custGeom>
                <a:avLst/>
                <a:gdLst>
                  <a:gd name="connsiteX0" fmla="*/ 102421 w 104775"/>
                  <a:gd name="connsiteY0" fmla="*/ 92896 h 104775"/>
                  <a:gd name="connsiteX1" fmla="*/ 102421 w 104775"/>
                  <a:gd name="connsiteY1" fmla="*/ 16669 h 104775"/>
                  <a:gd name="connsiteX2" fmla="*/ 92896 w 104775"/>
                  <a:gd name="connsiteY2" fmla="*/ 7144 h 104775"/>
                  <a:gd name="connsiteX3" fmla="*/ 16669 w 104775"/>
                  <a:gd name="connsiteY3" fmla="*/ 7144 h 104775"/>
                  <a:gd name="connsiteX4" fmla="*/ 7144 w 104775"/>
                  <a:gd name="connsiteY4" fmla="*/ 16669 h 104775"/>
                  <a:gd name="connsiteX5" fmla="*/ 7144 w 104775"/>
                  <a:gd name="connsiteY5" fmla="*/ 92896 h 104775"/>
                  <a:gd name="connsiteX6" fmla="*/ 16669 w 104775"/>
                  <a:gd name="connsiteY6" fmla="*/ 102421 h 104775"/>
                  <a:gd name="connsiteX7" fmla="*/ 92896 w 104775"/>
                  <a:gd name="connsiteY7" fmla="*/ 102421 h 104775"/>
                  <a:gd name="connsiteX8" fmla="*/ 102421 w 104775"/>
                  <a:gd name="connsiteY8" fmla="*/ 92896 h 104775"/>
                  <a:gd name="connsiteX9" fmla="*/ 83371 w 104775"/>
                  <a:gd name="connsiteY9" fmla="*/ 83371 h 104775"/>
                  <a:gd name="connsiteX10" fmla="*/ 26194 w 104775"/>
                  <a:gd name="connsiteY10" fmla="*/ 83371 h 104775"/>
                  <a:gd name="connsiteX11" fmla="*/ 26194 w 104775"/>
                  <a:gd name="connsiteY11" fmla="*/ 26194 h 104775"/>
                  <a:gd name="connsiteX12" fmla="*/ 83371 w 104775"/>
                  <a:gd name="connsiteY12" fmla="*/ 26194 h 104775"/>
                  <a:gd name="connsiteX13" fmla="*/ 83371 w 104775"/>
                  <a:gd name="connsiteY13" fmla="*/ 83371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102421" y="92896"/>
                    </a:moveTo>
                    <a:lnTo>
                      <a:pt x="102421" y="16669"/>
                    </a:lnTo>
                    <a:cubicBezTo>
                      <a:pt x="102421" y="11403"/>
                      <a:pt x="98161" y="7144"/>
                      <a:pt x="92896" y="7144"/>
                    </a:cubicBezTo>
                    <a:lnTo>
                      <a:pt x="16669" y="7144"/>
                    </a:lnTo>
                    <a:cubicBezTo>
                      <a:pt x="11403" y="7144"/>
                      <a:pt x="7144" y="11403"/>
                      <a:pt x="7144" y="16669"/>
                    </a:cubicBezTo>
                    <a:lnTo>
                      <a:pt x="7144" y="92896"/>
                    </a:lnTo>
                    <a:cubicBezTo>
                      <a:pt x="7144" y="98161"/>
                      <a:pt x="11403" y="102421"/>
                      <a:pt x="16669" y="102421"/>
                    </a:cubicBezTo>
                    <a:lnTo>
                      <a:pt x="92896" y="102421"/>
                    </a:lnTo>
                    <a:cubicBezTo>
                      <a:pt x="98161" y="102421"/>
                      <a:pt x="102421" y="98161"/>
                      <a:pt x="102421" y="92896"/>
                    </a:cubicBezTo>
                    <a:close/>
                    <a:moveTo>
                      <a:pt x="83371" y="83371"/>
                    </a:moveTo>
                    <a:lnTo>
                      <a:pt x="26194" y="83371"/>
                    </a:lnTo>
                    <a:lnTo>
                      <a:pt x="26194" y="26194"/>
                    </a:lnTo>
                    <a:lnTo>
                      <a:pt x="83371" y="26194"/>
                    </a:lnTo>
                    <a:lnTo>
                      <a:pt x="83371" y="83371"/>
                    </a:lnTo>
                    <a:close/>
                  </a:path>
                </a:pathLst>
              </a:custGeom>
              <a:grpFill/>
              <a:ln w="317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A28A7F28-F07A-407A-8B0A-AC190B4981F9}"/>
                  </a:ext>
                </a:extLst>
              </p:cNvPr>
              <p:cNvSpPr/>
              <p:nvPr/>
            </p:nvSpPr>
            <p:spPr>
              <a:xfrm>
                <a:off x="2035079" y="2779841"/>
                <a:ext cx="104775" cy="104775"/>
              </a:xfrm>
              <a:custGeom>
                <a:avLst/>
                <a:gdLst>
                  <a:gd name="connsiteX0" fmla="*/ 7144 w 104775"/>
                  <a:gd name="connsiteY0" fmla="*/ 16669 h 104775"/>
                  <a:gd name="connsiteX1" fmla="*/ 7144 w 104775"/>
                  <a:gd name="connsiteY1" fmla="*/ 92999 h 104775"/>
                  <a:gd name="connsiteX2" fmla="*/ 16669 w 104775"/>
                  <a:gd name="connsiteY2" fmla="*/ 102524 h 104775"/>
                  <a:gd name="connsiteX3" fmla="*/ 92999 w 104775"/>
                  <a:gd name="connsiteY3" fmla="*/ 102524 h 104775"/>
                  <a:gd name="connsiteX4" fmla="*/ 102524 w 104775"/>
                  <a:gd name="connsiteY4" fmla="*/ 92999 h 104775"/>
                  <a:gd name="connsiteX5" fmla="*/ 102524 w 104775"/>
                  <a:gd name="connsiteY5" fmla="*/ 16669 h 104775"/>
                  <a:gd name="connsiteX6" fmla="*/ 92999 w 104775"/>
                  <a:gd name="connsiteY6" fmla="*/ 7144 h 104775"/>
                  <a:gd name="connsiteX7" fmla="*/ 16669 w 104775"/>
                  <a:gd name="connsiteY7" fmla="*/ 7144 h 104775"/>
                  <a:gd name="connsiteX8" fmla="*/ 7144 w 104775"/>
                  <a:gd name="connsiteY8" fmla="*/ 16669 h 104775"/>
                  <a:gd name="connsiteX9" fmla="*/ 26194 w 104775"/>
                  <a:gd name="connsiteY9" fmla="*/ 26194 h 104775"/>
                  <a:gd name="connsiteX10" fmla="*/ 83474 w 104775"/>
                  <a:gd name="connsiteY10" fmla="*/ 26194 h 104775"/>
                  <a:gd name="connsiteX11" fmla="*/ 83474 w 104775"/>
                  <a:gd name="connsiteY11" fmla="*/ 83474 h 104775"/>
                  <a:gd name="connsiteX12" fmla="*/ 26194 w 104775"/>
                  <a:gd name="connsiteY12" fmla="*/ 83474 h 104775"/>
                  <a:gd name="connsiteX13" fmla="*/ 26194 w 104775"/>
                  <a:gd name="connsiteY13" fmla="*/ 261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7144" y="16669"/>
                    </a:moveTo>
                    <a:lnTo>
                      <a:pt x="7144" y="92999"/>
                    </a:lnTo>
                    <a:cubicBezTo>
                      <a:pt x="7144" y="98264"/>
                      <a:pt x="11404" y="102524"/>
                      <a:pt x="16669" y="102524"/>
                    </a:cubicBezTo>
                    <a:lnTo>
                      <a:pt x="92999" y="102524"/>
                    </a:lnTo>
                    <a:cubicBezTo>
                      <a:pt x="98264" y="102524"/>
                      <a:pt x="102524" y="98264"/>
                      <a:pt x="102524" y="92999"/>
                    </a:cubicBezTo>
                    <a:lnTo>
                      <a:pt x="102524" y="16669"/>
                    </a:lnTo>
                    <a:cubicBezTo>
                      <a:pt x="102524" y="11404"/>
                      <a:pt x="98264" y="7144"/>
                      <a:pt x="92999" y="7144"/>
                    </a:cubicBezTo>
                    <a:lnTo>
                      <a:pt x="16669" y="7144"/>
                    </a:lnTo>
                    <a:cubicBezTo>
                      <a:pt x="11404" y="7144"/>
                      <a:pt x="7144" y="11403"/>
                      <a:pt x="7144" y="16669"/>
                    </a:cubicBezTo>
                    <a:close/>
                    <a:moveTo>
                      <a:pt x="26194" y="26194"/>
                    </a:moveTo>
                    <a:lnTo>
                      <a:pt x="83474" y="26194"/>
                    </a:lnTo>
                    <a:lnTo>
                      <a:pt x="83474" y="83474"/>
                    </a:lnTo>
                    <a:lnTo>
                      <a:pt x="26194" y="83474"/>
                    </a:lnTo>
                    <a:lnTo>
                      <a:pt x="26194" y="26194"/>
                    </a:lnTo>
                    <a:close/>
                  </a:path>
                </a:pathLst>
              </a:custGeom>
              <a:grpFill/>
              <a:ln w="317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77B86111-678C-43FB-8A4B-05801BE3A8A1}"/>
                  </a:ext>
                </a:extLst>
              </p:cNvPr>
              <p:cNvSpPr/>
              <p:nvPr/>
            </p:nvSpPr>
            <p:spPr>
              <a:xfrm>
                <a:off x="2108564" y="2651978"/>
                <a:ext cx="104775" cy="104775"/>
              </a:xfrm>
              <a:custGeom>
                <a:avLst/>
                <a:gdLst>
                  <a:gd name="connsiteX0" fmla="*/ 92896 w 104775"/>
                  <a:gd name="connsiteY0" fmla="*/ 7144 h 104775"/>
                  <a:gd name="connsiteX1" fmla="*/ 16669 w 104775"/>
                  <a:gd name="connsiteY1" fmla="*/ 7144 h 104775"/>
                  <a:gd name="connsiteX2" fmla="*/ 7144 w 104775"/>
                  <a:gd name="connsiteY2" fmla="*/ 16669 h 104775"/>
                  <a:gd name="connsiteX3" fmla="*/ 7144 w 104775"/>
                  <a:gd name="connsiteY3" fmla="*/ 92999 h 104775"/>
                  <a:gd name="connsiteX4" fmla="*/ 16669 w 104775"/>
                  <a:gd name="connsiteY4" fmla="*/ 102524 h 104775"/>
                  <a:gd name="connsiteX5" fmla="*/ 92896 w 104775"/>
                  <a:gd name="connsiteY5" fmla="*/ 102524 h 104775"/>
                  <a:gd name="connsiteX6" fmla="*/ 102421 w 104775"/>
                  <a:gd name="connsiteY6" fmla="*/ 92999 h 104775"/>
                  <a:gd name="connsiteX7" fmla="*/ 102421 w 104775"/>
                  <a:gd name="connsiteY7" fmla="*/ 16669 h 104775"/>
                  <a:gd name="connsiteX8" fmla="*/ 92896 w 104775"/>
                  <a:gd name="connsiteY8" fmla="*/ 7144 h 104775"/>
                  <a:gd name="connsiteX9" fmla="*/ 83371 w 104775"/>
                  <a:gd name="connsiteY9" fmla="*/ 83474 h 104775"/>
                  <a:gd name="connsiteX10" fmla="*/ 26194 w 104775"/>
                  <a:gd name="connsiteY10" fmla="*/ 83474 h 104775"/>
                  <a:gd name="connsiteX11" fmla="*/ 26194 w 104775"/>
                  <a:gd name="connsiteY11" fmla="*/ 26194 h 104775"/>
                  <a:gd name="connsiteX12" fmla="*/ 83371 w 104775"/>
                  <a:gd name="connsiteY12" fmla="*/ 26194 h 104775"/>
                  <a:gd name="connsiteX13" fmla="*/ 83371 w 104775"/>
                  <a:gd name="connsiteY13" fmla="*/ 8347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92896" y="7144"/>
                    </a:moveTo>
                    <a:lnTo>
                      <a:pt x="16669" y="7144"/>
                    </a:lnTo>
                    <a:cubicBezTo>
                      <a:pt x="11403" y="7144"/>
                      <a:pt x="7144" y="11404"/>
                      <a:pt x="7144" y="16669"/>
                    </a:cubicBezTo>
                    <a:lnTo>
                      <a:pt x="7144" y="92999"/>
                    </a:lnTo>
                    <a:cubicBezTo>
                      <a:pt x="7144" y="98264"/>
                      <a:pt x="11403" y="102524"/>
                      <a:pt x="16669" y="102524"/>
                    </a:cubicBezTo>
                    <a:lnTo>
                      <a:pt x="92896" y="102524"/>
                    </a:lnTo>
                    <a:cubicBezTo>
                      <a:pt x="98161" y="102524"/>
                      <a:pt x="102421" y="98264"/>
                      <a:pt x="102421" y="92999"/>
                    </a:cubicBezTo>
                    <a:lnTo>
                      <a:pt x="102421" y="16669"/>
                    </a:lnTo>
                    <a:cubicBezTo>
                      <a:pt x="102421" y="11404"/>
                      <a:pt x="98161" y="7144"/>
                      <a:pt x="92896" y="7144"/>
                    </a:cubicBezTo>
                    <a:close/>
                    <a:moveTo>
                      <a:pt x="83371" y="83474"/>
                    </a:moveTo>
                    <a:lnTo>
                      <a:pt x="26194" y="83474"/>
                    </a:lnTo>
                    <a:lnTo>
                      <a:pt x="26194" y="26194"/>
                    </a:lnTo>
                    <a:lnTo>
                      <a:pt x="83371" y="26194"/>
                    </a:lnTo>
                    <a:lnTo>
                      <a:pt x="83371" y="83474"/>
                    </a:lnTo>
                    <a:close/>
                  </a:path>
                </a:pathLst>
              </a:custGeom>
              <a:grpFill/>
              <a:ln w="317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6BDBD03-8211-44AC-BA86-70C21CCBD5D3}"/>
                  </a:ext>
                </a:extLst>
              </p:cNvPr>
              <p:cNvSpPr/>
              <p:nvPr/>
            </p:nvSpPr>
            <p:spPr>
              <a:xfrm>
                <a:off x="2111409" y="2907796"/>
                <a:ext cx="104775" cy="104775"/>
              </a:xfrm>
              <a:custGeom>
                <a:avLst/>
                <a:gdLst>
                  <a:gd name="connsiteX0" fmla="*/ 102524 w 104775"/>
                  <a:gd name="connsiteY0" fmla="*/ 92896 h 104775"/>
                  <a:gd name="connsiteX1" fmla="*/ 102524 w 104775"/>
                  <a:gd name="connsiteY1" fmla="*/ 16669 h 104775"/>
                  <a:gd name="connsiteX2" fmla="*/ 92999 w 104775"/>
                  <a:gd name="connsiteY2" fmla="*/ 7144 h 104775"/>
                  <a:gd name="connsiteX3" fmla="*/ 16669 w 104775"/>
                  <a:gd name="connsiteY3" fmla="*/ 7144 h 104775"/>
                  <a:gd name="connsiteX4" fmla="*/ 7144 w 104775"/>
                  <a:gd name="connsiteY4" fmla="*/ 16669 h 104775"/>
                  <a:gd name="connsiteX5" fmla="*/ 7144 w 104775"/>
                  <a:gd name="connsiteY5" fmla="*/ 92896 h 104775"/>
                  <a:gd name="connsiteX6" fmla="*/ 16669 w 104775"/>
                  <a:gd name="connsiteY6" fmla="*/ 102421 h 104775"/>
                  <a:gd name="connsiteX7" fmla="*/ 92999 w 104775"/>
                  <a:gd name="connsiteY7" fmla="*/ 102421 h 104775"/>
                  <a:gd name="connsiteX8" fmla="*/ 102524 w 104775"/>
                  <a:gd name="connsiteY8" fmla="*/ 92896 h 104775"/>
                  <a:gd name="connsiteX9" fmla="*/ 83474 w 104775"/>
                  <a:gd name="connsiteY9" fmla="*/ 83371 h 104775"/>
                  <a:gd name="connsiteX10" fmla="*/ 26194 w 104775"/>
                  <a:gd name="connsiteY10" fmla="*/ 83371 h 104775"/>
                  <a:gd name="connsiteX11" fmla="*/ 26194 w 104775"/>
                  <a:gd name="connsiteY11" fmla="*/ 26194 h 104775"/>
                  <a:gd name="connsiteX12" fmla="*/ 83474 w 104775"/>
                  <a:gd name="connsiteY12" fmla="*/ 26194 h 104775"/>
                  <a:gd name="connsiteX13" fmla="*/ 83474 w 104775"/>
                  <a:gd name="connsiteY13" fmla="*/ 83371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102524" y="92896"/>
                    </a:moveTo>
                    <a:lnTo>
                      <a:pt x="102524" y="16669"/>
                    </a:lnTo>
                    <a:cubicBezTo>
                      <a:pt x="102524" y="11403"/>
                      <a:pt x="98264" y="7144"/>
                      <a:pt x="92999" y="7144"/>
                    </a:cubicBezTo>
                    <a:lnTo>
                      <a:pt x="16669" y="7144"/>
                    </a:lnTo>
                    <a:cubicBezTo>
                      <a:pt x="11404" y="7144"/>
                      <a:pt x="7144" y="11403"/>
                      <a:pt x="7144" y="16669"/>
                    </a:cubicBezTo>
                    <a:lnTo>
                      <a:pt x="7144" y="92896"/>
                    </a:lnTo>
                    <a:cubicBezTo>
                      <a:pt x="7144" y="98161"/>
                      <a:pt x="11404" y="102421"/>
                      <a:pt x="16669" y="102421"/>
                    </a:cubicBezTo>
                    <a:lnTo>
                      <a:pt x="92999" y="102421"/>
                    </a:lnTo>
                    <a:cubicBezTo>
                      <a:pt x="98265" y="102421"/>
                      <a:pt x="102524" y="98161"/>
                      <a:pt x="102524" y="92896"/>
                    </a:cubicBezTo>
                    <a:close/>
                    <a:moveTo>
                      <a:pt x="83474" y="83371"/>
                    </a:moveTo>
                    <a:lnTo>
                      <a:pt x="26194" y="83371"/>
                    </a:lnTo>
                    <a:lnTo>
                      <a:pt x="26194" y="26194"/>
                    </a:lnTo>
                    <a:lnTo>
                      <a:pt x="83474" y="26194"/>
                    </a:lnTo>
                    <a:lnTo>
                      <a:pt x="83474" y="83371"/>
                    </a:lnTo>
                    <a:close/>
                  </a:path>
                </a:pathLst>
              </a:custGeom>
              <a:grpFill/>
              <a:ln w="317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28607576-1317-4969-B348-AC1BE04B205C}"/>
                  </a:ext>
                </a:extLst>
              </p:cNvPr>
              <p:cNvSpPr/>
              <p:nvPr/>
            </p:nvSpPr>
            <p:spPr>
              <a:xfrm>
                <a:off x="2181936" y="2779841"/>
                <a:ext cx="104775" cy="104775"/>
              </a:xfrm>
              <a:custGeom>
                <a:avLst/>
                <a:gdLst>
                  <a:gd name="connsiteX0" fmla="*/ 7144 w 104775"/>
                  <a:gd name="connsiteY0" fmla="*/ 16669 h 104775"/>
                  <a:gd name="connsiteX1" fmla="*/ 7144 w 104775"/>
                  <a:gd name="connsiteY1" fmla="*/ 92999 h 104775"/>
                  <a:gd name="connsiteX2" fmla="*/ 16669 w 104775"/>
                  <a:gd name="connsiteY2" fmla="*/ 102524 h 104775"/>
                  <a:gd name="connsiteX3" fmla="*/ 93006 w 104775"/>
                  <a:gd name="connsiteY3" fmla="*/ 102524 h 104775"/>
                  <a:gd name="connsiteX4" fmla="*/ 102531 w 104775"/>
                  <a:gd name="connsiteY4" fmla="*/ 92999 h 104775"/>
                  <a:gd name="connsiteX5" fmla="*/ 102531 w 104775"/>
                  <a:gd name="connsiteY5" fmla="*/ 16669 h 104775"/>
                  <a:gd name="connsiteX6" fmla="*/ 93006 w 104775"/>
                  <a:gd name="connsiteY6" fmla="*/ 7144 h 104775"/>
                  <a:gd name="connsiteX7" fmla="*/ 16669 w 104775"/>
                  <a:gd name="connsiteY7" fmla="*/ 7144 h 104775"/>
                  <a:gd name="connsiteX8" fmla="*/ 7144 w 104775"/>
                  <a:gd name="connsiteY8" fmla="*/ 16669 h 104775"/>
                  <a:gd name="connsiteX9" fmla="*/ 26194 w 104775"/>
                  <a:gd name="connsiteY9" fmla="*/ 26194 h 104775"/>
                  <a:gd name="connsiteX10" fmla="*/ 83481 w 104775"/>
                  <a:gd name="connsiteY10" fmla="*/ 26194 h 104775"/>
                  <a:gd name="connsiteX11" fmla="*/ 83481 w 104775"/>
                  <a:gd name="connsiteY11" fmla="*/ 83474 h 104775"/>
                  <a:gd name="connsiteX12" fmla="*/ 26194 w 104775"/>
                  <a:gd name="connsiteY12" fmla="*/ 83474 h 104775"/>
                  <a:gd name="connsiteX13" fmla="*/ 26194 w 104775"/>
                  <a:gd name="connsiteY13" fmla="*/ 261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7144" y="16669"/>
                    </a:moveTo>
                    <a:lnTo>
                      <a:pt x="7144" y="92999"/>
                    </a:lnTo>
                    <a:cubicBezTo>
                      <a:pt x="7144" y="98264"/>
                      <a:pt x="11404" y="102524"/>
                      <a:pt x="16669" y="102524"/>
                    </a:cubicBezTo>
                    <a:lnTo>
                      <a:pt x="93006" y="102524"/>
                    </a:lnTo>
                    <a:cubicBezTo>
                      <a:pt x="98273" y="102524"/>
                      <a:pt x="102531" y="98264"/>
                      <a:pt x="102531" y="92999"/>
                    </a:cubicBezTo>
                    <a:lnTo>
                      <a:pt x="102531" y="16669"/>
                    </a:lnTo>
                    <a:cubicBezTo>
                      <a:pt x="102531" y="11404"/>
                      <a:pt x="98273" y="7144"/>
                      <a:pt x="93006" y="7144"/>
                    </a:cubicBezTo>
                    <a:lnTo>
                      <a:pt x="16669" y="7144"/>
                    </a:lnTo>
                    <a:cubicBezTo>
                      <a:pt x="11403" y="7144"/>
                      <a:pt x="7144" y="11403"/>
                      <a:pt x="7144" y="16669"/>
                    </a:cubicBezTo>
                    <a:close/>
                    <a:moveTo>
                      <a:pt x="26194" y="26194"/>
                    </a:moveTo>
                    <a:lnTo>
                      <a:pt x="83481" y="26194"/>
                    </a:lnTo>
                    <a:lnTo>
                      <a:pt x="83481" y="83474"/>
                    </a:lnTo>
                    <a:lnTo>
                      <a:pt x="26194" y="83474"/>
                    </a:lnTo>
                    <a:lnTo>
                      <a:pt x="26194" y="26194"/>
                    </a:lnTo>
                    <a:close/>
                  </a:path>
                </a:pathLst>
              </a:custGeom>
              <a:grpFill/>
              <a:ln w="317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DFD1477D-EEED-4AA6-89C0-FD06AF6673E9}"/>
                  </a:ext>
                </a:extLst>
              </p:cNvPr>
              <p:cNvSpPr/>
              <p:nvPr/>
            </p:nvSpPr>
            <p:spPr>
              <a:xfrm>
                <a:off x="2255310" y="2651978"/>
                <a:ext cx="104775" cy="104775"/>
              </a:xfrm>
              <a:custGeom>
                <a:avLst/>
                <a:gdLst>
                  <a:gd name="connsiteX0" fmla="*/ 93002 w 104775"/>
                  <a:gd name="connsiteY0" fmla="*/ 102524 h 104775"/>
                  <a:gd name="connsiteX1" fmla="*/ 102527 w 104775"/>
                  <a:gd name="connsiteY1" fmla="*/ 92999 h 104775"/>
                  <a:gd name="connsiteX2" fmla="*/ 102527 w 104775"/>
                  <a:gd name="connsiteY2" fmla="*/ 16669 h 104775"/>
                  <a:gd name="connsiteX3" fmla="*/ 93002 w 104775"/>
                  <a:gd name="connsiteY3" fmla="*/ 7144 h 104775"/>
                  <a:gd name="connsiteX4" fmla="*/ 16669 w 104775"/>
                  <a:gd name="connsiteY4" fmla="*/ 7144 h 104775"/>
                  <a:gd name="connsiteX5" fmla="*/ 7144 w 104775"/>
                  <a:gd name="connsiteY5" fmla="*/ 16669 h 104775"/>
                  <a:gd name="connsiteX6" fmla="*/ 7144 w 104775"/>
                  <a:gd name="connsiteY6" fmla="*/ 92999 h 104775"/>
                  <a:gd name="connsiteX7" fmla="*/ 16669 w 104775"/>
                  <a:gd name="connsiteY7" fmla="*/ 102524 h 104775"/>
                  <a:gd name="connsiteX8" fmla="*/ 93002 w 104775"/>
                  <a:gd name="connsiteY8" fmla="*/ 102524 h 104775"/>
                  <a:gd name="connsiteX9" fmla="*/ 26203 w 104775"/>
                  <a:gd name="connsiteY9" fmla="*/ 26194 h 104775"/>
                  <a:gd name="connsiteX10" fmla="*/ 83487 w 104775"/>
                  <a:gd name="connsiteY10" fmla="*/ 26194 h 104775"/>
                  <a:gd name="connsiteX11" fmla="*/ 83487 w 104775"/>
                  <a:gd name="connsiteY11" fmla="*/ 83474 h 104775"/>
                  <a:gd name="connsiteX12" fmla="*/ 26203 w 104775"/>
                  <a:gd name="connsiteY12" fmla="*/ 83474 h 104775"/>
                  <a:gd name="connsiteX13" fmla="*/ 26203 w 104775"/>
                  <a:gd name="connsiteY13" fmla="*/ 261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93002" y="102524"/>
                    </a:moveTo>
                    <a:cubicBezTo>
                      <a:pt x="98269" y="102524"/>
                      <a:pt x="102527" y="98264"/>
                      <a:pt x="102527" y="92999"/>
                    </a:cubicBezTo>
                    <a:lnTo>
                      <a:pt x="102527" y="16669"/>
                    </a:lnTo>
                    <a:cubicBezTo>
                      <a:pt x="102527" y="11404"/>
                      <a:pt x="98269" y="7144"/>
                      <a:pt x="93002" y="7144"/>
                    </a:cubicBezTo>
                    <a:lnTo>
                      <a:pt x="16669" y="7144"/>
                    </a:lnTo>
                    <a:cubicBezTo>
                      <a:pt x="11411" y="7144"/>
                      <a:pt x="7144" y="11404"/>
                      <a:pt x="7144" y="16669"/>
                    </a:cubicBezTo>
                    <a:lnTo>
                      <a:pt x="7144" y="92999"/>
                    </a:lnTo>
                    <a:cubicBezTo>
                      <a:pt x="7144" y="98264"/>
                      <a:pt x="11411" y="102524"/>
                      <a:pt x="16669" y="102524"/>
                    </a:cubicBezTo>
                    <a:lnTo>
                      <a:pt x="93002" y="102524"/>
                    </a:lnTo>
                    <a:close/>
                    <a:moveTo>
                      <a:pt x="26203" y="26194"/>
                    </a:moveTo>
                    <a:lnTo>
                      <a:pt x="83487" y="26194"/>
                    </a:lnTo>
                    <a:lnTo>
                      <a:pt x="83487" y="83474"/>
                    </a:lnTo>
                    <a:lnTo>
                      <a:pt x="26203" y="83474"/>
                    </a:lnTo>
                    <a:lnTo>
                      <a:pt x="26203" y="26194"/>
                    </a:lnTo>
                    <a:close/>
                  </a:path>
                </a:pathLst>
              </a:custGeom>
              <a:grpFill/>
              <a:ln w="317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B12832A3-F6D5-464E-AB29-C1CBA392E573}"/>
                  </a:ext>
                </a:extLst>
              </p:cNvPr>
              <p:cNvSpPr/>
              <p:nvPr/>
            </p:nvSpPr>
            <p:spPr>
              <a:xfrm>
                <a:off x="1814953" y="2651978"/>
                <a:ext cx="104775" cy="104775"/>
              </a:xfrm>
              <a:custGeom>
                <a:avLst/>
                <a:gdLst>
                  <a:gd name="connsiteX0" fmla="*/ 92896 w 104775"/>
                  <a:gd name="connsiteY0" fmla="*/ 7144 h 104775"/>
                  <a:gd name="connsiteX1" fmla="*/ 16669 w 104775"/>
                  <a:gd name="connsiteY1" fmla="*/ 7144 h 104775"/>
                  <a:gd name="connsiteX2" fmla="*/ 7144 w 104775"/>
                  <a:gd name="connsiteY2" fmla="*/ 16669 h 104775"/>
                  <a:gd name="connsiteX3" fmla="*/ 7144 w 104775"/>
                  <a:gd name="connsiteY3" fmla="*/ 92999 h 104775"/>
                  <a:gd name="connsiteX4" fmla="*/ 16669 w 104775"/>
                  <a:gd name="connsiteY4" fmla="*/ 102524 h 104775"/>
                  <a:gd name="connsiteX5" fmla="*/ 92896 w 104775"/>
                  <a:gd name="connsiteY5" fmla="*/ 102524 h 104775"/>
                  <a:gd name="connsiteX6" fmla="*/ 102421 w 104775"/>
                  <a:gd name="connsiteY6" fmla="*/ 92999 h 104775"/>
                  <a:gd name="connsiteX7" fmla="*/ 102421 w 104775"/>
                  <a:gd name="connsiteY7" fmla="*/ 16669 h 104775"/>
                  <a:gd name="connsiteX8" fmla="*/ 92896 w 104775"/>
                  <a:gd name="connsiteY8" fmla="*/ 7144 h 104775"/>
                  <a:gd name="connsiteX9" fmla="*/ 83371 w 104775"/>
                  <a:gd name="connsiteY9" fmla="*/ 83474 h 104775"/>
                  <a:gd name="connsiteX10" fmla="*/ 26194 w 104775"/>
                  <a:gd name="connsiteY10" fmla="*/ 83474 h 104775"/>
                  <a:gd name="connsiteX11" fmla="*/ 26194 w 104775"/>
                  <a:gd name="connsiteY11" fmla="*/ 26194 h 104775"/>
                  <a:gd name="connsiteX12" fmla="*/ 83371 w 104775"/>
                  <a:gd name="connsiteY12" fmla="*/ 26194 h 104775"/>
                  <a:gd name="connsiteX13" fmla="*/ 83371 w 104775"/>
                  <a:gd name="connsiteY13" fmla="*/ 8347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92896" y="7144"/>
                    </a:moveTo>
                    <a:lnTo>
                      <a:pt x="16669" y="7144"/>
                    </a:lnTo>
                    <a:cubicBezTo>
                      <a:pt x="11403" y="7144"/>
                      <a:pt x="7144" y="11404"/>
                      <a:pt x="7144" y="16669"/>
                    </a:cubicBezTo>
                    <a:lnTo>
                      <a:pt x="7144" y="92999"/>
                    </a:lnTo>
                    <a:cubicBezTo>
                      <a:pt x="7144" y="98264"/>
                      <a:pt x="11403" y="102524"/>
                      <a:pt x="16669" y="102524"/>
                    </a:cubicBezTo>
                    <a:lnTo>
                      <a:pt x="92896" y="102524"/>
                    </a:lnTo>
                    <a:cubicBezTo>
                      <a:pt x="98161" y="102524"/>
                      <a:pt x="102421" y="98264"/>
                      <a:pt x="102421" y="92999"/>
                    </a:cubicBezTo>
                    <a:lnTo>
                      <a:pt x="102421" y="16669"/>
                    </a:lnTo>
                    <a:cubicBezTo>
                      <a:pt x="102421" y="11404"/>
                      <a:pt x="98161" y="7144"/>
                      <a:pt x="92896" y="7144"/>
                    </a:cubicBezTo>
                    <a:close/>
                    <a:moveTo>
                      <a:pt x="83371" y="83474"/>
                    </a:moveTo>
                    <a:lnTo>
                      <a:pt x="26194" y="83474"/>
                    </a:lnTo>
                    <a:lnTo>
                      <a:pt x="26194" y="26194"/>
                    </a:lnTo>
                    <a:lnTo>
                      <a:pt x="83371" y="26194"/>
                    </a:lnTo>
                    <a:lnTo>
                      <a:pt x="83371" y="83474"/>
                    </a:lnTo>
                    <a:close/>
                  </a:path>
                </a:pathLst>
              </a:custGeom>
              <a:grpFill/>
              <a:ln w="317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C083CE21-4887-4EB9-9FA8-F7DD05654CAE}"/>
                  </a:ext>
                </a:extLst>
              </p:cNvPr>
              <p:cNvSpPr/>
              <p:nvPr/>
            </p:nvSpPr>
            <p:spPr>
              <a:xfrm>
                <a:off x="1741469" y="2779840"/>
                <a:ext cx="104775" cy="104775"/>
              </a:xfrm>
              <a:custGeom>
                <a:avLst/>
                <a:gdLst>
                  <a:gd name="connsiteX0" fmla="*/ 16669 w 104775"/>
                  <a:gd name="connsiteY0" fmla="*/ 102524 h 104775"/>
                  <a:gd name="connsiteX1" fmla="*/ 92999 w 104775"/>
                  <a:gd name="connsiteY1" fmla="*/ 102524 h 104775"/>
                  <a:gd name="connsiteX2" fmla="*/ 102524 w 104775"/>
                  <a:gd name="connsiteY2" fmla="*/ 92999 h 104775"/>
                  <a:gd name="connsiteX3" fmla="*/ 102524 w 104775"/>
                  <a:gd name="connsiteY3" fmla="*/ 16669 h 104775"/>
                  <a:gd name="connsiteX4" fmla="*/ 92999 w 104775"/>
                  <a:gd name="connsiteY4" fmla="*/ 7144 h 104775"/>
                  <a:gd name="connsiteX5" fmla="*/ 16669 w 104775"/>
                  <a:gd name="connsiteY5" fmla="*/ 7144 h 104775"/>
                  <a:gd name="connsiteX6" fmla="*/ 7144 w 104775"/>
                  <a:gd name="connsiteY6" fmla="*/ 16669 h 104775"/>
                  <a:gd name="connsiteX7" fmla="*/ 7144 w 104775"/>
                  <a:gd name="connsiteY7" fmla="*/ 92999 h 104775"/>
                  <a:gd name="connsiteX8" fmla="*/ 16669 w 104775"/>
                  <a:gd name="connsiteY8" fmla="*/ 102524 h 104775"/>
                  <a:gd name="connsiteX9" fmla="*/ 26194 w 104775"/>
                  <a:gd name="connsiteY9" fmla="*/ 26195 h 104775"/>
                  <a:gd name="connsiteX10" fmla="*/ 83474 w 104775"/>
                  <a:gd name="connsiteY10" fmla="*/ 26195 h 104775"/>
                  <a:gd name="connsiteX11" fmla="*/ 83474 w 104775"/>
                  <a:gd name="connsiteY11" fmla="*/ 83475 h 104775"/>
                  <a:gd name="connsiteX12" fmla="*/ 26194 w 104775"/>
                  <a:gd name="connsiteY12" fmla="*/ 83475 h 104775"/>
                  <a:gd name="connsiteX13" fmla="*/ 26194 w 104775"/>
                  <a:gd name="connsiteY13" fmla="*/ 2619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16669" y="102524"/>
                    </a:moveTo>
                    <a:lnTo>
                      <a:pt x="92999" y="102524"/>
                    </a:lnTo>
                    <a:cubicBezTo>
                      <a:pt x="98264" y="102524"/>
                      <a:pt x="102524" y="98264"/>
                      <a:pt x="102524" y="92999"/>
                    </a:cubicBezTo>
                    <a:lnTo>
                      <a:pt x="102524" y="16669"/>
                    </a:lnTo>
                    <a:cubicBezTo>
                      <a:pt x="102524" y="11404"/>
                      <a:pt x="98264" y="7144"/>
                      <a:pt x="92999" y="7144"/>
                    </a:cubicBezTo>
                    <a:lnTo>
                      <a:pt x="16669" y="7144"/>
                    </a:lnTo>
                    <a:cubicBezTo>
                      <a:pt x="11404" y="7144"/>
                      <a:pt x="7144" y="11404"/>
                      <a:pt x="7144" y="16669"/>
                    </a:cubicBezTo>
                    <a:lnTo>
                      <a:pt x="7144" y="92999"/>
                    </a:lnTo>
                    <a:cubicBezTo>
                      <a:pt x="7144" y="98265"/>
                      <a:pt x="11404" y="102524"/>
                      <a:pt x="16669" y="102524"/>
                    </a:cubicBezTo>
                    <a:close/>
                    <a:moveTo>
                      <a:pt x="26194" y="26195"/>
                    </a:moveTo>
                    <a:lnTo>
                      <a:pt x="83474" y="26195"/>
                    </a:lnTo>
                    <a:lnTo>
                      <a:pt x="83474" y="83475"/>
                    </a:lnTo>
                    <a:lnTo>
                      <a:pt x="26194" y="83475"/>
                    </a:lnTo>
                    <a:lnTo>
                      <a:pt x="26194" y="26195"/>
                    </a:lnTo>
                    <a:close/>
                  </a:path>
                </a:pathLst>
              </a:custGeom>
              <a:grpFill/>
              <a:ln w="317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4F5D50C7-D8E0-4870-B131-04C527D59BFF}"/>
                  </a:ext>
                </a:extLst>
              </p:cNvPr>
              <p:cNvSpPr/>
              <p:nvPr/>
            </p:nvSpPr>
            <p:spPr>
              <a:xfrm>
                <a:off x="1668088" y="2651978"/>
                <a:ext cx="104775" cy="104775"/>
              </a:xfrm>
              <a:custGeom>
                <a:avLst/>
                <a:gdLst>
                  <a:gd name="connsiteX0" fmla="*/ 102533 w 104775"/>
                  <a:gd name="connsiteY0" fmla="*/ 92999 h 104775"/>
                  <a:gd name="connsiteX1" fmla="*/ 102533 w 104775"/>
                  <a:gd name="connsiteY1" fmla="*/ 16669 h 104775"/>
                  <a:gd name="connsiteX2" fmla="*/ 93008 w 104775"/>
                  <a:gd name="connsiteY2" fmla="*/ 7144 h 104775"/>
                  <a:gd name="connsiteX3" fmla="*/ 16669 w 104775"/>
                  <a:gd name="connsiteY3" fmla="*/ 7144 h 104775"/>
                  <a:gd name="connsiteX4" fmla="*/ 7144 w 104775"/>
                  <a:gd name="connsiteY4" fmla="*/ 16669 h 104775"/>
                  <a:gd name="connsiteX5" fmla="*/ 7144 w 104775"/>
                  <a:gd name="connsiteY5" fmla="*/ 92999 h 104775"/>
                  <a:gd name="connsiteX6" fmla="*/ 16669 w 104775"/>
                  <a:gd name="connsiteY6" fmla="*/ 102524 h 104775"/>
                  <a:gd name="connsiteX7" fmla="*/ 93008 w 104775"/>
                  <a:gd name="connsiteY7" fmla="*/ 102524 h 104775"/>
                  <a:gd name="connsiteX8" fmla="*/ 102533 w 104775"/>
                  <a:gd name="connsiteY8" fmla="*/ 92999 h 104775"/>
                  <a:gd name="connsiteX9" fmla="*/ 83483 w 104775"/>
                  <a:gd name="connsiteY9" fmla="*/ 83474 h 104775"/>
                  <a:gd name="connsiteX10" fmla="*/ 26194 w 104775"/>
                  <a:gd name="connsiteY10" fmla="*/ 83474 h 104775"/>
                  <a:gd name="connsiteX11" fmla="*/ 26194 w 104775"/>
                  <a:gd name="connsiteY11" fmla="*/ 26194 h 104775"/>
                  <a:gd name="connsiteX12" fmla="*/ 83483 w 104775"/>
                  <a:gd name="connsiteY12" fmla="*/ 26194 h 104775"/>
                  <a:gd name="connsiteX13" fmla="*/ 83483 w 104775"/>
                  <a:gd name="connsiteY13" fmla="*/ 8347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102533" y="92999"/>
                    </a:moveTo>
                    <a:lnTo>
                      <a:pt x="102533" y="16669"/>
                    </a:lnTo>
                    <a:cubicBezTo>
                      <a:pt x="102533" y="11404"/>
                      <a:pt x="98272" y="7144"/>
                      <a:pt x="93008" y="7144"/>
                    </a:cubicBezTo>
                    <a:lnTo>
                      <a:pt x="16669" y="7144"/>
                    </a:lnTo>
                    <a:cubicBezTo>
                      <a:pt x="11403" y="7144"/>
                      <a:pt x="7144" y="11404"/>
                      <a:pt x="7144" y="16669"/>
                    </a:cubicBezTo>
                    <a:lnTo>
                      <a:pt x="7144" y="92999"/>
                    </a:lnTo>
                    <a:cubicBezTo>
                      <a:pt x="7144" y="98264"/>
                      <a:pt x="11403" y="102524"/>
                      <a:pt x="16669" y="102524"/>
                    </a:cubicBezTo>
                    <a:lnTo>
                      <a:pt x="93008" y="102524"/>
                    </a:lnTo>
                    <a:cubicBezTo>
                      <a:pt x="98273" y="102524"/>
                      <a:pt x="102533" y="98265"/>
                      <a:pt x="102533" y="92999"/>
                    </a:cubicBezTo>
                    <a:close/>
                    <a:moveTo>
                      <a:pt x="83483" y="83474"/>
                    </a:moveTo>
                    <a:lnTo>
                      <a:pt x="26194" y="83474"/>
                    </a:lnTo>
                    <a:lnTo>
                      <a:pt x="26194" y="26194"/>
                    </a:lnTo>
                    <a:lnTo>
                      <a:pt x="83483" y="26194"/>
                    </a:lnTo>
                    <a:lnTo>
                      <a:pt x="83483" y="83474"/>
                    </a:lnTo>
                    <a:close/>
                  </a:path>
                </a:pathLst>
              </a:custGeom>
              <a:grpFill/>
              <a:ln w="317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7B8C91B9-E6E1-4472-9271-0196A8D47983}"/>
                  </a:ext>
                </a:extLst>
              </p:cNvPr>
              <p:cNvSpPr/>
              <p:nvPr/>
            </p:nvSpPr>
            <p:spPr>
              <a:xfrm>
                <a:off x="1817800" y="2907796"/>
                <a:ext cx="104775" cy="104775"/>
              </a:xfrm>
              <a:custGeom>
                <a:avLst/>
                <a:gdLst>
                  <a:gd name="connsiteX0" fmla="*/ 16669 w 104775"/>
                  <a:gd name="connsiteY0" fmla="*/ 102421 h 104775"/>
                  <a:gd name="connsiteX1" fmla="*/ 92999 w 104775"/>
                  <a:gd name="connsiteY1" fmla="*/ 102421 h 104775"/>
                  <a:gd name="connsiteX2" fmla="*/ 102524 w 104775"/>
                  <a:gd name="connsiteY2" fmla="*/ 92896 h 104775"/>
                  <a:gd name="connsiteX3" fmla="*/ 102524 w 104775"/>
                  <a:gd name="connsiteY3" fmla="*/ 16669 h 104775"/>
                  <a:gd name="connsiteX4" fmla="*/ 92999 w 104775"/>
                  <a:gd name="connsiteY4" fmla="*/ 7144 h 104775"/>
                  <a:gd name="connsiteX5" fmla="*/ 16669 w 104775"/>
                  <a:gd name="connsiteY5" fmla="*/ 7144 h 104775"/>
                  <a:gd name="connsiteX6" fmla="*/ 7144 w 104775"/>
                  <a:gd name="connsiteY6" fmla="*/ 16669 h 104775"/>
                  <a:gd name="connsiteX7" fmla="*/ 7144 w 104775"/>
                  <a:gd name="connsiteY7" fmla="*/ 92896 h 104775"/>
                  <a:gd name="connsiteX8" fmla="*/ 16669 w 104775"/>
                  <a:gd name="connsiteY8" fmla="*/ 102421 h 104775"/>
                  <a:gd name="connsiteX9" fmla="*/ 26194 w 104775"/>
                  <a:gd name="connsiteY9" fmla="*/ 26194 h 104775"/>
                  <a:gd name="connsiteX10" fmla="*/ 83474 w 104775"/>
                  <a:gd name="connsiteY10" fmla="*/ 26194 h 104775"/>
                  <a:gd name="connsiteX11" fmla="*/ 83474 w 104775"/>
                  <a:gd name="connsiteY11" fmla="*/ 83371 h 104775"/>
                  <a:gd name="connsiteX12" fmla="*/ 26194 w 104775"/>
                  <a:gd name="connsiteY12" fmla="*/ 83371 h 104775"/>
                  <a:gd name="connsiteX13" fmla="*/ 26194 w 104775"/>
                  <a:gd name="connsiteY13" fmla="*/ 261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16669" y="102421"/>
                    </a:moveTo>
                    <a:lnTo>
                      <a:pt x="92999" y="102421"/>
                    </a:lnTo>
                    <a:cubicBezTo>
                      <a:pt x="98264" y="102421"/>
                      <a:pt x="102524" y="98161"/>
                      <a:pt x="102524" y="92896"/>
                    </a:cubicBezTo>
                    <a:lnTo>
                      <a:pt x="102524" y="16669"/>
                    </a:lnTo>
                    <a:cubicBezTo>
                      <a:pt x="102524" y="11403"/>
                      <a:pt x="98264" y="7144"/>
                      <a:pt x="92999" y="7144"/>
                    </a:cubicBezTo>
                    <a:lnTo>
                      <a:pt x="16669" y="7144"/>
                    </a:lnTo>
                    <a:cubicBezTo>
                      <a:pt x="11404" y="7144"/>
                      <a:pt x="7144" y="11403"/>
                      <a:pt x="7144" y="16669"/>
                    </a:cubicBezTo>
                    <a:lnTo>
                      <a:pt x="7144" y="92896"/>
                    </a:lnTo>
                    <a:cubicBezTo>
                      <a:pt x="7144" y="98161"/>
                      <a:pt x="11403" y="102421"/>
                      <a:pt x="16669" y="102421"/>
                    </a:cubicBezTo>
                    <a:close/>
                    <a:moveTo>
                      <a:pt x="26194" y="26194"/>
                    </a:moveTo>
                    <a:lnTo>
                      <a:pt x="83474" y="26194"/>
                    </a:lnTo>
                    <a:lnTo>
                      <a:pt x="83474" y="83371"/>
                    </a:lnTo>
                    <a:lnTo>
                      <a:pt x="26194" y="83371"/>
                    </a:lnTo>
                    <a:lnTo>
                      <a:pt x="26194" y="26194"/>
                    </a:lnTo>
                    <a:close/>
                  </a:path>
                </a:pathLst>
              </a:custGeom>
              <a:grpFill/>
              <a:ln w="317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17BD5A34-3CCA-461C-A23C-7FF84D340C56}"/>
                  </a:ext>
                </a:extLst>
              </p:cNvPr>
              <p:cNvSpPr/>
              <p:nvPr/>
            </p:nvSpPr>
            <p:spPr>
              <a:xfrm>
                <a:off x="1888326" y="2779841"/>
                <a:ext cx="104775" cy="104775"/>
              </a:xfrm>
              <a:custGeom>
                <a:avLst/>
                <a:gdLst>
                  <a:gd name="connsiteX0" fmla="*/ 7144 w 104775"/>
                  <a:gd name="connsiteY0" fmla="*/ 16669 h 104775"/>
                  <a:gd name="connsiteX1" fmla="*/ 7144 w 104775"/>
                  <a:gd name="connsiteY1" fmla="*/ 92999 h 104775"/>
                  <a:gd name="connsiteX2" fmla="*/ 16669 w 104775"/>
                  <a:gd name="connsiteY2" fmla="*/ 102524 h 104775"/>
                  <a:gd name="connsiteX3" fmla="*/ 92999 w 104775"/>
                  <a:gd name="connsiteY3" fmla="*/ 102524 h 104775"/>
                  <a:gd name="connsiteX4" fmla="*/ 102524 w 104775"/>
                  <a:gd name="connsiteY4" fmla="*/ 92999 h 104775"/>
                  <a:gd name="connsiteX5" fmla="*/ 102524 w 104775"/>
                  <a:gd name="connsiteY5" fmla="*/ 16669 h 104775"/>
                  <a:gd name="connsiteX6" fmla="*/ 92999 w 104775"/>
                  <a:gd name="connsiteY6" fmla="*/ 7144 h 104775"/>
                  <a:gd name="connsiteX7" fmla="*/ 16669 w 104775"/>
                  <a:gd name="connsiteY7" fmla="*/ 7144 h 104775"/>
                  <a:gd name="connsiteX8" fmla="*/ 7144 w 104775"/>
                  <a:gd name="connsiteY8" fmla="*/ 16669 h 104775"/>
                  <a:gd name="connsiteX9" fmla="*/ 26194 w 104775"/>
                  <a:gd name="connsiteY9" fmla="*/ 26194 h 104775"/>
                  <a:gd name="connsiteX10" fmla="*/ 83474 w 104775"/>
                  <a:gd name="connsiteY10" fmla="*/ 26194 h 104775"/>
                  <a:gd name="connsiteX11" fmla="*/ 83474 w 104775"/>
                  <a:gd name="connsiteY11" fmla="*/ 83474 h 104775"/>
                  <a:gd name="connsiteX12" fmla="*/ 26194 w 104775"/>
                  <a:gd name="connsiteY12" fmla="*/ 83474 h 104775"/>
                  <a:gd name="connsiteX13" fmla="*/ 26194 w 104775"/>
                  <a:gd name="connsiteY13" fmla="*/ 261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7144" y="16669"/>
                    </a:moveTo>
                    <a:lnTo>
                      <a:pt x="7144" y="92999"/>
                    </a:lnTo>
                    <a:cubicBezTo>
                      <a:pt x="7144" y="98264"/>
                      <a:pt x="11404" y="102524"/>
                      <a:pt x="16669" y="102524"/>
                    </a:cubicBezTo>
                    <a:lnTo>
                      <a:pt x="92999" y="102524"/>
                    </a:lnTo>
                    <a:cubicBezTo>
                      <a:pt x="98264" y="102524"/>
                      <a:pt x="102524" y="98264"/>
                      <a:pt x="102524" y="92999"/>
                    </a:cubicBezTo>
                    <a:lnTo>
                      <a:pt x="102524" y="16669"/>
                    </a:lnTo>
                    <a:cubicBezTo>
                      <a:pt x="102524" y="11404"/>
                      <a:pt x="98264" y="7144"/>
                      <a:pt x="92999" y="7144"/>
                    </a:cubicBezTo>
                    <a:lnTo>
                      <a:pt x="16669" y="7144"/>
                    </a:lnTo>
                    <a:cubicBezTo>
                      <a:pt x="11403" y="7144"/>
                      <a:pt x="7144" y="11403"/>
                      <a:pt x="7144" y="16669"/>
                    </a:cubicBezTo>
                    <a:close/>
                    <a:moveTo>
                      <a:pt x="26194" y="26194"/>
                    </a:moveTo>
                    <a:lnTo>
                      <a:pt x="83474" y="26194"/>
                    </a:lnTo>
                    <a:lnTo>
                      <a:pt x="83474" y="83474"/>
                    </a:lnTo>
                    <a:lnTo>
                      <a:pt x="26194" y="83474"/>
                    </a:lnTo>
                    <a:lnTo>
                      <a:pt x="26194" y="26194"/>
                    </a:lnTo>
                    <a:close/>
                  </a:path>
                </a:pathLst>
              </a:custGeom>
              <a:grpFill/>
              <a:ln w="3175" cap="flat">
                <a:noFill/>
                <a:prstDash val="solid"/>
                <a:miter/>
              </a:ln>
            </p:spPr>
            <p:txBody>
              <a:bodyPr rtlCol="0" anchor="ctr"/>
              <a:lstStyle/>
              <a:p>
                <a:endParaRPr lang="en-US"/>
              </a:p>
            </p:txBody>
          </p:sp>
        </p:grpSp>
        <p:cxnSp>
          <p:nvCxnSpPr>
            <p:cNvPr id="34" name="Straight Connector 33">
              <a:extLst>
                <a:ext uri="{FF2B5EF4-FFF2-40B4-BE49-F238E27FC236}">
                  <a16:creationId xmlns:a16="http://schemas.microsoft.com/office/drawing/2014/main" id="{761C62D0-F530-405A-8E65-B4D3B3EB34B5}"/>
                </a:ext>
              </a:extLst>
            </p:cNvPr>
            <p:cNvCxnSpPr>
              <a:cxnSpLocks/>
            </p:cNvCxnSpPr>
            <p:nvPr/>
          </p:nvCxnSpPr>
          <p:spPr>
            <a:xfrm>
              <a:off x="10656666" y="0"/>
              <a:ext cx="0" cy="212063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E1FB78C-B92D-48D2-A9CA-B7750A835509}"/>
                </a:ext>
              </a:extLst>
            </p:cNvPr>
            <p:cNvCxnSpPr>
              <a:cxnSpLocks/>
            </p:cNvCxnSpPr>
            <p:nvPr/>
          </p:nvCxnSpPr>
          <p:spPr>
            <a:xfrm>
              <a:off x="10656666" y="4822140"/>
              <a:ext cx="0" cy="203586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AFD1357A-DE60-4713-B059-099F3EA9A8C1}"/>
              </a:ext>
            </a:extLst>
          </p:cNvPr>
          <p:cNvGrpSpPr/>
          <p:nvPr/>
        </p:nvGrpSpPr>
        <p:grpSpPr>
          <a:xfrm>
            <a:off x="10278448" y="6890659"/>
            <a:ext cx="756436" cy="6858000"/>
            <a:chOff x="10278448" y="0"/>
            <a:chExt cx="756436" cy="6858000"/>
          </a:xfrm>
        </p:grpSpPr>
        <p:cxnSp>
          <p:nvCxnSpPr>
            <p:cNvPr id="55" name="Straight Connector 54">
              <a:extLst>
                <a:ext uri="{FF2B5EF4-FFF2-40B4-BE49-F238E27FC236}">
                  <a16:creationId xmlns:a16="http://schemas.microsoft.com/office/drawing/2014/main" id="{0FFD0C2B-2232-4A96-B9CC-A909E9A31F6F}"/>
                </a:ext>
              </a:extLst>
            </p:cNvPr>
            <p:cNvCxnSpPr>
              <a:cxnSpLocks/>
            </p:cNvCxnSpPr>
            <p:nvPr/>
          </p:nvCxnSpPr>
          <p:spPr>
            <a:xfrm>
              <a:off x="10656666" y="0"/>
              <a:ext cx="0" cy="212063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2C31DE0-91E1-4570-B12F-9A719C589542}"/>
                </a:ext>
              </a:extLst>
            </p:cNvPr>
            <p:cNvCxnSpPr>
              <a:cxnSpLocks/>
            </p:cNvCxnSpPr>
            <p:nvPr/>
          </p:nvCxnSpPr>
          <p:spPr>
            <a:xfrm>
              <a:off x="10656666" y="4822140"/>
              <a:ext cx="0" cy="203586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57" name="light">
              <a:extLst>
                <a:ext uri="{FF2B5EF4-FFF2-40B4-BE49-F238E27FC236}">
                  <a16:creationId xmlns:a16="http://schemas.microsoft.com/office/drawing/2014/main" id="{E00F004F-638E-4CFE-B0FB-2B7C7FE8F159}"/>
                </a:ext>
              </a:extLst>
            </p:cNvPr>
            <p:cNvSpPr>
              <a:spLocks noChangeAspect="1" noEditPoints="1"/>
            </p:cNvSpPr>
            <p:nvPr/>
          </p:nvSpPr>
          <p:spPr bwMode="auto">
            <a:xfrm>
              <a:off x="10278448" y="2795483"/>
              <a:ext cx="756436" cy="112305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Tree>
    <p:extLst>
      <p:ext uri="{BB962C8B-B14F-4D97-AF65-F5344CB8AC3E}">
        <p14:creationId xmlns:p14="http://schemas.microsoft.com/office/powerpoint/2010/main" val="3681044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직선 연결선 25"/>
          <p:cNvCxnSpPr/>
          <p:nvPr/>
        </p:nvCxnSpPr>
        <p:spPr>
          <a:xfrm>
            <a:off x="509285" y="732381"/>
            <a:ext cx="11096296" cy="0"/>
          </a:xfrm>
          <a:prstGeom prst="line">
            <a:avLst/>
          </a:prstGeom>
          <a:ln w="19050"/>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8D1DBA9D-92ED-4CA0-89DE-D99832BEE8B1}"/>
              </a:ext>
            </a:extLst>
          </p:cNvPr>
          <p:cNvSpPr txBox="1"/>
          <p:nvPr/>
        </p:nvSpPr>
        <p:spPr>
          <a:xfrm>
            <a:off x="444736" y="346326"/>
            <a:ext cx="8353824" cy="338554"/>
          </a:xfrm>
          <a:prstGeom prst="rect">
            <a:avLst/>
          </a:prstGeom>
          <a:noFill/>
        </p:spPr>
        <p:txBody>
          <a:bodyPr wrap="square" rtlCol="0">
            <a:spAutoFit/>
          </a:bodyPr>
          <a:lstStyle/>
          <a:p>
            <a:pPr>
              <a:spcBef>
                <a:spcPts val="200"/>
              </a:spcBef>
            </a:pPr>
            <a:r>
              <a:rPr lang="en-US" altLang="ko-KR"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GUI</a:t>
            </a:r>
            <a:r>
              <a:rPr lang="ko-KR" altLang="en-US"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를 이용한 </a:t>
            </a:r>
            <a:r>
              <a:rPr lang="en-US" altLang="ko-KR"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Automated ML </a:t>
            </a:r>
            <a:r>
              <a:rPr lang="ko-KR" altLang="en-US"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예시 </a:t>
            </a:r>
            <a:r>
              <a:rPr lang="en-US" altLang="ko-KR"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a:t>
            </a:r>
            <a:r>
              <a:rPr lang="ko-KR" altLang="en-US"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기본 설정</a:t>
            </a:r>
            <a:r>
              <a:rPr lang="en-US" altLang="ko-KR"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a:t>
            </a:r>
          </a:p>
        </p:txBody>
      </p:sp>
      <p:sp>
        <p:nvSpPr>
          <p:cNvPr id="2" name="TextBox 1">
            <a:extLst>
              <a:ext uri="{FF2B5EF4-FFF2-40B4-BE49-F238E27FC236}">
                <a16:creationId xmlns:a16="http://schemas.microsoft.com/office/drawing/2014/main" id="{AEE5BC08-B37C-4B5A-BA2D-79BC2D818442}"/>
              </a:ext>
            </a:extLst>
          </p:cNvPr>
          <p:cNvSpPr txBox="1"/>
          <p:nvPr/>
        </p:nvSpPr>
        <p:spPr>
          <a:xfrm>
            <a:off x="361011" y="4207270"/>
            <a:ext cx="2980066" cy="1107996"/>
          </a:xfrm>
          <a:prstGeom prst="rect">
            <a:avLst/>
          </a:prstGeom>
          <a:noFill/>
        </p:spPr>
        <p:txBody>
          <a:bodyPr wrap="square" lIns="0" tIns="0" rIns="0" bIns="0" rtlCol="0">
            <a:spAutoFit/>
          </a:bodyPr>
          <a:lstStyle/>
          <a:p>
            <a:pPr defTabSz="932597" latinLnBrk="0"/>
            <a:r>
              <a:rPr lang="en-US" altLang="ko-KR" sz="1400" b="1" dirty="0">
                <a:gradFill>
                  <a:gsLst>
                    <a:gs pos="2917">
                      <a:srgbClr val="1A1A1A"/>
                    </a:gs>
                    <a:gs pos="30000">
                      <a:srgbClr val="1A1A1A"/>
                    </a:gs>
                  </a:gsLst>
                  <a:lin ang="5400000" scaled="0"/>
                </a:gradFill>
                <a:latin typeface="Segoe UI"/>
              </a:rPr>
              <a:t>GUI</a:t>
            </a:r>
            <a:r>
              <a:rPr lang="ko-KR" altLang="en-US" sz="1400" b="1" dirty="0">
                <a:gradFill>
                  <a:gsLst>
                    <a:gs pos="2917">
                      <a:srgbClr val="1A1A1A"/>
                    </a:gs>
                    <a:gs pos="30000">
                      <a:srgbClr val="1A1A1A"/>
                    </a:gs>
                  </a:gsLst>
                  <a:lin ang="5400000" scaled="0"/>
                </a:gradFill>
                <a:latin typeface="Segoe UI"/>
              </a:rPr>
              <a:t>로 </a:t>
            </a:r>
            <a:r>
              <a:rPr lang="en-US" altLang="ko-KR" sz="1400" b="1" dirty="0">
                <a:gradFill>
                  <a:gsLst>
                    <a:gs pos="2917">
                      <a:srgbClr val="1A1A1A"/>
                    </a:gs>
                    <a:gs pos="30000">
                      <a:srgbClr val="1A1A1A"/>
                    </a:gs>
                  </a:gsLst>
                  <a:lin ang="5400000" scaled="0"/>
                </a:gradFill>
                <a:latin typeface="Segoe UI"/>
              </a:rPr>
              <a:t>Automated ML </a:t>
            </a:r>
            <a:r>
              <a:rPr lang="ko-KR" altLang="en-US" sz="1400" b="1" dirty="0">
                <a:gradFill>
                  <a:gsLst>
                    <a:gs pos="2917">
                      <a:srgbClr val="1A1A1A"/>
                    </a:gs>
                    <a:gs pos="30000">
                      <a:srgbClr val="1A1A1A"/>
                    </a:gs>
                  </a:gsLst>
                  <a:lin ang="5400000" scaled="0"/>
                </a:gradFill>
                <a:latin typeface="Segoe UI"/>
              </a:rPr>
              <a:t>실행하기 ① 데이터 선택</a:t>
            </a:r>
            <a:endParaRPr lang="en-US" altLang="ko-KR" sz="1400" b="1" dirty="0">
              <a:gradFill>
                <a:gsLst>
                  <a:gs pos="2917">
                    <a:srgbClr val="1A1A1A"/>
                  </a:gs>
                  <a:gs pos="30000">
                    <a:srgbClr val="1A1A1A"/>
                  </a:gs>
                </a:gsLst>
                <a:lin ang="5400000" scaled="0"/>
              </a:gradFill>
              <a:latin typeface="Segoe UI"/>
            </a:endParaRPr>
          </a:p>
          <a:p>
            <a:pPr marL="285750" indent="-285750" defTabSz="932597" latinLnBrk="0">
              <a:buFont typeface="Arial" panose="020B0604020202020204" pitchFamily="34" charset="0"/>
              <a:buChar char="•"/>
            </a:pPr>
            <a:r>
              <a:rPr lang="en-US" altLang="ko-KR" sz="1100" dirty="0">
                <a:gradFill>
                  <a:gsLst>
                    <a:gs pos="2917">
                      <a:srgbClr val="1A1A1A"/>
                    </a:gs>
                    <a:gs pos="30000">
                      <a:srgbClr val="1A1A1A"/>
                    </a:gs>
                  </a:gsLst>
                  <a:lin ang="5400000" scaled="0"/>
                </a:gradFill>
                <a:latin typeface="Segoe UI"/>
              </a:rPr>
              <a:t>GUI</a:t>
            </a:r>
            <a:r>
              <a:rPr lang="ko-KR" altLang="en-US" sz="1100" dirty="0">
                <a:gradFill>
                  <a:gsLst>
                    <a:gs pos="2917">
                      <a:srgbClr val="1A1A1A"/>
                    </a:gs>
                    <a:gs pos="30000">
                      <a:srgbClr val="1A1A1A"/>
                    </a:gs>
                  </a:gsLst>
                  <a:lin ang="5400000" scaled="0"/>
                </a:gradFill>
                <a:latin typeface="Segoe UI"/>
              </a:rPr>
              <a:t>에서 클릭만으로 </a:t>
            </a:r>
            <a:r>
              <a:rPr lang="en-US" altLang="ko-KR" sz="1100" dirty="0">
                <a:gradFill>
                  <a:gsLst>
                    <a:gs pos="2917">
                      <a:srgbClr val="1A1A1A"/>
                    </a:gs>
                    <a:gs pos="30000">
                      <a:srgbClr val="1A1A1A"/>
                    </a:gs>
                  </a:gsLst>
                  <a:lin ang="5400000" scaled="0"/>
                </a:gradFill>
                <a:latin typeface="Segoe UI"/>
              </a:rPr>
              <a:t>Automated ML</a:t>
            </a:r>
            <a:r>
              <a:rPr lang="ko-KR" altLang="en-US" sz="1100" dirty="0">
                <a:gradFill>
                  <a:gsLst>
                    <a:gs pos="2917">
                      <a:srgbClr val="1A1A1A"/>
                    </a:gs>
                    <a:gs pos="30000">
                      <a:srgbClr val="1A1A1A"/>
                    </a:gs>
                  </a:gsLst>
                  <a:lin ang="5400000" scaled="0"/>
                </a:gradFill>
                <a:latin typeface="Segoe UI"/>
              </a:rPr>
              <a:t>을 실행하는 방법 중 첫 단계</a:t>
            </a:r>
            <a:endParaRPr lang="en-US" altLang="ko-KR" sz="1100" dirty="0">
              <a:gradFill>
                <a:gsLst>
                  <a:gs pos="2917">
                    <a:srgbClr val="1A1A1A"/>
                  </a:gs>
                  <a:gs pos="30000">
                    <a:srgbClr val="1A1A1A"/>
                  </a:gs>
                </a:gsLst>
                <a:lin ang="5400000" scaled="0"/>
              </a:gradFill>
              <a:latin typeface="Segoe UI"/>
            </a:endParaRPr>
          </a:p>
          <a:p>
            <a:pPr marL="285750" indent="-285750" defTabSz="932597" latinLnBrk="0">
              <a:buFont typeface="Arial" panose="020B0604020202020204" pitchFamily="34" charset="0"/>
              <a:buChar char="•"/>
            </a:pPr>
            <a:r>
              <a:rPr lang="ko-KR" altLang="en-US" sz="1100" dirty="0">
                <a:gradFill>
                  <a:gsLst>
                    <a:gs pos="2917">
                      <a:srgbClr val="1A1A1A"/>
                    </a:gs>
                    <a:gs pos="30000">
                      <a:srgbClr val="1A1A1A"/>
                    </a:gs>
                  </a:gsLst>
                  <a:lin ang="5400000" scaled="0"/>
                </a:gradFill>
                <a:latin typeface="Segoe UI"/>
              </a:rPr>
              <a:t>데이터셋을 선택</a:t>
            </a:r>
            <a:r>
              <a:rPr lang="en-US" altLang="ko-KR" sz="1100" dirty="0">
                <a:gradFill>
                  <a:gsLst>
                    <a:gs pos="2917">
                      <a:srgbClr val="1A1A1A"/>
                    </a:gs>
                    <a:gs pos="30000">
                      <a:srgbClr val="1A1A1A"/>
                    </a:gs>
                  </a:gsLst>
                  <a:lin ang="5400000" scaled="0"/>
                </a:gradFill>
                <a:latin typeface="Segoe UI"/>
              </a:rPr>
              <a:t>, </a:t>
            </a:r>
            <a:r>
              <a:rPr lang="ko-KR" altLang="en-US" sz="1100" dirty="0">
                <a:gradFill>
                  <a:gsLst>
                    <a:gs pos="2917">
                      <a:srgbClr val="1A1A1A"/>
                    </a:gs>
                    <a:gs pos="30000">
                      <a:srgbClr val="1A1A1A"/>
                    </a:gs>
                  </a:gsLst>
                  <a:lin ang="5400000" scaled="0"/>
                </a:gradFill>
                <a:latin typeface="Segoe UI"/>
              </a:rPr>
              <a:t>미리보기</a:t>
            </a:r>
            <a:r>
              <a:rPr lang="en-US" altLang="ko-KR" sz="1100" dirty="0">
                <a:gradFill>
                  <a:gsLst>
                    <a:gs pos="2917">
                      <a:srgbClr val="1A1A1A"/>
                    </a:gs>
                    <a:gs pos="30000">
                      <a:srgbClr val="1A1A1A"/>
                    </a:gs>
                  </a:gsLst>
                  <a:lin ang="5400000" scaled="0"/>
                </a:gradFill>
                <a:latin typeface="Segoe UI"/>
              </a:rPr>
              <a:t>, </a:t>
            </a:r>
            <a:r>
              <a:rPr lang="ko-KR" altLang="en-US" sz="1100" dirty="0">
                <a:gradFill>
                  <a:gsLst>
                    <a:gs pos="2917">
                      <a:srgbClr val="1A1A1A"/>
                    </a:gs>
                    <a:gs pos="30000">
                      <a:srgbClr val="1A1A1A"/>
                    </a:gs>
                  </a:gsLst>
                  <a:lin ang="5400000" scaled="0"/>
                </a:gradFill>
                <a:latin typeface="Segoe UI"/>
              </a:rPr>
              <a:t>프로파일</a:t>
            </a:r>
            <a:r>
              <a:rPr lang="en-US" altLang="ko-KR" sz="1100" dirty="0">
                <a:gradFill>
                  <a:gsLst>
                    <a:gs pos="2917">
                      <a:srgbClr val="1A1A1A"/>
                    </a:gs>
                    <a:gs pos="30000">
                      <a:srgbClr val="1A1A1A"/>
                    </a:gs>
                  </a:gsLst>
                  <a:lin ang="5400000" scaled="0"/>
                </a:gradFill>
                <a:latin typeface="Segoe UI"/>
              </a:rPr>
              <a:t>(</a:t>
            </a:r>
            <a:r>
              <a:rPr lang="ko-KR" altLang="en-US" sz="1100" dirty="0">
                <a:gradFill>
                  <a:gsLst>
                    <a:gs pos="2917">
                      <a:srgbClr val="1A1A1A"/>
                    </a:gs>
                    <a:gs pos="30000">
                      <a:srgbClr val="1A1A1A"/>
                    </a:gs>
                  </a:gsLst>
                  <a:lin ang="5400000" scaled="0"/>
                </a:gradFill>
                <a:latin typeface="Segoe UI"/>
              </a:rPr>
              <a:t>기본통계</a:t>
            </a:r>
            <a:r>
              <a:rPr lang="en-US" altLang="ko-KR" sz="1100" dirty="0">
                <a:gradFill>
                  <a:gsLst>
                    <a:gs pos="2917">
                      <a:srgbClr val="1A1A1A"/>
                    </a:gs>
                    <a:gs pos="30000">
                      <a:srgbClr val="1A1A1A"/>
                    </a:gs>
                  </a:gsLst>
                  <a:lin ang="5400000" scaled="0"/>
                </a:gradFill>
                <a:latin typeface="Segoe UI"/>
              </a:rPr>
              <a:t>)</a:t>
            </a:r>
            <a:r>
              <a:rPr lang="ko-KR" altLang="en-US" sz="1100" dirty="0">
                <a:gradFill>
                  <a:gsLst>
                    <a:gs pos="2917">
                      <a:srgbClr val="1A1A1A"/>
                    </a:gs>
                    <a:gs pos="30000">
                      <a:srgbClr val="1A1A1A"/>
                    </a:gs>
                  </a:gsLst>
                  <a:lin ang="5400000" scaled="0"/>
                </a:gradFill>
                <a:latin typeface="Segoe UI"/>
              </a:rPr>
              <a:t> 확인</a:t>
            </a:r>
            <a:endParaRPr lang="en-US" altLang="ko-KR" sz="1100" dirty="0">
              <a:gradFill>
                <a:gsLst>
                  <a:gs pos="2917">
                    <a:srgbClr val="1A1A1A"/>
                  </a:gs>
                  <a:gs pos="30000">
                    <a:srgbClr val="1A1A1A"/>
                  </a:gs>
                </a:gsLst>
                <a:lin ang="5400000" scaled="0"/>
              </a:gradFill>
              <a:latin typeface="Segoe UI"/>
            </a:endParaRPr>
          </a:p>
        </p:txBody>
      </p:sp>
      <p:sp>
        <p:nvSpPr>
          <p:cNvPr id="10" name="TextBox 9">
            <a:extLst>
              <a:ext uri="{FF2B5EF4-FFF2-40B4-BE49-F238E27FC236}">
                <a16:creationId xmlns:a16="http://schemas.microsoft.com/office/drawing/2014/main" id="{268431FB-2DBE-43B6-B1AD-395D37D61837}"/>
              </a:ext>
            </a:extLst>
          </p:cNvPr>
          <p:cNvSpPr txBox="1"/>
          <p:nvPr/>
        </p:nvSpPr>
        <p:spPr>
          <a:xfrm>
            <a:off x="8458462" y="4139104"/>
            <a:ext cx="2980066" cy="1107996"/>
          </a:xfrm>
          <a:prstGeom prst="rect">
            <a:avLst/>
          </a:prstGeom>
          <a:noFill/>
        </p:spPr>
        <p:txBody>
          <a:bodyPr wrap="square" lIns="0" tIns="0" rIns="0" bIns="0" rtlCol="0">
            <a:spAutoFit/>
          </a:bodyPr>
          <a:lstStyle/>
          <a:p>
            <a:pPr defTabSz="932597" latinLnBrk="0"/>
            <a:r>
              <a:rPr lang="en-US" altLang="ko-KR" sz="1400" b="1" dirty="0">
                <a:gradFill>
                  <a:gsLst>
                    <a:gs pos="2917">
                      <a:srgbClr val="1A1A1A"/>
                    </a:gs>
                    <a:gs pos="30000">
                      <a:srgbClr val="1A1A1A"/>
                    </a:gs>
                  </a:gsLst>
                  <a:lin ang="5400000" scaled="0"/>
                </a:gradFill>
                <a:latin typeface="Segoe UI"/>
              </a:rPr>
              <a:t>GUI</a:t>
            </a:r>
            <a:r>
              <a:rPr lang="ko-KR" altLang="en-US" sz="1400" b="1" dirty="0">
                <a:gradFill>
                  <a:gsLst>
                    <a:gs pos="2917">
                      <a:srgbClr val="1A1A1A"/>
                    </a:gs>
                    <a:gs pos="30000">
                      <a:srgbClr val="1A1A1A"/>
                    </a:gs>
                  </a:gsLst>
                  <a:lin ang="5400000" scaled="0"/>
                </a:gradFill>
                <a:latin typeface="Segoe UI"/>
              </a:rPr>
              <a:t>로 </a:t>
            </a:r>
            <a:r>
              <a:rPr lang="en-US" altLang="ko-KR" sz="1400" b="1" dirty="0">
                <a:gradFill>
                  <a:gsLst>
                    <a:gs pos="2917">
                      <a:srgbClr val="1A1A1A"/>
                    </a:gs>
                    <a:gs pos="30000">
                      <a:srgbClr val="1A1A1A"/>
                    </a:gs>
                  </a:gsLst>
                  <a:lin ang="5400000" scaled="0"/>
                </a:gradFill>
                <a:latin typeface="Segoe UI"/>
              </a:rPr>
              <a:t>Automated ML </a:t>
            </a:r>
            <a:r>
              <a:rPr lang="ko-KR" altLang="en-US" sz="1400" b="1" dirty="0">
                <a:gradFill>
                  <a:gsLst>
                    <a:gs pos="2917">
                      <a:srgbClr val="1A1A1A"/>
                    </a:gs>
                    <a:gs pos="30000">
                      <a:srgbClr val="1A1A1A"/>
                    </a:gs>
                  </a:gsLst>
                  <a:lin ang="5400000" scaled="0"/>
                </a:gradFill>
                <a:latin typeface="Segoe UI"/>
              </a:rPr>
              <a:t>실행하기 ③ </a:t>
            </a:r>
            <a:r>
              <a:rPr lang="en-US" altLang="ko-KR" sz="1400" b="1" dirty="0">
                <a:gradFill>
                  <a:gsLst>
                    <a:gs pos="2917">
                      <a:srgbClr val="1A1A1A"/>
                    </a:gs>
                    <a:gs pos="30000">
                      <a:srgbClr val="1A1A1A"/>
                    </a:gs>
                  </a:gsLst>
                  <a:lin ang="5400000" scaled="0"/>
                </a:gradFill>
                <a:latin typeface="Segoe UI"/>
              </a:rPr>
              <a:t>ML Task </a:t>
            </a:r>
            <a:r>
              <a:rPr lang="ko-KR" altLang="en-US" sz="1400" b="1" dirty="0">
                <a:gradFill>
                  <a:gsLst>
                    <a:gs pos="2917">
                      <a:srgbClr val="1A1A1A"/>
                    </a:gs>
                    <a:gs pos="30000">
                      <a:srgbClr val="1A1A1A"/>
                    </a:gs>
                  </a:gsLst>
                  <a:lin ang="5400000" scaled="0"/>
                </a:gradFill>
                <a:latin typeface="Segoe UI"/>
              </a:rPr>
              <a:t>선택하기</a:t>
            </a:r>
            <a:endParaRPr lang="en-US" altLang="ko-KR" sz="1400" b="1" dirty="0">
              <a:gradFill>
                <a:gsLst>
                  <a:gs pos="2917">
                    <a:srgbClr val="1A1A1A"/>
                  </a:gs>
                  <a:gs pos="30000">
                    <a:srgbClr val="1A1A1A"/>
                  </a:gs>
                </a:gsLst>
                <a:lin ang="5400000" scaled="0"/>
              </a:gradFill>
              <a:latin typeface="Segoe UI"/>
            </a:endParaRPr>
          </a:p>
          <a:p>
            <a:pPr marL="285750" indent="-285750" defTabSz="932597" latinLnBrk="0">
              <a:buFont typeface="Arial" panose="020B0604020202020204" pitchFamily="34" charset="0"/>
              <a:buChar char="•"/>
            </a:pPr>
            <a:r>
              <a:rPr lang="en-US" altLang="ko-KR" sz="1100" dirty="0">
                <a:gradFill>
                  <a:gsLst>
                    <a:gs pos="2917">
                      <a:srgbClr val="1A1A1A"/>
                    </a:gs>
                    <a:gs pos="30000">
                      <a:srgbClr val="1A1A1A"/>
                    </a:gs>
                  </a:gsLst>
                  <a:lin ang="5400000" scaled="0"/>
                </a:gradFill>
                <a:latin typeface="Segoe UI"/>
              </a:rPr>
              <a:t>Classification, Regression, Forecasting </a:t>
            </a:r>
            <a:r>
              <a:rPr lang="ko-KR" altLang="en-US" sz="1100" dirty="0">
                <a:gradFill>
                  <a:gsLst>
                    <a:gs pos="2917">
                      <a:srgbClr val="1A1A1A"/>
                    </a:gs>
                    <a:gs pos="30000">
                      <a:srgbClr val="1A1A1A"/>
                    </a:gs>
                  </a:gsLst>
                  <a:lin ang="5400000" scaled="0"/>
                </a:gradFill>
                <a:latin typeface="Segoe UI"/>
              </a:rPr>
              <a:t>중에서 선택</a:t>
            </a:r>
            <a:endParaRPr lang="en-US" altLang="ko-KR" sz="1100" dirty="0">
              <a:gradFill>
                <a:gsLst>
                  <a:gs pos="2917">
                    <a:srgbClr val="1A1A1A"/>
                  </a:gs>
                  <a:gs pos="30000">
                    <a:srgbClr val="1A1A1A"/>
                  </a:gs>
                </a:gsLst>
                <a:lin ang="5400000" scaled="0"/>
              </a:gradFill>
              <a:latin typeface="Segoe UI"/>
            </a:endParaRPr>
          </a:p>
          <a:p>
            <a:pPr marL="285750" indent="-285750" defTabSz="932597" latinLnBrk="0">
              <a:buFont typeface="Arial" panose="020B0604020202020204" pitchFamily="34" charset="0"/>
              <a:buChar char="•"/>
            </a:pPr>
            <a:r>
              <a:rPr lang="en-US" altLang="ko-KR" sz="1100" dirty="0">
                <a:gradFill>
                  <a:gsLst>
                    <a:gs pos="2917">
                      <a:srgbClr val="1A1A1A"/>
                    </a:gs>
                    <a:gs pos="30000">
                      <a:srgbClr val="1A1A1A"/>
                    </a:gs>
                  </a:gsLst>
                  <a:lin ang="5400000" scaled="0"/>
                </a:gradFill>
                <a:latin typeface="Segoe UI"/>
              </a:rPr>
              <a:t>(Optional) </a:t>
            </a:r>
            <a:r>
              <a:rPr lang="ko-KR" altLang="en-US" sz="1100" dirty="0">
                <a:gradFill>
                  <a:gsLst>
                    <a:gs pos="2917">
                      <a:srgbClr val="1A1A1A"/>
                    </a:gs>
                    <a:gs pos="30000">
                      <a:srgbClr val="1A1A1A"/>
                    </a:gs>
                  </a:gsLst>
                  <a:lin ang="5400000" scaled="0"/>
                </a:gradFill>
                <a:latin typeface="Segoe UI"/>
              </a:rPr>
              <a:t>상세 조건 설정하지 않는다면</a:t>
            </a:r>
            <a:r>
              <a:rPr lang="en-US" altLang="ko-KR" sz="1100" dirty="0">
                <a:gradFill>
                  <a:gsLst>
                    <a:gs pos="2917">
                      <a:srgbClr val="1A1A1A"/>
                    </a:gs>
                    <a:gs pos="30000">
                      <a:srgbClr val="1A1A1A"/>
                    </a:gs>
                  </a:gsLst>
                  <a:lin ang="5400000" scaled="0"/>
                </a:gradFill>
                <a:latin typeface="Segoe UI"/>
              </a:rPr>
              <a:t>, </a:t>
            </a:r>
            <a:r>
              <a:rPr lang="ko-KR" altLang="en-US" sz="1100" dirty="0">
                <a:gradFill>
                  <a:gsLst>
                    <a:gs pos="2917">
                      <a:srgbClr val="1A1A1A"/>
                    </a:gs>
                    <a:gs pos="30000">
                      <a:srgbClr val="1A1A1A"/>
                    </a:gs>
                  </a:gsLst>
                  <a:lin ang="5400000" scaled="0"/>
                </a:gradFill>
                <a:latin typeface="Segoe UI"/>
              </a:rPr>
              <a:t>이 단계에서 바로 작업 시작 가능</a:t>
            </a:r>
            <a:endParaRPr lang="en-US" altLang="ko-KR" sz="1100" dirty="0">
              <a:gradFill>
                <a:gsLst>
                  <a:gs pos="2917">
                    <a:srgbClr val="1A1A1A"/>
                  </a:gs>
                  <a:gs pos="30000">
                    <a:srgbClr val="1A1A1A"/>
                  </a:gs>
                </a:gsLst>
                <a:lin ang="5400000" scaled="0"/>
              </a:gradFill>
              <a:latin typeface="Segoe UI"/>
            </a:endParaRPr>
          </a:p>
        </p:txBody>
      </p:sp>
      <p:pic>
        <p:nvPicPr>
          <p:cNvPr id="5" name="Picture 4">
            <a:extLst>
              <a:ext uri="{FF2B5EF4-FFF2-40B4-BE49-F238E27FC236}">
                <a16:creationId xmlns:a16="http://schemas.microsoft.com/office/drawing/2014/main" id="{7AB77A81-2A44-4D00-8C20-4086D509AE1D}"/>
              </a:ext>
            </a:extLst>
          </p:cNvPr>
          <p:cNvPicPr>
            <a:picLocks noChangeAspect="1"/>
          </p:cNvPicPr>
          <p:nvPr/>
        </p:nvPicPr>
        <p:blipFill rotWithShape="1">
          <a:blip r:embed="rId3"/>
          <a:srcRect r="24633"/>
          <a:stretch/>
        </p:blipFill>
        <p:spPr>
          <a:xfrm>
            <a:off x="425153" y="847148"/>
            <a:ext cx="4568878" cy="3356924"/>
          </a:xfrm>
          <a:prstGeom prst="rect">
            <a:avLst/>
          </a:prstGeom>
        </p:spPr>
      </p:pic>
      <p:pic>
        <p:nvPicPr>
          <p:cNvPr id="6" name="Picture 5">
            <a:extLst>
              <a:ext uri="{FF2B5EF4-FFF2-40B4-BE49-F238E27FC236}">
                <a16:creationId xmlns:a16="http://schemas.microsoft.com/office/drawing/2014/main" id="{15B64D70-8E0F-4E06-A320-09F6E0D57931}"/>
              </a:ext>
            </a:extLst>
          </p:cNvPr>
          <p:cNvPicPr>
            <a:picLocks noChangeAspect="1"/>
          </p:cNvPicPr>
          <p:nvPr/>
        </p:nvPicPr>
        <p:blipFill>
          <a:blip r:embed="rId4"/>
          <a:stretch>
            <a:fillRect/>
          </a:stretch>
        </p:blipFill>
        <p:spPr>
          <a:xfrm>
            <a:off x="3814324" y="3100164"/>
            <a:ext cx="4033771" cy="2669150"/>
          </a:xfrm>
          <a:prstGeom prst="rect">
            <a:avLst/>
          </a:prstGeom>
        </p:spPr>
      </p:pic>
      <p:sp>
        <p:nvSpPr>
          <p:cNvPr id="12" name="TextBox 11">
            <a:extLst>
              <a:ext uri="{FF2B5EF4-FFF2-40B4-BE49-F238E27FC236}">
                <a16:creationId xmlns:a16="http://schemas.microsoft.com/office/drawing/2014/main" id="{452B6C12-8CA5-43F8-91E7-7874DEB2063B}"/>
              </a:ext>
            </a:extLst>
          </p:cNvPr>
          <p:cNvSpPr txBox="1"/>
          <p:nvPr/>
        </p:nvSpPr>
        <p:spPr>
          <a:xfrm>
            <a:off x="3934820" y="5699835"/>
            <a:ext cx="2980066" cy="769441"/>
          </a:xfrm>
          <a:prstGeom prst="rect">
            <a:avLst/>
          </a:prstGeom>
          <a:noFill/>
        </p:spPr>
        <p:txBody>
          <a:bodyPr wrap="square" lIns="0" tIns="0" rIns="0" bIns="0" rtlCol="0">
            <a:spAutoFit/>
          </a:bodyPr>
          <a:lstStyle/>
          <a:p>
            <a:pPr defTabSz="932597" latinLnBrk="0"/>
            <a:r>
              <a:rPr lang="en-US" altLang="ko-KR" sz="1400" b="1" dirty="0">
                <a:gradFill>
                  <a:gsLst>
                    <a:gs pos="2917">
                      <a:srgbClr val="1A1A1A"/>
                    </a:gs>
                    <a:gs pos="30000">
                      <a:srgbClr val="1A1A1A"/>
                    </a:gs>
                  </a:gsLst>
                  <a:lin ang="5400000" scaled="0"/>
                </a:gradFill>
                <a:latin typeface="Segoe UI"/>
              </a:rPr>
              <a:t>GUI</a:t>
            </a:r>
            <a:r>
              <a:rPr lang="ko-KR" altLang="en-US" sz="1400" b="1" dirty="0">
                <a:gradFill>
                  <a:gsLst>
                    <a:gs pos="2917">
                      <a:srgbClr val="1A1A1A"/>
                    </a:gs>
                    <a:gs pos="30000">
                      <a:srgbClr val="1A1A1A"/>
                    </a:gs>
                  </a:gsLst>
                  <a:lin ang="5400000" scaled="0"/>
                </a:gradFill>
                <a:latin typeface="Segoe UI"/>
              </a:rPr>
              <a:t>로 </a:t>
            </a:r>
            <a:r>
              <a:rPr lang="en-US" altLang="ko-KR" sz="1400" b="1" dirty="0">
                <a:gradFill>
                  <a:gsLst>
                    <a:gs pos="2917">
                      <a:srgbClr val="1A1A1A"/>
                    </a:gs>
                    <a:gs pos="30000">
                      <a:srgbClr val="1A1A1A"/>
                    </a:gs>
                  </a:gsLst>
                  <a:lin ang="5400000" scaled="0"/>
                </a:gradFill>
                <a:latin typeface="Segoe UI"/>
              </a:rPr>
              <a:t>Automated ML </a:t>
            </a:r>
            <a:r>
              <a:rPr lang="ko-KR" altLang="en-US" sz="1400" b="1" dirty="0">
                <a:gradFill>
                  <a:gsLst>
                    <a:gs pos="2917">
                      <a:srgbClr val="1A1A1A"/>
                    </a:gs>
                    <a:gs pos="30000">
                      <a:srgbClr val="1A1A1A"/>
                    </a:gs>
                  </a:gsLst>
                  <a:lin ang="5400000" scaled="0"/>
                </a:gradFill>
                <a:latin typeface="Segoe UI"/>
              </a:rPr>
              <a:t>실행하기 ② 예측대상 컬럼과 서버 선택</a:t>
            </a:r>
            <a:endParaRPr lang="en-US" altLang="ko-KR" sz="1400" b="1" dirty="0">
              <a:gradFill>
                <a:gsLst>
                  <a:gs pos="2917">
                    <a:srgbClr val="1A1A1A"/>
                  </a:gs>
                  <a:gs pos="30000">
                    <a:srgbClr val="1A1A1A"/>
                  </a:gs>
                </a:gsLst>
                <a:lin ang="5400000" scaled="0"/>
              </a:gradFill>
              <a:latin typeface="Segoe UI"/>
            </a:endParaRPr>
          </a:p>
          <a:p>
            <a:pPr marL="285750" indent="-285750" defTabSz="932597" latinLnBrk="0">
              <a:buFont typeface="Arial" panose="020B0604020202020204" pitchFamily="34" charset="0"/>
              <a:buChar char="•"/>
            </a:pPr>
            <a:r>
              <a:rPr lang="ko-KR" altLang="en-US" sz="1100" dirty="0">
                <a:gradFill>
                  <a:gsLst>
                    <a:gs pos="2917">
                      <a:srgbClr val="1A1A1A"/>
                    </a:gs>
                    <a:gs pos="30000">
                      <a:srgbClr val="1A1A1A"/>
                    </a:gs>
                  </a:gsLst>
                  <a:lin ang="5400000" scaled="0"/>
                </a:gradFill>
                <a:latin typeface="Segoe UI"/>
              </a:rPr>
              <a:t>예측대상 컬럼</a:t>
            </a:r>
            <a:r>
              <a:rPr lang="en-US" altLang="ko-KR" sz="1100" dirty="0">
                <a:gradFill>
                  <a:gsLst>
                    <a:gs pos="2917">
                      <a:srgbClr val="1A1A1A"/>
                    </a:gs>
                    <a:gs pos="30000">
                      <a:srgbClr val="1A1A1A"/>
                    </a:gs>
                  </a:gsLst>
                  <a:lin ang="5400000" scaled="0"/>
                </a:gradFill>
                <a:latin typeface="Segoe UI"/>
              </a:rPr>
              <a:t>: </a:t>
            </a:r>
            <a:r>
              <a:rPr lang="ko-KR" altLang="en-US" sz="1100" dirty="0">
                <a:gradFill>
                  <a:gsLst>
                    <a:gs pos="2917">
                      <a:srgbClr val="1A1A1A"/>
                    </a:gs>
                    <a:gs pos="30000">
                      <a:srgbClr val="1A1A1A"/>
                    </a:gs>
                  </a:gsLst>
                  <a:lin ang="5400000" scaled="0"/>
                </a:gradFill>
                <a:latin typeface="Segoe UI"/>
              </a:rPr>
              <a:t>숫자 또는 코드 컬럼</a:t>
            </a:r>
            <a:endParaRPr lang="en-US" altLang="ko-KR" sz="1100" dirty="0">
              <a:gradFill>
                <a:gsLst>
                  <a:gs pos="2917">
                    <a:srgbClr val="1A1A1A"/>
                  </a:gs>
                  <a:gs pos="30000">
                    <a:srgbClr val="1A1A1A"/>
                  </a:gs>
                </a:gsLst>
                <a:lin ang="5400000" scaled="0"/>
              </a:gradFill>
              <a:latin typeface="Segoe UI"/>
            </a:endParaRPr>
          </a:p>
          <a:p>
            <a:pPr marL="285750" indent="-285750" defTabSz="932597" latinLnBrk="0">
              <a:buFont typeface="Arial" panose="020B0604020202020204" pitchFamily="34" charset="0"/>
              <a:buChar char="•"/>
            </a:pPr>
            <a:r>
              <a:rPr lang="en-US" altLang="ko-KR" sz="1100" dirty="0">
                <a:gradFill>
                  <a:gsLst>
                    <a:gs pos="2917">
                      <a:srgbClr val="1A1A1A"/>
                    </a:gs>
                    <a:gs pos="30000">
                      <a:srgbClr val="1A1A1A"/>
                    </a:gs>
                  </a:gsLst>
                  <a:lin ang="5400000" scaled="0"/>
                </a:gradFill>
                <a:latin typeface="Segoe UI"/>
              </a:rPr>
              <a:t>CPU/GPU </a:t>
            </a:r>
            <a:r>
              <a:rPr lang="ko-KR" altLang="en-US" sz="1100" dirty="0">
                <a:gradFill>
                  <a:gsLst>
                    <a:gs pos="2917">
                      <a:srgbClr val="1A1A1A"/>
                    </a:gs>
                    <a:gs pos="30000">
                      <a:srgbClr val="1A1A1A"/>
                    </a:gs>
                  </a:gsLst>
                  <a:lin ang="5400000" scaled="0"/>
                </a:gradFill>
                <a:latin typeface="Segoe UI"/>
              </a:rPr>
              <a:t>기반 클러스터 선택</a:t>
            </a:r>
            <a:endParaRPr lang="en-US" altLang="ko-KR" sz="1100" dirty="0">
              <a:gradFill>
                <a:gsLst>
                  <a:gs pos="2917">
                    <a:srgbClr val="1A1A1A"/>
                  </a:gs>
                  <a:gs pos="30000">
                    <a:srgbClr val="1A1A1A"/>
                  </a:gs>
                </a:gsLst>
                <a:lin ang="5400000" scaled="0"/>
              </a:gradFill>
              <a:latin typeface="Segoe UI"/>
            </a:endParaRPr>
          </a:p>
        </p:txBody>
      </p:sp>
      <p:pic>
        <p:nvPicPr>
          <p:cNvPr id="16" name="Picture 15">
            <a:extLst>
              <a:ext uri="{FF2B5EF4-FFF2-40B4-BE49-F238E27FC236}">
                <a16:creationId xmlns:a16="http://schemas.microsoft.com/office/drawing/2014/main" id="{29F85A9F-04EA-47DA-AE84-7ABA0EE61DC3}"/>
              </a:ext>
            </a:extLst>
          </p:cNvPr>
          <p:cNvPicPr>
            <a:picLocks noChangeAspect="1"/>
          </p:cNvPicPr>
          <p:nvPr/>
        </p:nvPicPr>
        <p:blipFill>
          <a:blip r:embed="rId5"/>
          <a:stretch>
            <a:fillRect/>
          </a:stretch>
        </p:blipFill>
        <p:spPr>
          <a:xfrm>
            <a:off x="7711157" y="908321"/>
            <a:ext cx="4044309" cy="2983761"/>
          </a:xfrm>
          <a:prstGeom prst="rect">
            <a:avLst/>
          </a:prstGeom>
        </p:spPr>
      </p:pic>
      <p:sp>
        <p:nvSpPr>
          <p:cNvPr id="18" name="Rectangle 17">
            <a:extLst>
              <a:ext uri="{FF2B5EF4-FFF2-40B4-BE49-F238E27FC236}">
                <a16:creationId xmlns:a16="http://schemas.microsoft.com/office/drawing/2014/main" id="{74CE19F3-F4C7-4546-ACEF-3D0F1CD2D9AD}"/>
              </a:ext>
            </a:extLst>
          </p:cNvPr>
          <p:cNvSpPr/>
          <p:nvPr/>
        </p:nvSpPr>
        <p:spPr bwMode="auto">
          <a:xfrm>
            <a:off x="8889023" y="3557456"/>
            <a:ext cx="1995853" cy="2056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ko-KR" altLang="en-US" sz="2000" baseline="-25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453956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직선 연결선 25"/>
          <p:cNvCxnSpPr/>
          <p:nvPr/>
        </p:nvCxnSpPr>
        <p:spPr>
          <a:xfrm>
            <a:off x="509285" y="732381"/>
            <a:ext cx="11096296" cy="0"/>
          </a:xfrm>
          <a:prstGeom prst="line">
            <a:avLst/>
          </a:prstGeom>
          <a:ln w="19050"/>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8D1DBA9D-92ED-4CA0-89DE-D99832BEE8B1}"/>
              </a:ext>
            </a:extLst>
          </p:cNvPr>
          <p:cNvSpPr txBox="1"/>
          <p:nvPr/>
        </p:nvSpPr>
        <p:spPr>
          <a:xfrm>
            <a:off x="444736" y="346326"/>
            <a:ext cx="8353824" cy="338554"/>
          </a:xfrm>
          <a:prstGeom prst="rect">
            <a:avLst/>
          </a:prstGeom>
          <a:noFill/>
        </p:spPr>
        <p:txBody>
          <a:bodyPr wrap="square" rtlCol="0">
            <a:spAutoFit/>
          </a:bodyPr>
          <a:lstStyle/>
          <a:p>
            <a:pPr>
              <a:spcBef>
                <a:spcPts val="200"/>
              </a:spcBef>
            </a:pPr>
            <a:r>
              <a:rPr lang="en-US" altLang="ko-KR"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GUI</a:t>
            </a:r>
            <a:r>
              <a:rPr lang="ko-KR" altLang="en-US"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를 이용한 </a:t>
            </a:r>
            <a:r>
              <a:rPr lang="en-US" altLang="ko-KR"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Automated ML </a:t>
            </a:r>
            <a:r>
              <a:rPr lang="ko-KR" altLang="en-US"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예시 </a:t>
            </a:r>
            <a:r>
              <a:rPr lang="en-US" altLang="ko-KR"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a:t>
            </a:r>
            <a:r>
              <a:rPr lang="ko-KR" altLang="en-US"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고급 설정</a:t>
            </a:r>
            <a:r>
              <a:rPr lang="en-US" altLang="ko-KR"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a:t>
            </a:r>
          </a:p>
        </p:txBody>
      </p:sp>
      <p:pic>
        <p:nvPicPr>
          <p:cNvPr id="2" name="Picture 1">
            <a:extLst>
              <a:ext uri="{FF2B5EF4-FFF2-40B4-BE49-F238E27FC236}">
                <a16:creationId xmlns:a16="http://schemas.microsoft.com/office/drawing/2014/main" id="{69B5F23C-AE4A-4C91-B8DB-AE26F6E2D718}"/>
              </a:ext>
            </a:extLst>
          </p:cNvPr>
          <p:cNvPicPr>
            <a:picLocks noChangeAspect="1"/>
          </p:cNvPicPr>
          <p:nvPr/>
        </p:nvPicPr>
        <p:blipFill>
          <a:blip r:embed="rId3"/>
          <a:stretch>
            <a:fillRect/>
          </a:stretch>
        </p:blipFill>
        <p:spPr>
          <a:xfrm>
            <a:off x="456340" y="871871"/>
            <a:ext cx="2858169" cy="3502478"/>
          </a:xfrm>
          <a:prstGeom prst="rect">
            <a:avLst/>
          </a:prstGeom>
        </p:spPr>
      </p:pic>
      <p:pic>
        <p:nvPicPr>
          <p:cNvPr id="5" name="Picture 4">
            <a:extLst>
              <a:ext uri="{FF2B5EF4-FFF2-40B4-BE49-F238E27FC236}">
                <a16:creationId xmlns:a16="http://schemas.microsoft.com/office/drawing/2014/main" id="{5D9CCB2F-7990-466F-9B42-856766B56E89}"/>
              </a:ext>
            </a:extLst>
          </p:cNvPr>
          <p:cNvPicPr>
            <a:picLocks noChangeAspect="1"/>
          </p:cNvPicPr>
          <p:nvPr/>
        </p:nvPicPr>
        <p:blipFill rotWithShape="1">
          <a:blip r:embed="rId4"/>
          <a:srcRect b="38878"/>
          <a:stretch/>
        </p:blipFill>
        <p:spPr>
          <a:xfrm>
            <a:off x="3494063" y="927673"/>
            <a:ext cx="3144662" cy="1647934"/>
          </a:xfrm>
          <a:prstGeom prst="rect">
            <a:avLst/>
          </a:prstGeom>
        </p:spPr>
      </p:pic>
      <p:pic>
        <p:nvPicPr>
          <p:cNvPr id="7" name="Picture 6">
            <a:extLst>
              <a:ext uri="{FF2B5EF4-FFF2-40B4-BE49-F238E27FC236}">
                <a16:creationId xmlns:a16="http://schemas.microsoft.com/office/drawing/2014/main" id="{6CAB5E1F-5400-44F9-BE1F-1D583576221B}"/>
              </a:ext>
            </a:extLst>
          </p:cNvPr>
          <p:cNvPicPr>
            <a:picLocks noChangeAspect="1"/>
          </p:cNvPicPr>
          <p:nvPr/>
        </p:nvPicPr>
        <p:blipFill>
          <a:blip r:embed="rId5"/>
          <a:stretch>
            <a:fillRect/>
          </a:stretch>
        </p:blipFill>
        <p:spPr>
          <a:xfrm>
            <a:off x="7105853" y="4417130"/>
            <a:ext cx="3989836" cy="1737765"/>
          </a:xfrm>
          <a:prstGeom prst="rect">
            <a:avLst/>
          </a:prstGeom>
        </p:spPr>
      </p:pic>
      <p:sp>
        <p:nvSpPr>
          <p:cNvPr id="3" name="TextBox 2">
            <a:extLst>
              <a:ext uri="{FF2B5EF4-FFF2-40B4-BE49-F238E27FC236}">
                <a16:creationId xmlns:a16="http://schemas.microsoft.com/office/drawing/2014/main" id="{8FFC3280-2F72-4764-A65C-84B28C65E6EC}"/>
              </a:ext>
            </a:extLst>
          </p:cNvPr>
          <p:cNvSpPr txBox="1"/>
          <p:nvPr/>
        </p:nvSpPr>
        <p:spPr>
          <a:xfrm>
            <a:off x="444736" y="4513837"/>
            <a:ext cx="3587930" cy="1785104"/>
          </a:xfrm>
          <a:prstGeom prst="rect">
            <a:avLst/>
          </a:prstGeom>
          <a:noFill/>
        </p:spPr>
        <p:txBody>
          <a:bodyPr wrap="square" lIns="0" tIns="0" rIns="0" bIns="0" rtlCol="0">
            <a:spAutoFit/>
          </a:bodyPr>
          <a:lstStyle/>
          <a:p>
            <a:pPr defTabSz="932597" latinLnBrk="0"/>
            <a:r>
              <a:rPr lang="en-US" altLang="ko-KR" sz="1400" b="1" dirty="0">
                <a:gradFill>
                  <a:gsLst>
                    <a:gs pos="2917">
                      <a:srgbClr val="1A1A1A"/>
                    </a:gs>
                    <a:gs pos="30000">
                      <a:srgbClr val="1A1A1A"/>
                    </a:gs>
                  </a:gsLst>
                  <a:lin ang="5400000" scaled="0"/>
                </a:gradFill>
                <a:latin typeface="Segoe UI"/>
              </a:rPr>
              <a:t>GUI</a:t>
            </a:r>
            <a:r>
              <a:rPr lang="ko-KR" altLang="en-US" sz="1400" b="1" dirty="0">
                <a:gradFill>
                  <a:gsLst>
                    <a:gs pos="2917">
                      <a:srgbClr val="1A1A1A"/>
                    </a:gs>
                    <a:gs pos="30000">
                      <a:srgbClr val="1A1A1A"/>
                    </a:gs>
                  </a:gsLst>
                  <a:lin ang="5400000" scaled="0"/>
                </a:gradFill>
                <a:latin typeface="Segoe UI"/>
              </a:rPr>
              <a:t>로 </a:t>
            </a:r>
            <a:r>
              <a:rPr lang="en-US" altLang="ko-KR" sz="1400" b="1" dirty="0">
                <a:gradFill>
                  <a:gsLst>
                    <a:gs pos="2917">
                      <a:srgbClr val="1A1A1A"/>
                    </a:gs>
                    <a:gs pos="30000">
                      <a:srgbClr val="1A1A1A"/>
                    </a:gs>
                  </a:gsLst>
                  <a:lin ang="5400000" scaled="0"/>
                </a:gradFill>
                <a:latin typeface="Segoe UI"/>
              </a:rPr>
              <a:t>Automated ML </a:t>
            </a:r>
            <a:r>
              <a:rPr lang="ko-KR" altLang="en-US" sz="1400" b="1" dirty="0">
                <a:gradFill>
                  <a:gsLst>
                    <a:gs pos="2917">
                      <a:srgbClr val="1A1A1A"/>
                    </a:gs>
                    <a:gs pos="30000">
                      <a:srgbClr val="1A1A1A"/>
                    </a:gs>
                  </a:gsLst>
                  <a:lin ang="5400000" scaled="0"/>
                </a:gradFill>
                <a:latin typeface="Segoe UI"/>
              </a:rPr>
              <a:t>실행하기 ④ </a:t>
            </a:r>
            <a:r>
              <a:rPr lang="en-US" altLang="ko-KR" sz="1400" b="1" dirty="0">
                <a:gradFill>
                  <a:gsLst>
                    <a:gs pos="2917">
                      <a:srgbClr val="1A1A1A"/>
                    </a:gs>
                    <a:gs pos="30000">
                      <a:srgbClr val="1A1A1A"/>
                    </a:gs>
                  </a:gsLst>
                  <a:lin ang="5400000" scaled="0"/>
                </a:gradFill>
                <a:latin typeface="Segoe UI"/>
              </a:rPr>
              <a:t>(Optional)</a:t>
            </a:r>
            <a:r>
              <a:rPr lang="ko-KR" altLang="en-US" sz="1400" b="1" dirty="0">
                <a:gradFill>
                  <a:gsLst>
                    <a:gs pos="2917">
                      <a:srgbClr val="1A1A1A"/>
                    </a:gs>
                    <a:gs pos="30000">
                      <a:srgbClr val="1A1A1A"/>
                    </a:gs>
                  </a:gsLst>
                  <a:lin ang="5400000" scaled="0"/>
                </a:gradFill>
                <a:latin typeface="Segoe UI"/>
              </a:rPr>
              <a:t> 기준 평가지표 지정 등</a:t>
            </a:r>
            <a:endParaRPr lang="en-US" altLang="ko-KR" sz="1400" b="1" dirty="0">
              <a:gradFill>
                <a:gsLst>
                  <a:gs pos="2917">
                    <a:srgbClr val="1A1A1A"/>
                  </a:gs>
                  <a:gs pos="30000">
                    <a:srgbClr val="1A1A1A"/>
                  </a:gs>
                </a:gsLst>
                <a:lin ang="5400000" scaled="0"/>
              </a:gradFill>
              <a:latin typeface="Segoe UI"/>
            </a:endParaRPr>
          </a:p>
          <a:p>
            <a:pPr marL="285750" indent="-285750" defTabSz="932597" latinLnBrk="0">
              <a:buFont typeface="Arial" panose="020B0604020202020204" pitchFamily="34" charset="0"/>
              <a:buChar char="•"/>
            </a:pPr>
            <a:r>
              <a:rPr lang="en-US" altLang="ko-KR" sz="1100" dirty="0">
                <a:gradFill>
                  <a:gsLst>
                    <a:gs pos="2917">
                      <a:srgbClr val="1A1A1A"/>
                    </a:gs>
                    <a:gs pos="30000">
                      <a:srgbClr val="1A1A1A"/>
                    </a:gs>
                  </a:gsLst>
                  <a:lin ang="5400000" scaled="0"/>
                </a:gradFill>
                <a:latin typeface="Segoe UI"/>
              </a:rPr>
              <a:t>Classification, Regression, Forecasting </a:t>
            </a:r>
            <a:r>
              <a:rPr lang="ko-KR" altLang="en-US" sz="1100" dirty="0">
                <a:gradFill>
                  <a:gsLst>
                    <a:gs pos="2917">
                      <a:srgbClr val="1A1A1A"/>
                    </a:gs>
                    <a:gs pos="30000">
                      <a:srgbClr val="1A1A1A"/>
                    </a:gs>
                  </a:gsLst>
                  <a:lin ang="5400000" scaled="0"/>
                </a:gradFill>
                <a:latin typeface="Segoe UI"/>
              </a:rPr>
              <a:t>등 선택된 </a:t>
            </a:r>
            <a:r>
              <a:rPr lang="en-US" altLang="ko-KR" sz="1100" dirty="0">
                <a:gradFill>
                  <a:gsLst>
                    <a:gs pos="2917">
                      <a:srgbClr val="1A1A1A"/>
                    </a:gs>
                    <a:gs pos="30000">
                      <a:srgbClr val="1A1A1A"/>
                    </a:gs>
                  </a:gsLst>
                  <a:lin ang="5400000" scaled="0"/>
                </a:gradFill>
                <a:latin typeface="Segoe UI"/>
              </a:rPr>
              <a:t>Task </a:t>
            </a:r>
            <a:r>
              <a:rPr lang="ko-KR" altLang="en-US" sz="1100" dirty="0">
                <a:gradFill>
                  <a:gsLst>
                    <a:gs pos="2917">
                      <a:srgbClr val="1A1A1A"/>
                    </a:gs>
                    <a:gs pos="30000">
                      <a:srgbClr val="1A1A1A"/>
                    </a:gs>
                  </a:gsLst>
                  <a:lin ang="5400000" scaled="0"/>
                </a:gradFill>
                <a:latin typeface="Segoe UI"/>
              </a:rPr>
              <a:t>유형에 따라 모델 평가지표 선택</a:t>
            </a:r>
            <a:endParaRPr lang="en-US" altLang="ko-KR" sz="1100" dirty="0">
              <a:gradFill>
                <a:gsLst>
                  <a:gs pos="2917">
                    <a:srgbClr val="1A1A1A"/>
                  </a:gs>
                  <a:gs pos="30000">
                    <a:srgbClr val="1A1A1A"/>
                  </a:gs>
                </a:gsLst>
                <a:lin ang="5400000" scaled="0"/>
              </a:gradFill>
              <a:latin typeface="Segoe UI"/>
            </a:endParaRPr>
          </a:p>
          <a:p>
            <a:pPr marL="285750" indent="-285750" defTabSz="932597" latinLnBrk="0">
              <a:buFont typeface="Arial" panose="020B0604020202020204" pitchFamily="34" charset="0"/>
              <a:buChar char="•"/>
            </a:pPr>
            <a:r>
              <a:rPr lang="en-US" altLang="ko-KR" sz="1100" dirty="0">
                <a:gradFill>
                  <a:gsLst>
                    <a:gs pos="2917">
                      <a:srgbClr val="1A1A1A"/>
                    </a:gs>
                    <a:gs pos="30000">
                      <a:srgbClr val="1A1A1A"/>
                    </a:gs>
                  </a:gsLst>
                  <a:lin ang="5400000" scaled="0"/>
                </a:gradFill>
                <a:latin typeface="Segoe UI"/>
              </a:rPr>
              <a:t>Automatic featurization: </a:t>
            </a:r>
            <a:r>
              <a:rPr lang="ko-KR" altLang="en-US" sz="1100" dirty="0">
                <a:gradFill>
                  <a:gsLst>
                    <a:gs pos="2917">
                      <a:srgbClr val="1A1A1A"/>
                    </a:gs>
                    <a:gs pos="30000">
                      <a:srgbClr val="1A1A1A"/>
                    </a:gs>
                  </a:gsLst>
                  <a:lin ang="5400000" scaled="0"/>
                </a:gradFill>
                <a:latin typeface="Segoe UI"/>
              </a:rPr>
              <a:t>모델 최적화를 위한 다양한 데이터 </a:t>
            </a:r>
            <a:r>
              <a:rPr lang="ko-KR" altLang="en-US" sz="1100" dirty="0" err="1">
                <a:gradFill>
                  <a:gsLst>
                    <a:gs pos="2917">
                      <a:srgbClr val="1A1A1A"/>
                    </a:gs>
                    <a:gs pos="30000">
                      <a:srgbClr val="1A1A1A"/>
                    </a:gs>
                  </a:gsLst>
                  <a:lin ang="5400000" scaled="0"/>
                </a:gradFill>
                <a:latin typeface="Segoe UI"/>
              </a:rPr>
              <a:t>전처리</a:t>
            </a:r>
            <a:r>
              <a:rPr lang="ko-KR" altLang="en-US" sz="1100" dirty="0">
                <a:gradFill>
                  <a:gsLst>
                    <a:gs pos="2917">
                      <a:srgbClr val="1A1A1A"/>
                    </a:gs>
                    <a:gs pos="30000">
                      <a:srgbClr val="1A1A1A"/>
                    </a:gs>
                  </a:gsLst>
                  <a:lin ang="5400000" scaled="0"/>
                </a:gradFill>
                <a:latin typeface="Segoe UI"/>
              </a:rPr>
              <a:t> 기법 자동 적용</a:t>
            </a:r>
            <a:r>
              <a:rPr lang="en-US" altLang="ko-KR" sz="1100" dirty="0">
                <a:gradFill>
                  <a:gsLst>
                    <a:gs pos="2917">
                      <a:srgbClr val="1A1A1A"/>
                    </a:gs>
                    <a:gs pos="30000">
                      <a:srgbClr val="1A1A1A"/>
                    </a:gs>
                  </a:gsLst>
                  <a:lin ang="5400000" scaled="0"/>
                </a:gradFill>
                <a:latin typeface="Segoe UI"/>
              </a:rPr>
              <a:t>/</a:t>
            </a:r>
            <a:r>
              <a:rPr lang="ko-KR" altLang="en-US" sz="1100" dirty="0">
                <a:gradFill>
                  <a:gsLst>
                    <a:gs pos="2917">
                      <a:srgbClr val="1A1A1A"/>
                    </a:gs>
                    <a:gs pos="30000">
                      <a:srgbClr val="1A1A1A"/>
                    </a:gs>
                  </a:gsLst>
                  <a:lin ang="5400000" scaled="0"/>
                </a:gradFill>
                <a:latin typeface="Segoe UI"/>
              </a:rPr>
              <a:t>비교</a:t>
            </a:r>
            <a:endParaRPr lang="en-US" altLang="ko-KR" sz="1100" dirty="0">
              <a:gradFill>
                <a:gsLst>
                  <a:gs pos="2917">
                    <a:srgbClr val="1A1A1A"/>
                  </a:gs>
                  <a:gs pos="30000">
                    <a:srgbClr val="1A1A1A"/>
                  </a:gs>
                </a:gsLst>
                <a:lin ang="5400000" scaled="0"/>
              </a:gradFill>
              <a:latin typeface="Segoe UI"/>
            </a:endParaRPr>
          </a:p>
          <a:p>
            <a:pPr marL="285750" indent="-285750" defTabSz="932597" latinLnBrk="0">
              <a:buFont typeface="Arial" panose="020B0604020202020204" pitchFamily="34" charset="0"/>
              <a:buChar char="•"/>
            </a:pPr>
            <a:r>
              <a:rPr lang="en-US" altLang="ko-KR" sz="1100" dirty="0">
                <a:gradFill>
                  <a:gsLst>
                    <a:gs pos="2917">
                      <a:srgbClr val="1A1A1A"/>
                    </a:gs>
                    <a:gs pos="30000">
                      <a:srgbClr val="1A1A1A"/>
                    </a:gs>
                  </a:gsLst>
                  <a:lin ang="5400000" scaled="0"/>
                </a:gradFill>
                <a:latin typeface="Segoe UI"/>
              </a:rPr>
              <a:t>Explain best model: </a:t>
            </a:r>
            <a:r>
              <a:rPr lang="ko-KR" altLang="en-US" sz="1100" dirty="0">
                <a:gradFill>
                  <a:gsLst>
                    <a:gs pos="2917">
                      <a:srgbClr val="1A1A1A"/>
                    </a:gs>
                    <a:gs pos="30000">
                      <a:srgbClr val="1A1A1A"/>
                    </a:gs>
                  </a:gsLst>
                  <a:lin ang="5400000" scaled="0"/>
                </a:gradFill>
                <a:latin typeface="Segoe UI"/>
              </a:rPr>
              <a:t>가장</a:t>
            </a:r>
            <a:r>
              <a:rPr lang="en-US" altLang="ko-KR" sz="1100" dirty="0">
                <a:gradFill>
                  <a:gsLst>
                    <a:gs pos="2917">
                      <a:srgbClr val="1A1A1A"/>
                    </a:gs>
                    <a:gs pos="30000">
                      <a:srgbClr val="1A1A1A"/>
                    </a:gs>
                  </a:gsLst>
                  <a:lin ang="5400000" scaled="0"/>
                </a:gradFill>
                <a:latin typeface="Segoe UI"/>
              </a:rPr>
              <a:t> </a:t>
            </a:r>
            <a:r>
              <a:rPr lang="ko-KR" altLang="en-US" sz="1100" dirty="0">
                <a:gradFill>
                  <a:gsLst>
                    <a:gs pos="2917">
                      <a:srgbClr val="1A1A1A"/>
                    </a:gs>
                    <a:gs pos="30000">
                      <a:srgbClr val="1A1A1A"/>
                    </a:gs>
                  </a:gsLst>
                  <a:lin ang="5400000" scaled="0"/>
                </a:gradFill>
                <a:latin typeface="Segoe UI"/>
              </a:rPr>
              <a:t>성능이 좋은 모델에 대해 </a:t>
            </a:r>
            <a:r>
              <a:rPr lang="en-US" altLang="ko-KR" sz="1100" dirty="0">
                <a:gradFill>
                  <a:gsLst>
                    <a:gs pos="2917">
                      <a:srgbClr val="1A1A1A"/>
                    </a:gs>
                    <a:gs pos="30000">
                      <a:srgbClr val="1A1A1A"/>
                    </a:gs>
                  </a:gsLst>
                  <a:lin ang="5400000" scaled="0"/>
                </a:gradFill>
                <a:latin typeface="Segoe UI"/>
              </a:rPr>
              <a:t>Feature</a:t>
            </a:r>
            <a:r>
              <a:rPr lang="ko-KR" altLang="en-US" sz="1100" dirty="0">
                <a:gradFill>
                  <a:gsLst>
                    <a:gs pos="2917">
                      <a:srgbClr val="1A1A1A"/>
                    </a:gs>
                    <a:gs pos="30000">
                      <a:srgbClr val="1A1A1A"/>
                    </a:gs>
                  </a:gsLst>
                  <a:lin ang="5400000" scaled="0"/>
                </a:gradFill>
                <a:latin typeface="Segoe UI"/>
              </a:rPr>
              <a:t>별 중요도 자동 산출</a:t>
            </a:r>
            <a:r>
              <a:rPr lang="en-US" altLang="ko-KR" sz="1100" dirty="0">
                <a:gradFill>
                  <a:gsLst>
                    <a:gs pos="2917">
                      <a:srgbClr val="1A1A1A"/>
                    </a:gs>
                    <a:gs pos="30000">
                      <a:srgbClr val="1A1A1A"/>
                    </a:gs>
                  </a:gsLst>
                  <a:lin ang="5400000" scaled="0"/>
                </a:gradFill>
                <a:latin typeface="Segoe UI"/>
              </a:rPr>
              <a:t>/</a:t>
            </a:r>
            <a:r>
              <a:rPr lang="ko-KR" altLang="en-US" sz="1100" dirty="0">
                <a:gradFill>
                  <a:gsLst>
                    <a:gs pos="2917">
                      <a:srgbClr val="1A1A1A"/>
                    </a:gs>
                    <a:gs pos="30000">
                      <a:srgbClr val="1A1A1A"/>
                    </a:gs>
                  </a:gsLst>
                  <a:lin ang="5400000" scaled="0"/>
                </a:gradFill>
                <a:latin typeface="Segoe UI"/>
              </a:rPr>
              <a:t>시각화</a:t>
            </a:r>
            <a:endParaRPr lang="en-US" altLang="ko-KR" sz="1100" dirty="0">
              <a:gradFill>
                <a:gsLst>
                  <a:gs pos="2917">
                    <a:srgbClr val="1A1A1A"/>
                  </a:gs>
                  <a:gs pos="30000">
                    <a:srgbClr val="1A1A1A"/>
                  </a:gs>
                </a:gsLst>
                <a:lin ang="5400000" scaled="0"/>
              </a:gradFill>
              <a:latin typeface="Segoe UI"/>
            </a:endParaRPr>
          </a:p>
          <a:p>
            <a:pPr marL="285750" indent="-285750" defTabSz="932597" latinLnBrk="0">
              <a:buFont typeface="Arial" panose="020B0604020202020204" pitchFamily="34" charset="0"/>
              <a:buChar char="•"/>
            </a:pPr>
            <a:r>
              <a:rPr lang="en-US" altLang="ko-KR" sz="1100" dirty="0">
                <a:gradFill>
                  <a:gsLst>
                    <a:gs pos="2917">
                      <a:srgbClr val="1A1A1A"/>
                    </a:gs>
                    <a:gs pos="30000">
                      <a:srgbClr val="1A1A1A"/>
                    </a:gs>
                  </a:gsLst>
                  <a:lin ang="5400000" scaled="0"/>
                </a:gradFill>
                <a:latin typeface="Segoe UI"/>
              </a:rPr>
              <a:t>Blocked Algorithms: </a:t>
            </a:r>
            <a:r>
              <a:rPr lang="ko-KR" altLang="en-US" sz="1100" dirty="0">
                <a:gradFill>
                  <a:gsLst>
                    <a:gs pos="2917">
                      <a:srgbClr val="1A1A1A"/>
                    </a:gs>
                    <a:gs pos="30000">
                      <a:srgbClr val="1A1A1A"/>
                    </a:gs>
                  </a:gsLst>
                  <a:lin ang="5400000" scaled="0"/>
                </a:gradFill>
                <a:latin typeface="Segoe UI"/>
              </a:rPr>
              <a:t>이미</a:t>
            </a:r>
            <a:r>
              <a:rPr lang="en-US" altLang="ko-KR" sz="1100" dirty="0">
                <a:gradFill>
                  <a:gsLst>
                    <a:gs pos="2917">
                      <a:srgbClr val="1A1A1A"/>
                    </a:gs>
                    <a:gs pos="30000">
                      <a:srgbClr val="1A1A1A"/>
                    </a:gs>
                  </a:gsLst>
                  <a:lin ang="5400000" scaled="0"/>
                </a:gradFill>
                <a:latin typeface="Segoe UI"/>
              </a:rPr>
              <a:t> </a:t>
            </a:r>
            <a:r>
              <a:rPr lang="ko-KR" altLang="en-US" sz="1100" dirty="0">
                <a:gradFill>
                  <a:gsLst>
                    <a:gs pos="2917">
                      <a:srgbClr val="1A1A1A"/>
                    </a:gs>
                    <a:gs pos="30000">
                      <a:srgbClr val="1A1A1A"/>
                    </a:gs>
                  </a:gsLst>
                  <a:lin ang="5400000" scaled="0"/>
                </a:gradFill>
                <a:latin typeface="Segoe UI"/>
              </a:rPr>
              <a:t>주어진 데이터</a:t>
            </a:r>
            <a:r>
              <a:rPr lang="en-US" altLang="ko-KR" sz="1100" dirty="0">
                <a:gradFill>
                  <a:gsLst>
                    <a:gs pos="2917">
                      <a:srgbClr val="1A1A1A"/>
                    </a:gs>
                    <a:gs pos="30000">
                      <a:srgbClr val="1A1A1A"/>
                    </a:gs>
                  </a:gsLst>
                  <a:lin ang="5400000" scaled="0"/>
                </a:gradFill>
                <a:latin typeface="Segoe UI"/>
              </a:rPr>
              <a:t>/</a:t>
            </a:r>
            <a:r>
              <a:rPr lang="ko-KR" altLang="en-US" sz="1100" dirty="0">
                <a:gradFill>
                  <a:gsLst>
                    <a:gs pos="2917">
                      <a:srgbClr val="1A1A1A"/>
                    </a:gs>
                    <a:gs pos="30000">
                      <a:srgbClr val="1A1A1A"/>
                    </a:gs>
                  </a:gsLst>
                  <a:lin ang="5400000" scaled="0"/>
                </a:gradFill>
                <a:latin typeface="Segoe UI"/>
              </a:rPr>
              <a:t>과제에서 성능이 좋지 않은 알고리즘은 직접 제외 가능</a:t>
            </a:r>
            <a:endParaRPr lang="en-US" altLang="ko-KR" sz="1100" dirty="0" err="1">
              <a:gradFill>
                <a:gsLst>
                  <a:gs pos="2917">
                    <a:srgbClr val="1A1A1A"/>
                  </a:gs>
                  <a:gs pos="30000">
                    <a:srgbClr val="1A1A1A"/>
                  </a:gs>
                </a:gsLst>
                <a:lin ang="5400000" scaled="0"/>
              </a:gradFill>
              <a:latin typeface="Segoe UI"/>
            </a:endParaRPr>
          </a:p>
        </p:txBody>
      </p:sp>
      <p:sp>
        <p:nvSpPr>
          <p:cNvPr id="10" name="TextBox 9">
            <a:extLst>
              <a:ext uri="{FF2B5EF4-FFF2-40B4-BE49-F238E27FC236}">
                <a16:creationId xmlns:a16="http://schemas.microsoft.com/office/drawing/2014/main" id="{C8EEE504-1E8E-41C7-B31F-7D7BB1E2DF2F}"/>
              </a:ext>
            </a:extLst>
          </p:cNvPr>
          <p:cNvSpPr txBox="1"/>
          <p:nvPr/>
        </p:nvSpPr>
        <p:spPr>
          <a:xfrm>
            <a:off x="3662013" y="2779119"/>
            <a:ext cx="2858169" cy="1277273"/>
          </a:xfrm>
          <a:prstGeom prst="rect">
            <a:avLst/>
          </a:prstGeom>
          <a:noFill/>
        </p:spPr>
        <p:txBody>
          <a:bodyPr wrap="square" lIns="0" tIns="0" rIns="0" bIns="0" rtlCol="0">
            <a:spAutoFit/>
          </a:bodyPr>
          <a:lstStyle/>
          <a:p>
            <a:pPr defTabSz="932597" latinLnBrk="0"/>
            <a:r>
              <a:rPr lang="en-US" altLang="ko-KR" sz="1400" b="1" dirty="0">
                <a:gradFill>
                  <a:gsLst>
                    <a:gs pos="2917">
                      <a:srgbClr val="1A1A1A"/>
                    </a:gs>
                    <a:gs pos="30000">
                      <a:srgbClr val="1A1A1A"/>
                    </a:gs>
                  </a:gsLst>
                  <a:lin ang="5400000" scaled="0"/>
                </a:gradFill>
                <a:latin typeface="Segoe UI"/>
              </a:rPr>
              <a:t>GUI</a:t>
            </a:r>
            <a:r>
              <a:rPr lang="ko-KR" altLang="en-US" sz="1400" b="1" dirty="0">
                <a:gradFill>
                  <a:gsLst>
                    <a:gs pos="2917">
                      <a:srgbClr val="1A1A1A"/>
                    </a:gs>
                    <a:gs pos="30000">
                      <a:srgbClr val="1A1A1A"/>
                    </a:gs>
                  </a:gsLst>
                  <a:lin ang="5400000" scaled="0"/>
                </a:gradFill>
                <a:latin typeface="Segoe UI"/>
              </a:rPr>
              <a:t>로 </a:t>
            </a:r>
            <a:r>
              <a:rPr lang="en-US" altLang="ko-KR" sz="1400" b="1" dirty="0">
                <a:gradFill>
                  <a:gsLst>
                    <a:gs pos="2917">
                      <a:srgbClr val="1A1A1A"/>
                    </a:gs>
                    <a:gs pos="30000">
                      <a:srgbClr val="1A1A1A"/>
                    </a:gs>
                  </a:gsLst>
                  <a:lin ang="5400000" scaled="0"/>
                </a:gradFill>
                <a:latin typeface="Segoe UI"/>
              </a:rPr>
              <a:t>Automated ML </a:t>
            </a:r>
            <a:r>
              <a:rPr lang="ko-KR" altLang="en-US" sz="1400" b="1" dirty="0">
                <a:gradFill>
                  <a:gsLst>
                    <a:gs pos="2917">
                      <a:srgbClr val="1A1A1A"/>
                    </a:gs>
                    <a:gs pos="30000">
                      <a:srgbClr val="1A1A1A"/>
                    </a:gs>
                  </a:gsLst>
                  <a:lin ang="5400000" scaled="0"/>
                </a:gradFill>
                <a:latin typeface="Segoe UI"/>
              </a:rPr>
              <a:t>실행하기 ⑤ </a:t>
            </a:r>
            <a:r>
              <a:rPr lang="en-US" altLang="ko-KR" sz="1400" b="1" dirty="0">
                <a:gradFill>
                  <a:gsLst>
                    <a:gs pos="2917">
                      <a:srgbClr val="1A1A1A"/>
                    </a:gs>
                    <a:gs pos="30000">
                      <a:srgbClr val="1A1A1A"/>
                    </a:gs>
                  </a:gsLst>
                  <a:lin ang="5400000" scaled="0"/>
                </a:gradFill>
                <a:latin typeface="Segoe UI"/>
              </a:rPr>
              <a:t>(Optional)</a:t>
            </a:r>
            <a:r>
              <a:rPr lang="ko-KR" altLang="en-US" sz="1400" b="1" dirty="0">
                <a:gradFill>
                  <a:gsLst>
                    <a:gs pos="2917">
                      <a:srgbClr val="1A1A1A"/>
                    </a:gs>
                    <a:gs pos="30000">
                      <a:srgbClr val="1A1A1A"/>
                    </a:gs>
                  </a:gsLst>
                  <a:lin ang="5400000" scaled="0"/>
                </a:gradFill>
                <a:latin typeface="Segoe UI"/>
              </a:rPr>
              <a:t> </a:t>
            </a:r>
            <a:r>
              <a:rPr lang="en-US" altLang="ko-KR" sz="1400" b="1" dirty="0">
                <a:gradFill>
                  <a:gsLst>
                    <a:gs pos="2917">
                      <a:srgbClr val="1A1A1A"/>
                    </a:gs>
                    <a:gs pos="30000">
                      <a:srgbClr val="1A1A1A"/>
                    </a:gs>
                  </a:gsLst>
                  <a:lin ang="5400000" scaled="0"/>
                </a:gradFill>
                <a:latin typeface="Segoe UI"/>
              </a:rPr>
              <a:t>Forecasting </a:t>
            </a:r>
            <a:r>
              <a:rPr lang="ko-KR" altLang="en-US" sz="1400" b="1" dirty="0">
                <a:gradFill>
                  <a:gsLst>
                    <a:gs pos="2917">
                      <a:srgbClr val="1A1A1A"/>
                    </a:gs>
                    <a:gs pos="30000">
                      <a:srgbClr val="1A1A1A"/>
                    </a:gs>
                  </a:gsLst>
                  <a:lin ang="5400000" scaled="0"/>
                </a:gradFill>
                <a:latin typeface="Segoe UI"/>
              </a:rPr>
              <a:t>추가설정</a:t>
            </a:r>
            <a:endParaRPr lang="en-US" altLang="ko-KR" sz="1400" b="1" dirty="0">
              <a:gradFill>
                <a:gsLst>
                  <a:gs pos="2917">
                    <a:srgbClr val="1A1A1A"/>
                  </a:gs>
                  <a:gs pos="30000">
                    <a:srgbClr val="1A1A1A"/>
                  </a:gs>
                </a:gsLst>
                <a:lin ang="5400000" scaled="0"/>
              </a:gradFill>
              <a:latin typeface="Segoe UI"/>
            </a:endParaRPr>
          </a:p>
          <a:p>
            <a:pPr marL="285750" indent="-285750" defTabSz="932597" latinLnBrk="0">
              <a:buFont typeface="Arial" panose="020B0604020202020204" pitchFamily="34" charset="0"/>
              <a:buChar char="•"/>
            </a:pPr>
            <a:r>
              <a:rPr lang="en-US" altLang="ko-KR" sz="1100" dirty="0">
                <a:gradFill>
                  <a:gsLst>
                    <a:gs pos="2917">
                      <a:srgbClr val="1A1A1A"/>
                    </a:gs>
                    <a:gs pos="30000">
                      <a:srgbClr val="1A1A1A"/>
                    </a:gs>
                  </a:gsLst>
                  <a:lin ang="5400000" scaled="0"/>
                </a:gradFill>
                <a:latin typeface="Segoe UI"/>
              </a:rPr>
              <a:t>Forecasting</a:t>
            </a:r>
            <a:r>
              <a:rPr lang="ko-KR" altLang="en-US" sz="1100" dirty="0">
                <a:gradFill>
                  <a:gsLst>
                    <a:gs pos="2917">
                      <a:srgbClr val="1A1A1A"/>
                    </a:gs>
                    <a:gs pos="30000">
                      <a:srgbClr val="1A1A1A"/>
                    </a:gs>
                  </a:gsLst>
                  <a:lin ang="5400000" scaled="0"/>
                </a:gradFill>
                <a:latin typeface="Segoe UI"/>
              </a:rPr>
              <a:t>의 경우 </a:t>
            </a:r>
            <a:r>
              <a:rPr lang="en-US" altLang="ko-KR" sz="1100" dirty="0">
                <a:gradFill>
                  <a:gsLst>
                    <a:gs pos="2917">
                      <a:srgbClr val="1A1A1A"/>
                    </a:gs>
                    <a:gs pos="30000">
                      <a:srgbClr val="1A1A1A"/>
                    </a:gs>
                  </a:gsLst>
                  <a:lin ang="5400000" scaled="0"/>
                </a:gradFill>
                <a:latin typeface="Segoe UI"/>
              </a:rPr>
              <a:t>horizon, lag, window size </a:t>
            </a:r>
            <a:r>
              <a:rPr lang="ko-KR" altLang="en-US" sz="1100" dirty="0">
                <a:gradFill>
                  <a:gsLst>
                    <a:gs pos="2917">
                      <a:srgbClr val="1A1A1A"/>
                    </a:gs>
                    <a:gs pos="30000">
                      <a:srgbClr val="1A1A1A"/>
                    </a:gs>
                  </a:gsLst>
                  <a:lin ang="5400000" scaled="0"/>
                </a:gradFill>
                <a:latin typeface="Segoe UI"/>
              </a:rPr>
              <a:t>등을 </a:t>
            </a:r>
            <a:r>
              <a:rPr lang="en-US" altLang="ko-KR" sz="1100" dirty="0">
                <a:gradFill>
                  <a:gsLst>
                    <a:gs pos="2917">
                      <a:srgbClr val="1A1A1A"/>
                    </a:gs>
                    <a:gs pos="30000">
                      <a:srgbClr val="1A1A1A"/>
                    </a:gs>
                  </a:gsLst>
                  <a:lin ang="5400000" scaled="0"/>
                </a:gradFill>
                <a:latin typeface="Segoe UI"/>
              </a:rPr>
              <a:t>customizing</a:t>
            </a:r>
            <a:r>
              <a:rPr lang="ko-KR" altLang="en-US" sz="1100" dirty="0">
                <a:gradFill>
                  <a:gsLst>
                    <a:gs pos="2917">
                      <a:srgbClr val="1A1A1A"/>
                    </a:gs>
                    <a:gs pos="30000">
                      <a:srgbClr val="1A1A1A"/>
                    </a:gs>
                  </a:gsLst>
                  <a:lin ang="5400000" scaled="0"/>
                </a:gradFill>
                <a:latin typeface="Segoe UI"/>
              </a:rPr>
              <a:t> 가능</a:t>
            </a:r>
            <a:endParaRPr lang="en-US" altLang="ko-KR" sz="1100" dirty="0">
              <a:gradFill>
                <a:gsLst>
                  <a:gs pos="2917">
                    <a:srgbClr val="1A1A1A"/>
                  </a:gs>
                  <a:gs pos="30000">
                    <a:srgbClr val="1A1A1A"/>
                  </a:gs>
                </a:gsLst>
                <a:lin ang="5400000" scaled="0"/>
              </a:gradFill>
              <a:latin typeface="Segoe UI"/>
            </a:endParaRPr>
          </a:p>
          <a:p>
            <a:pPr marL="285750" indent="-285750" defTabSz="932597" latinLnBrk="0">
              <a:buFont typeface="Arial" panose="020B0604020202020204" pitchFamily="34" charset="0"/>
              <a:buChar char="•"/>
            </a:pPr>
            <a:r>
              <a:rPr lang="en-US" altLang="ko-KR" sz="1100" dirty="0">
                <a:gradFill>
                  <a:gsLst>
                    <a:gs pos="2917">
                      <a:srgbClr val="1A1A1A"/>
                    </a:gs>
                    <a:gs pos="30000">
                      <a:srgbClr val="1A1A1A"/>
                    </a:gs>
                  </a:gsLst>
                  <a:lin ang="5400000" scaled="0"/>
                </a:gradFill>
                <a:latin typeface="Segoe UI"/>
              </a:rPr>
              <a:t>Group </a:t>
            </a:r>
            <a:r>
              <a:rPr lang="ko-KR" altLang="en-US" sz="1100" dirty="0">
                <a:gradFill>
                  <a:gsLst>
                    <a:gs pos="2917">
                      <a:srgbClr val="1A1A1A"/>
                    </a:gs>
                    <a:gs pos="30000">
                      <a:srgbClr val="1A1A1A"/>
                    </a:gs>
                  </a:gsLst>
                  <a:lin ang="5400000" scaled="0"/>
                </a:gradFill>
                <a:latin typeface="Segoe UI"/>
              </a:rPr>
              <a:t>컬럼을 지정하여 한 데이터셋에 있는 다수의 패턴을 구분하여 모델링 지원</a:t>
            </a:r>
            <a:endParaRPr lang="en-US" altLang="ko-KR" sz="1100" dirty="0">
              <a:gradFill>
                <a:gsLst>
                  <a:gs pos="2917">
                    <a:srgbClr val="1A1A1A"/>
                  </a:gs>
                  <a:gs pos="30000">
                    <a:srgbClr val="1A1A1A"/>
                  </a:gs>
                </a:gsLst>
                <a:lin ang="5400000" scaled="0"/>
              </a:gradFill>
              <a:latin typeface="Segoe UI"/>
            </a:endParaRPr>
          </a:p>
          <a:p>
            <a:pPr marL="285750" indent="-285750" defTabSz="932597" latinLnBrk="0">
              <a:buFont typeface="Arial" panose="020B0604020202020204" pitchFamily="34" charset="0"/>
              <a:buChar char="•"/>
            </a:pPr>
            <a:endParaRPr lang="en-US" altLang="ko-KR" sz="1100" dirty="0">
              <a:gradFill>
                <a:gsLst>
                  <a:gs pos="2917">
                    <a:srgbClr val="1A1A1A"/>
                  </a:gs>
                  <a:gs pos="30000">
                    <a:srgbClr val="1A1A1A"/>
                  </a:gs>
                </a:gsLst>
                <a:lin ang="5400000" scaled="0"/>
              </a:gradFill>
              <a:latin typeface="Segoe UI"/>
            </a:endParaRPr>
          </a:p>
        </p:txBody>
      </p:sp>
      <p:grpSp>
        <p:nvGrpSpPr>
          <p:cNvPr id="4" name="Group 3">
            <a:extLst>
              <a:ext uri="{FF2B5EF4-FFF2-40B4-BE49-F238E27FC236}">
                <a16:creationId xmlns:a16="http://schemas.microsoft.com/office/drawing/2014/main" id="{47D7ABB5-64CA-4C06-95B1-D45F9715E7E4}"/>
              </a:ext>
            </a:extLst>
          </p:cNvPr>
          <p:cNvGrpSpPr/>
          <p:nvPr/>
        </p:nvGrpSpPr>
        <p:grpSpPr>
          <a:xfrm>
            <a:off x="6992350" y="779883"/>
            <a:ext cx="3257444" cy="2561128"/>
            <a:chOff x="7743193" y="901420"/>
            <a:chExt cx="3739562" cy="2973713"/>
          </a:xfrm>
        </p:grpSpPr>
        <p:pic>
          <p:nvPicPr>
            <p:cNvPr id="6" name="Picture 5">
              <a:extLst>
                <a:ext uri="{FF2B5EF4-FFF2-40B4-BE49-F238E27FC236}">
                  <a16:creationId xmlns:a16="http://schemas.microsoft.com/office/drawing/2014/main" id="{83CD4FE1-E245-4413-A9E2-556B7BE32037}"/>
                </a:ext>
              </a:extLst>
            </p:cNvPr>
            <p:cNvPicPr>
              <a:picLocks noChangeAspect="1"/>
            </p:cNvPicPr>
            <p:nvPr/>
          </p:nvPicPr>
          <p:blipFill>
            <a:blip r:embed="rId6"/>
            <a:stretch>
              <a:fillRect/>
            </a:stretch>
          </p:blipFill>
          <p:spPr>
            <a:xfrm>
              <a:off x="7752973" y="2151764"/>
              <a:ext cx="3652927" cy="1723369"/>
            </a:xfrm>
            <a:prstGeom prst="rect">
              <a:avLst/>
            </a:prstGeom>
          </p:spPr>
        </p:pic>
        <p:pic>
          <p:nvPicPr>
            <p:cNvPr id="12" name="Picture 11">
              <a:extLst>
                <a:ext uri="{FF2B5EF4-FFF2-40B4-BE49-F238E27FC236}">
                  <a16:creationId xmlns:a16="http://schemas.microsoft.com/office/drawing/2014/main" id="{56892C71-7972-46C3-9699-0918CD2FF267}"/>
                </a:ext>
              </a:extLst>
            </p:cNvPr>
            <p:cNvPicPr>
              <a:picLocks noChangeAspect="1"/>
            </p:cNvPicPr>
            <p:nvPr/>
          </p:nvPicPr>
          <p:blipFill rotWithShape="1">
            <a:blip r:embed="rId4"/>
            <a:srcRect t="61443"/>
            <a:stretch/>
          </p:blipFill>
          <p:spPr>
            <a:xfrm>
              <a:off x="7743193" y="901420"/>
              <a:ext cx="3739562" cy="1236234"/>
            </a:xfrm>
            <a:prstGeom prst="rect">
              <a:avLst/>
            </a:prstGeom>
          </p:spPr>
        </p:pic>
      </p:grpSp>
      <p:sp>
        <p:nvSpPr>
          <p:cNvPr id="13" name="TextBox 12">
            <a:extLst>
              <a:ext uri="{FF2B5EF4-FFF2-40B4-BE49-F238E27FC236}">
                <a16:creationId xmlns:a16="http://schemas.microsoft.com/office/drawing/2014/main" id="{1F6A3C3E-B4B5-43C8-99E8-38293527BCAA}"/>
              </a:ext>
            </a:extLst>
          </p:cNvPr>
          <p:cNvSpPr txBox="1"/>
          <p:nvPr/>
        </p:nvSpPr>
        <p:spPr>
          <a:xfrm>
            <a:off x="7105853" y="3341011"/>
            <a:ext cx="5078248" cy="892552"/>
          </a:xfrm>
          <a:prstGeom prst="rect">
            <a:avLst/>
          </a:prstGeom>
          <a:noFill/>
        </p:spPr>
        <p:txBody>
          <a:bodyPr wrap="square" lIns="0" tIns="0" rIns="0" bIns="0" rtlCol="0">
            <a:spAutoFit/>
          </a:bodyPr>
          <a:lstStyle/>
          <a:p>
            <a:pPr defTabSz="932597" latinLnBrk="0"/>
            <a:r>
              <a:rPr lang="en-US" altLang="ko-KR" sz="1400" b="1" dirty="0">
                <a:gradFill>
                  <a:gsLst>
                    <a:gs pos="2917">
                      <a:srgbClr val="1A1A1A"/>
                    </a:gs>
                    <a:gs pos="30000">
                      <a:srgbClr val="1A1A1A"/>
                    </a:gs>
                  </a:gsLst>
                  <a:lin ang="5400000" scaled="0"/>
                </a:gradFill>
                <a:latin typeface="Segoe UI"/>
              </a:rPr>
              <a:t>GUI</a:t>
            </a:r>
            <a:r>
              <a:rPr lang="ko-KR" altLang="en-US" sz="1400" b="1" dirty="0">
                <a:gradFill>
                  <a:gsLst>
                    <a:gs pos="2917">
                      <a:srgbClr val="1A1A1A"/>
                    </a:gs>
                    <a:gs pos="30000">
                      <a:srgbClr val="1A1A1A"/>
                    </a:gs>
                  </a:gsLst>
                  <a:lin ang="5400000" scaled="0"/>
                </a:gradFill>
                <a:latin typeface="Segoe UI"/>
              </a:rPr>
              <a:t>로 </a:t>
            </a:r>
            <a:r>
              <a:rPr lang="en-US" altLang="ko-KR" sz="1400" b="1" dirty="0">
                <a:gradFill>
                  <a:gsLst>
                    <a:gs pos="2917">
                      <a:srgbClr val="1A1A1A"/>
                    </a:gs>
                    <a:gs pos="30000">
                      <a:srgbClr val="1A1A1A"/>
                    </a:gs>
                  </a:gsLst>
                  <a:lin ang="5400000" scaled="0"/>
                </a:gradFill>
                <a:latin typeface="Segoe UI"/>
              </a:rPr>
              <a:t>Automated ML </a:t>
            </a:r>
            <a:r>
              <a:rPr lang="ko-KR" altLang="en-US" sz="1400" b="1" dirty="0">
                <a:gradFill>
                  <a:gsLst>
                    <a:gs pos="2917">
                      <a:srgbClr val="1A1A1A"/>
                    </a:gs>
                    <a:gs pos="30000">
                      <a:srgbClr val="1A1A1A"/>
                    </a:gs>
                  </a:gsLst>
                  <a:lin ang="5400000" scaled="0"/>
                </a:gradFill>
                <a:latin typeface="Segoe UI"/>
              </a:rPr>
              <a:t>실행하기 ⑥ </a:t>
            </a:r>
            <a:r>
              <a:rPr lang="en-US" altLang="ko-KR" sz="1400" b="1" dirty="0">
                <a:gradFill>
                  <a:gsLst>
                    <a:gs pos="2917">
                      <a:srgbClr val="1A1A1A"/>
                    </a:gs>
                    <a:gs pos="30000">
                      <a:srgbClr val="1A1A1A"/>
                    </a:gs>
                  </a:gsLst>
                  <a:lin ang="5400000" scaled="0"/>
                </a:gradFill>
                <a:latin typeface="Segoe UI"/>
              </a:rPr>
              <a:t>(Optional)</a:t>
            </a:r>
            <a:r>
              <a:rPr lang="ko-KR" altLang="en-US" sz="1400" b="1" dirty="0">
                <a:gradFill>
                  <a:gsLst>
                    <a:gs pos="2917">
                      <a:srgbClr val="1A1A1A"/>
                    </a:gs>
                    <a:gs pos="30000">
                      <a:srgbClr val="1A1A1A"/>
                    </a:gs>
                  </a:gsLst>
                  <a:lin ang="5400000" scaled="0"/>
                </a:gradFill>
                <a:latin typeface="Segoe UI"/>
              </a:rPr>
              <a:t> 추가 고급설정</a:t>
            </a:r>
            <a:endParaRPr lang="en-US" altLang="ko-KR" sz="1400" b="1" dirty="0">
              <a:gradFill>
                <a:gsLst>
                  <a:gs pos="2917">
                    <a:srgbClr val="1A1A1A"/>
                  </a:gs>
                  <a:gs pos="30000">
                    <a:srgbClr val="1A1A1A"/>
                  </a:gs>
                </a:gsLst>
                <a:lin ang="5400000" scaled="0"/>
              </a:gradFill>
              <a:latin typeface="Segoe UI"/>
            </a:endParaRPr>
          </a:p>
          <a:p>
            <a:pPr marL="285750" indent="-285750" defTabSz="932597" latinLnBrk="0">
              <a:buFont typeface="Arial" panose="020B0604020202020204" pitchFamily="34" charset="0"/>
              <a:buChar char="•"/>
            </a:pPr>
            <a:r>
              <a:rPr lang="ko-KR" altLang="en-US" sz="1100" dirty="0">
                <a:gradFill>
                  <a:gsLst>
                    <a:gs pos="2917">
                      <a:srgbClr val="1A1A1A"/>
                    </a:gs>
                    <a:gs pos="30000">
                      <a:srgbClr val="1A1A1A"/>
                    </a:gs>
                  </a:gsLst>
                  <a:lin ang="5400000" scaled="0"/>
                </a:gradFill>
                <a:latin typeface="Segoe UI"/>
              </a:rPr>
              <a:t>예산 통제 관점에서 최대 학습시간 지정</a:t>
            </a:r>
            <a:endParaRPr lang="en-US" altLang="ko-KR" sz="1100" dirty="0">
              <a:gradFill>
                <a:gsLst>
                  <a:gs pos="2917">
                    <a:srgbClr val="1A1A1A"/>
                  </a:gs>
                  <a:gs pos="30000">
                    <a:srgbClr val="1A1A1A"/>
                  </a:gs>
                </a:gsLst>
                <a:lin ang="5400000" scaled="0"/>
              </a:gradFill>
              <a:latin typeface="Segoe UI"/>
            </a:endParaRPr>
          </a:p>
          <a:p>
            <a:pPr marL="285750" indent="-285750" defTabSz="932597" latinLnBrk="0">
              <a:buFont typeface="Arial" panose="020B0604020202020204" pitchFamily="34" charset="0"/>
              <a:buChar char="•"/>
            </a:pPr>
            <a:r>
              <a:rPr lang="ko-KR" altLang="en-US" sz="1100" dirty="0">
                <a:gradFill>
                  <a:gsLst>
                    <a:gs pos="2917">
                      <a:srgbClr val="1A1A1A"/>
                    </a:gs>
                    <a:gs pos="30000">
                      <a:srgbClr val="1A1A1A"/>
                    </a:gs>
                  </a:gsLst>
                  <a:lin ang="5400000" scaled="0"/>
                </a:gradFill>
                <a:latin typeface="Segoe UI"/>
              </a:rPr>
              <a:t>특정 </a:t>
            </a:r>
            <a:r>
              <a:rPr lang="ko-KR" altLang="en-US" sz="1100" dirty="0" err="1">
                <a:gradFill>
                  <a:gsLst>
                    <a:gs pos="2917">
                      <a:srgbClr val="1A1A1A"/>
                    </a:gs>
                    <a:gs pos="30000">
                      <a:srgbClr val="1A1A1A"/>
                    </a:gs>
                  </a:gsLst>
                  <a:lin ang="5400000" scaled="0"/>
                </a:gradFill>
                <a:latin typeface="Segoe UI"/>
              </a:rPr>
              <a:t>평가목표값</a:t>
            </a:r>
            <a:r>
              <a:rPr lang="ko-KR" altLang="en-US" sz="1100" dirty="0">
                <a:gradFill>
                  <a:gsLst>
                    <a:gs pos="2917">
                      <a:srgbClr val="1A1A1A"/>
                    </a:gs>
                    <a:gs pos="30000">
                      <a:srgbClr val="1A1A1A"/>
                    </a:gs>
                  </a:gsLst>
                  <a:lin ang="5400000" scaled="0"/>
                </a:gradFill>
                <a:latin typeface="Segoe UI"/>
              </a:rPr>
              <a:t> 초과시 자동 학습종료 기능</a:t>
            </a:r>
            <a:endParaRPr lang="en-US" altLang="ko-KR" sz="1100" dirty="0">
              <a:gradFill>
                <a:gsLst>
                  <a:gs pos="2917">
                    <a:srgbClr val="1A1A1A"/>
                  </a:gs>
                  <a:gs pos="30000">
                    <a:srgbClr val="1A1A1A"/>
                  </a:gs>
                </a:gsLst>
                <a:lin ang="5400000" scaled="0"/>
              </a:gradFill>
              <a:latin typeface="Segoe UI"/>
            </a:endParaRPr>
          </a:p>
          <a:p>
            <a:pPr marL="285750" indent="-285750" defTabSz="932597" latinLnBrk="0">
              <a:buFont typeface="Arial" panose="020B0604020202020204" pitchFamily="34" charset="0"/>
              <a:buChar char="•"/>
            </a:pPr>
            <a:r>
              <a:rPr lang="ko-KR" altLang="en-US" sz="1100" dirty="0">
                <a:gradFill>
                  <a:gsLst>
                    <a:gs pos="2917">
                      <a:srgbClr val="1A1A1A"/>
                    </a:gs>
                    <a:gs pos="30000">
                      <a:srgbClr val="1A1A1A"/>
                    </a:gs>
                  </a:gsLst>
                  <a:lin ang="5400000" scaled="0"/>
                </a:gradFill>
                <a:latin typeface="Segoe UI"/>
              </a:rPr>
              <a:t>다양한 </a:t>
            </a:r>
            <a:r>
              <a:rPr lang="en-US" altLang="ko-KR" sz="1100" dirty="0">
                <a:gradFill>
                  <a:gsLst>
                    <a:gs pos="2917">
                      <a:srgbClr val="1A1A1A"/>
                    </a:gs>
                    <a:gs pos="30000">
                      <a:srgbClr val="1A1A1A"/>
                    </a:gs>
                  </a:gsLst>
                  <a:lin ang="5400000" scaled="0"/>
                </a:gradFill>
                <a:latin typeface="Segoe UI"/>
              </a:rPr>
              <a:t>Validation </a:t>
            </a:r>
            <a:r>
              <a:rPr lang="ko-KR" altLang="en-US" sz="1100" dirty="0">
                <a:gradFill>
                  <a:gsLst>
                    <a:gs pos="2917">
                      <a:srgbClr val="1A1A1A"/>
                    </a:gs>
                    <a:gs pos="30000">
                      <a:srgbClr val="1A1A1A"/>
                    </a:gs>
                  </a:gsLst>
                  <a:lin ang="5400000" scaled="0"/>
                </a:gradFill>
                <a:latin typeface="Segoe UI"/>
              </a:rPr>
              <a:t>방법</a:t>
            </a:r>
            <a:endParaRPr lang="en-US" altLang="ko-KR" sz="1100" dirty="0">
              <a:gradFill>
                <a:gsLst>
                  <a:gs pos="2917">
                    <a:srgbClr val="1A1A1A"/>
                  </a:gs>
                  <a:gs pos="30000">
                    <a:srgbClr val="1A1A1A"/>
                  </a:gs>
                </a:gsLst>
                <a:lin ang="5400000" scaled="0"/>
              </a:gradFill>
              <a:latin typeface="Segoe UI"/>
            </a:endParaRPr>
          </a:p>
          <a:p>
            <a:pPr marL="285750" indent="-285750" defTabSz="932597" latinLnBrk="0">
              <a:buFont typeface="Arial" panose="020B0604020202020204" pitchFamily="34" charset="0"/>
              <a:buChar char="•"/>
            </a:pPr>
            <a:r>
              <a:rPr lang="ko-KR" altLang="en-US" sz="1100" dirty="0">
                <a:gradFill>
                  <a:gsLst>
                    <a:gs pos="2917">
                      <a:srgbClr val="1A1A1A"/>
                    </a:gs>
                    <a:gs pos="30000">
                      <a:srgbClr val="1A1A1A"/>
                    </a:gs>
                  </a:gsLst>
                  <a:lin ang="5400000" scaled="0"/>
                </a:gradFill>
                <a:latin typeface="Segoe UI"/>
              </a:rPr>
              <a:t>동시 실행 노드 수 지정</a:t>
            </a:r>
            <a:r>
              <a:rPr lang="en-US" altLang="ko-KR" sz="1100" dirty="0">
                <a:gradFill>
                  <a:gsLst>
                    <a:gs pos="2917">
                      <a:srgbClr val="1A1A1A"/>
                    </a:gs>
                    <a:gs pos="30000">
                      <a:srgbClr val="1A1A1A"/>
                    </a:gs>
                  </a:gsLst>
                  <a:lin ang="5400000" scaled="0"/>
                </a:gradFill>
                <a:latin typeface="Segoe UI"/>
              </a:rPr>
              <a:t>: </a:t>
            </a:r>
            <a:r>
              <a:rPr lang="ko-KR" altLang="en-US" sz="1100" dirty="0">
                <a:gradFill>
                  <a:gsLst>
                    <a:gs pos="2917">
                      <a:srgbClr val="1A1A1A"/>
                    </a:gs>
                    <a:gs pos="30000">
                      <a:srgbClr val="1A1A1A"/>
                    </a:gs>
                  </a:gsLst>
                  <a:lin ang="5400000" scaled="0"/>
                </a:gradFill>
                <a:latin typeface="Segoe UI"/>
              </a:rPr>
              <a:t>자동 스케일 기능 활용</a:t>
            </a:r>
            <a:endParaRPr lang="en-US" altLang="ko-KR" sz="1100" dirty="0">
              <a:gradFill>
                <a:gsLst>
                  <a:gs pos="2917">
                    <a:srgbClr val="1A1A1A"/>
                  </a:gs>
                  <a:gs pos="30000">
                    <a:srgbClr val="1A1A1A"/>
                  </a:gs>
                </a:gsLst>
                <a:lin ang="5400000" scaled="0"/>
              </a:gradFill>
              <a:latin typeface="Segoe UI"/>
            </a:endParaRPr>
          </a:p>
        </p:txBody>
      </p:sp>
      <p:sp>
        <p:nvSpPr>
          <p:cNvPr id="14" name="TextBox 13">
            <a:extLst>
              <a:ext uri="{FF2B5EF4-FFF2-40B4-BE49-F238E27FC236}">
                <a16:creationId xmlns:a16="http://schemas.microsoft.com/office/drawing/2014/main" id="{3C82902E-D060-4B17-BCF1-9B2453676016}"/>
              </a:ext>
            </a:extLst>
          </p:cNvPr>
          <p:cNvSpPr txBox="1"/>
          <p:nvPr/>
        </p:nvSpPr>
        <p:spPr>
          <a:xfrm>
            <a:off x="7105853" y="6268807"/>
            <a:ext cx="5078248" cy="384721"/>
          </a:xfrm>
          <a:prstGeom prst="rect">
            <a:avLst/>
          </a:prstGeom>
          <a:noFill/>
        </p:spPr>
        <p:txBody>
          <a:bodyPr wrap="square" lIns="0" tIns="0" rIns="0" bIns="0" rtlCol="0">
            <a:spAutoFit/>
          </a:bodyPr>
          <a:lstStyle/>
          <a:p>
            <a:pPr defTabSz="932597" latinLnBrk="0"/>
            <a:r>
              <a:rPr lang="en-US" altLang="ko-KR" sz="1400" b="1" dirty="0">
                <a:gradFill>
                  <a:gsLst>
                    <a:gs pos="2917">
                      <a:srgbClr val="1A1A1A"/>
                    </a:gs>
                    <a:gs pos="30000">
                      <a:srgbClr val="1A1A1A"/>
                    </a:gs>
                  </a:gsLst>
                  <a:lin ang="5400000" scaled="0"/>
                </a:gradFill>
                <a:latin typeface="Segoe UI"/>
              </a:rPr>
              <a:t>GUI</a:t>
            </a:r>
            <a:r>
              <a:rPr lang="ko-KR" altLang="en-US" sz="1400" b="1" dirty="0">
                <a:gradFill>
                  <a:gsLst>
                    <a:gs pos="2917">
                      <a:srgbClr val="1A1A1A"/>
                    </a:gs>
                    <a:gs pos="30000">
                      <a:srgbClr val="1A1A1A"/>
                    </a:gs>
                  </a:gsLst>
                  <a:lin ang="5400000" scaled="0"/>
                </a:gradFill>
                <a:latin typeface="Segoe UI"/>
              </a:rPr>
              <a:t>로 </a:t>
            </a:r>
            <a:r>
              <a:rPr lang="en-US" altLang="ko-KR" sz="1400" b="1" dirty="0">
                <a:gradFill>
                  <a:gsLst>
                    <a:gs pos="2917">
                      <a:srgbClr val="1A1A1A"/>
                    </a:gs>
                    <a:gs pos="30000">
                      <a:srgbClr val="1A1A1A"/>
                    </a:gs>
                  </a:gsLst>
                  <a:lin ang="5400000" scaled="0"/>
                </a:gradFill>
                <a:latin typeface="Segoe UI"/>
              </a:rPr>
              <a:t>Automated ML </a:t>
            </a:r>
            <a:r>
              <a:rPr lang="ko-KR" altLang="en-US" sz="1400" b="1" dirty="0">
                <a:gradFill>
                  <a:gsLst>
                    <a:gs pos="2917">
                      <a:srgbClr val="1A1A1A"/>
                    </a:gs>
                    <a:gs pos="30000">
                      <a:srgbClr val="1A1A1A"/>
                    </a:gs>
                  </a:gsLst>
                  <a:lin ang="5400000" scaled="0"/>
                </a:gradFill>
                <a:latin typeface="Segoe UI"/>
              </a:rPr>
              <a:t>실행하기 ⑦ </a:t>
            </a:r>
            <a:r>
              <a:rPr lang="en-US" altLang="ko-KR" sz="1400" b="1" dirty="0">
                <a:gradFill>
                  <a:gsLst>
                    <a:gs pos="2917">
                      <a:srgbClr val="1A1A1A"/>
                    </a:gs>
                    <a:gs pos="30000">
                      <a:srgbClr val="1A1A1A"/>
                    </a:gs>
                  </a:gsLst>
                  <a:lin ang="5400000" scaled="0"/>
                </a:gradFill>
                <a:latin typeface="Segoe UI"/>
              </a:rPr>
              <a:t>(Optional)</a:t>
            </a:r>
            <a:r>
              <a:rPr lang="ko-KR" altLang="en-US" sz="1400" b="1" dirty="0">
                <a:gradFill>
                  <a:gsLst>
                    <a:gs pos="2917">
                      <a:srgbClr val="1A1A1A"/>
                    </a:gs>
                    <a:gs pos="30000">
                      <a:srgbClr val="1A1A1A"/>
                    </a:gs>
                  </a:gsLst>
                  <a:lin ang="5400000" scaled="0"/>
                </a:gradFill>
                <a:latin typeface="Segoe UI"/>
              </a:rPr>
              <a:t> </a:t>
            </a:r>
            <a:r>
              <a:rPr lang="en-US" altLang="ko-KR" sz="1400" b="1" dirty="0">
                <a:gradFill>
                  <a:gsLst>
                    <a:gs pos="2917">
                      <a:srgbClr val="1A1A1A"/>
                    </a:gs>
                    <a:gs pos="30000">
                      <a:srgbClr val="1A1A1A"/>
                    </a:gs>
                  </a:gsLst>
                  <a:lin ang="5400000" scaled="0"/>
                </a:gradFill>
                <a:latin typeface="Segoe UI"/>
              </a:rPr>
              <a:t>Feature </a:t>
            </a:r>
            <a:r>
              <a:rPr lang="ko-KR" altLang="en-US" sz="1400" b="1" dirty="0">
                <a:gradFill>
                  <a:gsLst>
                    <a:gs pos="2917">
                      <a:srgbClr val="1A1A1A"/>
                    </a:gs>
                    <a:gs pos="30000">
                      <a:srgbClr val="1A1A1A"/>
                    </a:gs>
                  </a:gsLst>
                  <a:lin ang="5400000" scaled="0"/>
                </a:gradFill>
                <a:latin typeface="Segoe UI"/>
              </a:rPr>
              <a:t>선택</a:t>
            </a:r>
            <a:endParaRPr lang="en-US" altLang="ko-KR" sz="1400" b="1" dirty="0">
              <a:gradFill>
                <a:gsLst>
                  <a:gs pos="2917">
                    <a:srgbClr val="1A1A1A"/>
                  </a:gs>
                  <a:gs pos="30000">
                    <a:srgbClr val="1A1A1A"/>
                  </a:gs>
                </a:gsLst>
                <a:lin ang="5400000" scaled="0"/>
              </a:gradFill>
              <a:latin typeface="Segoe UI"/>
            </a:endParaRPr>
          </a:p>
          <a:p>
            <a:pPr marL="285750" indent="-285750" defTabSz="932597" latinLnBrk="0">
              <a:buFont typeface="Arial" panose="020B0604020202020204" pitchFamily="34" charset="0"/>
              <a:buChar char="•"/>
            </a:pPr>
            <a:r>
              <a:rPr lang="ko-KR" altLang="en-US" sz="1100" dirty="0">
                <a:gradFill>
                  <a:gsLst>
                    <a:gs pos="2917">
                      <a:srgbClr val="1A1A1A"/>
                    </a:gs>
                    <a:gs pos="30000">
                      <a:srgbClr val="1A1A1A"/>
                    </a:gs>
                  </a:gsLst>
                  <a:lin ang="5400000" scaled="0"/>
                </a:gradFill>
                <a:latin typeface="Segoe UI"/>
              </a:rPr>
              <a:t>데이터 </a:t>
            </a:r>
            <a:r>
              <a:rPr lang="ko-KR" altLang="en-US" sz="1100" dirty="0" err="1">
                <a:gradFill>
                  <a:gsLst>
                    <a:gs pos="2917">
                      <a:srgbClr val="1A1A1A"/>
                    </a:gs>
                    <a:gs pos="30000">
                      <a:srgbClr val="1A1A1A"/>
                    </a:gs>
                  </a:gsLst>
                  <a:lin ang="5400000" scaled="0"/>
                </a:gradFill>
                <a:latin typeface="Segoe UI"/>
              </a:rPr>
              <a:t>전처리</a:t>
            </a:r>
            <a:r>
              <a:rPr lang="ko-KR" altLang="en-US" sz="1100" dirty="0">
                <a:gradFill>
                  <a:gsLst>
                    <a:gs pos="2917">
                      <a:srgbClr val="1A1A1A"/>
                    </a:gs>
                    <a:gs pos="30000">
                      <a:srgbClr val="1A1A1A"/>
                    </a:gs>
                  </a:gsLst>
                  <a:lin ang="5400000" scaled="0"/>
                </a:gradFill>
                <a:latin typeface="Segoe UI"/>
              </a:rPr>
              <a:t> 방식 통제 </a:t>
            </a:r>
            <a:r>
              <a:rPr lang="en-US" altLang="ko-KR" sz="1100" dirty="0">
                <a:gradFill>
                  <a:gsLst>
                    <a:gs pos="2917">
                      <a:srgbClr val="1A1A1A"/>
                    </a:gs>
                    <a:gs pos="30000">
                      <a:srgbClr val="1A1A1A"/>
                    </a:gs>
                  </a:gsLst>
                  <a:lin ang="5400000" scaled="0"/>
                </a:gradFill>
                <a:latin typeface="Segoe UI"/>
              </a:rPr>
              <a:t>(</a:t>
            </a:r>
            <a:r>
              <a:rPr lang="ko-KR" altLang="en-US" sz="1100" dirty="0">
                <a:gradFill>
                  <a:gsLst>
                    <a:gs pos="2917">
                      <a:srgbClr val="1A1A1A"/>
                    </a:gs>
                    <a:gs pos="30000">
                      <a:srgbClr val="1A1A1A"/>
                    </a:gs>
                  </a:gsLst>
                  <a:lin ang="5400000" scaled="0"/>
                </a:gradFill>
                <a:latin typeface="Segoe UI"/>
              </a:rPr>
              <a:t>데이터유형</a:t>
            </a:r>
            <a:r>
              <a:rPr lang="en-US" altLang="ko-KR" sz="1100" dirty="0">
                <a:gradFill>
                  <a:gsLst>
                    <a:gs pos="2917">
                      <a:srgbClr val="1A1A1A"/>
                    </a:gs>
                    <a:gs pos="30000">
                      <a:srgbClr val="1A1A1A"/>
                    </a:gs>
                  </a:gsLst>
                  <a:lin ang="5400000" scaled="0"/>
                </a:gradFill>
                <a:latin typeface="Segoe UI"/>
              </a:rPr>
              <a:t>, </a:t>
            </a:r>
            <a:r>
              <a:rPr lang="ko-KR" altLang="en-US" sz="1100" dirty="0" err="1">
                <a:gradFill>
                  <a:gsLst>
                    <a:gs pos="2917">
                      <a:srgbClr val="1A1A1A"/>
                    </a:gs>
                    <a:gs pos="30000">
                      <a:srgbClr val="1A1A1A"/>
                    </a:gs>
                  </a:gsLst>
                  <a:lin ang="5400000" scaled="0"/>
                </a:gradFill>
                <a:latin typeface="Segoe UI"/>
              </a:rPr>
              <a:t>누락값처리방식</a:t>
            </a:r>
            <a:r>
              <a:rPr lang="ko-KR" altLang="en-US" sz="1100" dirty="0">
                <a:gradFill>
                  <a:gsLst>
                    <a:gs pos="2917">
                      <a:srgbClr val="1A1A1A"/>
                    </a:gs>
                    <a:gs pos="30000">
                      <a:srgbClr val="1A1A1A"/>
                    </a:gs>
                  </a:gsLst>
                  <a:lin ang="5400000" scaled="0"/>
                </a:gradFill>
                <a:latin typeface="Segoe UI"/>
              </a:rPr>
              <a:t> 등</a:t>
            </a:r>
            <a:r>
              <a:rPr lang="en-US" altLang="ko-KR" sz="1100" dirty="0">
                <a:gradFill>
                  <a:gsLst>
                    <a:gs pos="2917">
                      <a:srgbClr val="1A1A1A"/>
                    </a:gs>
                    <a:gs pos="30000">
                      <a:srgbClr val="1A1A1A"/>
                    </a:gs>
                  </a:gsLst>
                  <a:lin ang="5400000" scaled="0"/>
                </a:gradFill>
                <a:latin typeface="Segoe UI"/>
              </a:rPr>
              <a:t>)</a:t>
            </a:r>
          </a:p>
        </p:txBody>
      </p:sp>
    </p:spTree>
    <p:extLst>
      <p:ext uri="{BB962C8B-B14F-4D97-AF65-F5344CB8AC3E}">
        <p14:creationId xmlns:p14="http://schemas.microsoft.com/office/powerpoint/2010/main" val="253810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직선 연결선 25"/>
          <p:cNvCxnSpPr/>
          <p:nvPr/>
        </p:nvCxnSpPr>
        <p:spPr>
          <a:xfrm>
            <a:off x="509285" y="732381"/>
            <a:ext cx="11096296" cy="0"/>
          </a:xfrm>
          <a:prstGeom prst="line">
            <a:avLst/>
          </a:prstGeom>
          <a:ln w="19050"/>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8D1DBA9D-92ED-4CA0-89DE-D99832BEE8B1}"/>
              </a:ext>
            </a:extLst>
          </p:cNvPr>
          <p:cNvSpPr txBox="1"/>
          <p:nvPr/>
        </p:nvSpPr>
        <p:spPr>
          <a:xfrm>
            <a:off x="444736" y="346326"/>
            <a:ext cx="8353824" cy="338554"/>
          </a:xfrm>
          <a:prstGeom prst="rect">
            <a:avLst/>
          </a:prstGeom>
          <a:noFill/>
        </p:spPr>
        <p:txBody>
          <a:bodyPr wrap="square" rtlCol="0">
            <a:spAutoFit/>
          </a:bodyPr>
          <a:lstStyle/>
          <a:p>
            <a:pPr>
              <a:spcBef>
                <a:spcPts val="200"/>
              </a:spcBef>
            </a:pPr>
            <a:r>
              <a:rPr lang="en-US" altLang="ko-KR"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SDK</a:t>
            </a:r>
            <a:r>
              <a:rPr lang="ko-KR" altLang="en-US"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를 이용한 </a:t>
            </a:r>
            <a:r>
              <a:rPr lang="en-US" altLang="ko-KR"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Automated ML </a:t>
            </a:r>
            <a:r>
              <a:rPr lang="ko-KR" altLang="en-US"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예시</a:t>
            </a:r>
            <a:endParaRPr lang="en-US" altLang="ko-KR"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endParaRPr>
          </a:p>
        </p:txBody>
      </p:sp>
      <p:pic>
        <p:nvPicPr>
          <p:cNvPr id="2" name="Picture 1">
            <a:extLst>
              <a:ext uri="{FF2B5EF4-FFF2-40B4-BE49-F238E27FC236}">
                <a16:creationId xmlns:a16="http://schemas.microsoft.com/office/drawing/2014/main" id="{691020B1-4359-4317-AD91-D3F493F94368}"/>
              </a:ext>
            </a:extLst>
          </p:cNvPr>
          <p:cNvPicPr>
            <a:picLocks noChangeAspect="1"/>
          </p:cNvPicPr>
          <p:nvPr/>
        </p:nvPicPr>
        <p:blipFill>
          <a:blip r:embed="rId3"/>
          <a:stretch>
            <a:fillRect/>
          </a:stretch>
        </p:blipFill>
        <p:spPr>
          <a:xfrm>
            <a:off x="509285" y="982423"/>
            <a:ext cx="7099270" cy="4398461"/>
          </a:xfrm>
          <a:prstGeom prst="rect">
            <a:avLst/>
          </a:prstGeom>
        </p:spPr>
      </p:pic>
      <p:sp>
        <p:nvSpPr>
          <p:cNvPr id="3" name="TextBox 2">
            <a:extLst>
              <a:ext uri="{FF2B5EF4-FFF2-40B4-BE49-F238E27FC236}">
                <a16:creationId xmlns:a16="http://schemas.microsoft.com/office/drawing/2014/main" id="{B0E28C13-98E6-4FAD-B210-9B6790F957DA}"/>
              </a:ext>
            </a:extLst>
          </p:cNvPr>
          <p:cNvSpPr txBox="1"/>
          <p:nvPr/>
        </p:nvSpPr>
        <p:spPr>
          <a:xfrm>
            <a:off x="664543" y="5619122"/>
            <a:ext cx="4118472" cy="723275"/>
          </a:xfrm>
          <a:prstGeom prst="rect">
            <a:avLst/>
          </a:prstGeom>
          <a:noFill/>
        </p:spPr>
        <p:txBody>
          <a:bodyPr wrap="square" lIns="0" tIns="0" rIns="0" bIns="0" rtlCol="0">
            <a:spAutoFit/>
          </a:bodyPr>
          <a:lstStyle/>
          <a:p>
            <a:pPr defTabSz="932597" latinLnBrk="0"/>
            <a:r>
              <a:rPr lang="en-US" altLang="ko-KR" sz="1400" b="1" dirty="0">
                <a:gradFill>
                  <a:gsLst>
                    <a:gs pos="2917">
                      <a:srgbClr val="1A1A1A"/>
                    </a:gs>
                    <a:gs pos="30000">
                      <a:srgbClr val="1A1A1A"/>
                    </a:gs>
                  </a:gsLst>
                  <a:lin ang="5400000" scaled="0"/>
                </a:gradFill>
                <a:latin typeface="Segoe UI"/>
              </a:rPr>
              <a:t>Code</a:t>
            </a:r>
            <a:r>
              <a:rPr lang="ko-KR" altLang="en-US" sz="1400" b="1" dirty="0">
                <a:gradFill>
                  <a:gsLst>
                    <a:gs pos="2917">
                      <a:srgbClr val="1A1A1A"/>
                    </a:gs>
                    <a:gs pos="30000">
                      <a:srgbClr val="1A1A1A"/>
                    </a:gs>
                  </a:gsLst>
                  <a:lin ang="5400000" scaled="0"/>
                </a:gradFill>
                <a:latin typeface="Segoe UI"/>
              </a:rPr>
              <a:t>로 </a:t>
            </a:r>
            <a:r>
              <a:rPr lang="en-US" altLang="ko-KR" sz="1400" b="1" dirty="0">
                <a:gradFill>
                  <a:gsLst>
                    <a:gs pos="2917">
                      <a:srgbClr val="1A1A1A"/>
                    </a:gs>
                    <a:gs pos="30000">
                      <a:srgbClr val="1A1A1A"/>
                    </a:gs>
                  </a:gsLst>
                  <a:lin ang="5400000" scaled="0"/>
                </a:gradFill>
                <a:latin typeface="Segoe UI"/>
              </a:rPr>
              <a:t>Automated ML </a:t>
            </a:r>
            <a:r>
              <a:rPr lang="ko-KR" altLang="en-US" sz="1400" b="1" dirty="0">
                <a:gradFill>
                  <a:gsLst>
                    <a:gs pos="2917">
                      <a:srgbClr val="1A1A1A"/>
                    </a:gs>
                    <a:gs pos="30000">
                      <a:srgbClr val="1A1A1A"/>
                    </a:gs>
                  </a:gsLst>
                  <a:lin ang="5400000" scaled="0"/>
                </a:gradFill>
                <a:latin typeface="Segoe UI"/>
              </a:rPr>
              <a:t>실행하기</a:t>
            </a:r>
            <a:endParaRPr lang="en-US" altLang="ko-KR" sz="1400" b="1" dirty="0">
              <a:gradFill>
                <a:gsLst>
                  <a:gs pos="2917">
                    <a:srgbClr val="1A1A1A"/>
                  </a:gs>
                  <a:gs pos="30000">
                    <a:srgbClr val="1A1A1A"/>
                  </a:gs>
                </a:gsLst>
                <a:lin ang="5400000" scaled="0"/>
              </a:gradFill>
              <a:latin typeface="Segoe UI"/>
            </a:endParaRPr>
          </a:p>
          <a:p>
            <a:pPr marL="285750" indent="-285750" defTabSz="932597" latinLnBrk="0">
              <a:buFont typeface="Arial" panose="020B0604020202020204" pitchFamily="34" charset="0"/>
              <a:buChar char="•"/>
            </a:pPr>
            <a:r>
              <a:rPr lang="en-US" altLang="ko-KR" sz="1100" dirty="0">
                <a:gradFill>
                  <a:gsLst>
                    <a:gs pos="2917">
                      <a:srgbClr val="1A1A1A"/>
                    </a:gs>
                    <a:gs pos="30000">
                      <a:srgbClr val="1A1A1A"/>
                    </a:gs>
                  </a:gsLst>
                  <a:lin ang="5400000" scaled="0"/>
                </a:gradFill>
                <a:latin typeface="Segoe UI"/>
              </a:rPr>
              <a:t>GUI</a:t>
            </a:r>
            <a:r>
              <a:rPr lang="ko-KR" altLang="en-US" sz="1100" dirty="0">
                <a:gradFill>
                  <a:gsLst>
                    <a:gs pos="2917">
                      <a:srgbClr val="1A1A1A"/>
                    </a:gs>
                    <a:gs pos="30000">
                      <a:srgbClr val="1A1A1A"/>
                    </a:gs>
                  </a:gsLst>
                  <a:lin ang="5400000" scaled="0"/>
                </a:gradFill>
                <a:latin typeface="Segoe UI"/>
              </a:rPr>
              <a:t>로 가능한 작업</a:t>
            </a:r>
            <a:r>
              <a:rPr lang="en-US" altLang="ko-KR" sz="1100" dirty="0">
                <a:gradFill>
                  <a:gsLst>
                    <a:gs pos="2917">
                      <a:srgbClr val="1A1A1A"/>
                    </a:gs>
                    <a:gs pos="30000">
                      <a:srgbClr val="1A1A1A"/>
                    </a:gs>
                  </a:gsLst>
                  <a:lin ang="5400000" scaled="0"/>
                </a:gradFill>
                <a:latin typeface="Segoe UI"/>
              </a:rPr>
              <a:t>(+a)</a:t>
            </a:r>
            <a:r>
              <a:rPr lang="ko-KR" altLang="en-US" sz="1100" dirty="0">
                <a:gradFill>
                  <a:gsLst>
                    <a:gs pos="2917">
                      <a:srgbClr val="1A1A1A"/>
                    </a:gs>
                    <a:gs pos="30000">
                      <a:srgbClr val="1A1A1A"/>
                    </a:gs>
                  </a:gsLst>
                  <a:lin ang="5400000" scaled="0"/>
                </a:gradFill>
                <a:latin typeface="Segoe UI"/>
              </a:rPr>
              <a:t>을 모두 </a:t>
            </a:r>
            <a:r>
              <a:rPr lang="en-US" altLang="ko-KR" sz="1100" dirty="0">
                <a:gradFill>
                  <a:gsLst>
                    <a:gs pos="2917">
                      <a:srgbClr val="1A1A1A"/>
                    </a:gs>
                    <a:gs pos="30000">
                      <a:srgbClr val="1A1A1A"/>
                    </a:gs>
                  </a:gsLst>
                  <a:lin ang="5400000" scaled="0"/>
                </a:gradFill>
                <a:latin typeface="Segoe UI"/>
              </a:rPr>
              <a:t>Code</a:t>
            </a:r>
            <a:r>
              <a:rPr lang="ko-KR" altLang="en-US" sz="1100" dirty="0">
                <a:gradFill>
                  <a:gsLst>
                    <a:gs pos="2917">
                      <a:srgbClr val="1A1A1A"/>
                    </a:gs>
                    <a:gs pos="30000">
                      <a:srgbClr val="1A1A1A"/>
                    </a:gs>
                  </a:gsLst>
                  <a:lin ang="5400000" scaled="0"/>
                </a:gradFill>
                <a:latin typeface="Segoe UI"/>
              </a:rPr>
              <a:t>로 진행 가능</a:t>
            </a:r>
            <a:endParaRPr lang="en-US" altLang="ko-KR" sz="1100" dirty="0">
              <a:gradFill>
                <a:gsLst>
                  <a:gs pos="2917">
                    <a:srgbClr val="1A1A1A"/>
                  </a:gs>
                  <a:gs pos="30000">
                    <a:srgbClr val="1A1A1A"/>
                  </a:gs>
                </a:gsLst>
                <a:lin ang="5400000" scaled="0"/>
              </a:gradFill>
              <a:latin typeface="Segoe UI"/>
            </a:endParaRPr>
          </a:p>
          <a:p>
            <a:pPr marL="285750" indent="-285750" defTabSz="932597" latinLnBrk="0">
              <a:buFont typeface="Arial" panose="020B0604020202020204" pitchFamily="34" charset="0"/>
              <a:buChar char="•"/>
            </a:pPr>
            <a:r>
              <a:rPr lang="ko-KR" altLang="en-US" sz="1100" dirty="0">
                <a:gradFill>
                  <a:gsLst>
                    <a:gs pos="2917">
                      <a:srgbClr val="1A1A1A"/>
                    </a:gs>
                    <a:gs pos="30000">
                      <a:srgbClr val="1A1A1A"/>
                    </a:gs>
                  </a:gsLst>
                  <a:lin ang="5400000" scaled="0"/>
                </a:gradFill>
                <a:latin typeface="Segoe UI"/>
              </a:rPr>
              <a:t>설정정보를 구성하여 데이터와 함께 전달하는 방식</a:t>
            </a:r>
            <a:endParaRPr lang="en-US" altLang="ko-KR" sz="1100" dirty="0">
              <a:gradFill>
                <a:gsLst>
                  <a:gs pos="2917">
                    <a:srgbClr val="1A1A1A"/>
                  </a:gs>
                  <a:gs pos="30000">
                    <a:srgbClr val="1A1A1A"/>
                  </a:gs>
                </a:gsLst>
                <a:lin ang="5400000" scaled="0"/>
              </a:gradFill>
              <a:latin typeface="Segoe UI"/>
            </a:endParaRPr>
          </a:p>
          <a:p>
            <a:pPr marL="285750" indent="-285750" defTabSz="932597" latinLnBrk="0">
              <a:buFont typeface="Arial" panose="020B0604020202020204" pitchFamily="34" charset="0"/>
              <a:buChar char="•"/>
            </a:pPr>
            <a:r>
              <a:rPr lang="en-US" altLang="ko-KR" sz="1100" dirty="0">
                <a:gradFill>
                  <a:gsLst>
                    <a:gs pos="2917">
                      <a:srgbClr val="1A1A1A"/>
                    </a:gs>
                    <a:gs pos="30000">
                      <a:srgbClr val="1A1A1A"/>
                    </a:gs>
                  </a:gsLst>
                  <a:lin ang="5400000" scaled="0"/>
                </a:gradFill>
                <a:latin typeface="Segoe UI"/>
              </a:rPr>
              <a:t>Code</a:t>
            </a:r>
            <a:r>
              <a:rPr lang="ko-KR" altLang="en-US" sz="1100" dirty="0">
                <a:gradFill>
                  <a:gsLst>
                    <a:gs pos="2917">
                      <a:srgbClr val="1A1A1A"/>
                    </a:gs>
                    <a:gs pos="30000">
                      <a:srgbClr val="1A1A1A"/>
                    </a:gs>
                  </a:gsLst>
                  <a:lin ang="5400000" scaled="0"/>
                </a:gradFill>
                <a:latin typeface="Segoe UI"/>
              </a:rPr>
              <a:t>로 가능한 모든 부분은 </a:t>
            </a:r>
            <a:r>
              <a:rPr lang="en-US" altLang="ko-KR" sz="1100" dirty="0">
                <a:gradFill>
                  <a:gsLst>
                    <a:gs pos="2917">
                      <a:srgbClr val="1A1A1A"/>
                    </a:gs>
                    <a:gs pos="30000">
                      <a:srgbClr val="1A1A1A"/>
                    </a:gs>
                  </a:gsLst>
                  <a:lin ang="5400000" scaled="0"/>
                </a:gradFill>
                <a:latin typeface="Segoe UI"/>
              </a:rPr>
              <a:t>MLOps </a:t>
            </a:r>
            <a:r>
              <a:rPr lang="ko-KR" altLang="en-US" sz="1100" dirty="0">
                <a:gradFill>
                  <a:gsLst>
                    <a:gs pos="2917">
                      <a:srgbClr val="1A1A1A"/>
                    </a:gs>
                    <a:gs pos="30000">
                      <a:srgbClr val="1A1A1A"/>
                    </a:gs>
                  </a:gsLst>
                  <a:lin ang="5400000" scaled="0"/>
                </a:gradFill>
                <a:latin typeface="Segoe UI"/>
              </a:rPr>
              <a:t>차원에서 활용 가능</a:t>
            </a:r>
            <a:endParaRPr lang="en-US" altLang="ko-KR" sz="1100" dirty="0">
              <a:gradFill>
                <a:gsLst>
                  <a:gs pos="2917">
                    <a:srgbClr val="1A1A1A"/>
                  </a:gs>
                  <a:gs pos="30000">
                    <a:srgbClr val="1A1A1A"/>
                  </a:gs>
                </a:gsLst>
                <a:lin ang="5400000" scaled="0"/>
              </a:gradFill>
              <a:latin typeface="Segoe UI"/>
            </a:endParaRPr>
          </a:p>
        </p:txBody>
      </p:sp>
    </p:spTree>
    <p:extLst>
      <p:ext uri="{BB962C8B-B14F-4D97-AF65-F5344CB8AC3E}">
        <p14:creationId xmlns:p14="http://schemas.microsoft.com/office/powerpoint/2010/main" val="310060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직선 연결선 25"/>
          <p:cNvCxnSpPr/>
          <p:nvPr/>
        </p:nvCxnSpPr>
        <p:spPr>
          <a:xfrm>
            <a:off x="509285" y="732381"/>
            <a:ext cx="11096296" cy="0"/>
          </a:xfrm>
          <a:prstGeom prst="line">
            <a:avLst/>
          </a:prstGeom>
          <a:ln w="19050"/>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8D1DBA9D-92ED-4CA0-89DE-D99832BEE8B1}"/>
              </a:ext>
            </a:extLst>
          </p:cNvPr>
          <p:cNvSpPr txBox="1"/>
          <p:nvPr/>
        </p:nvSpPr>
        <p:spPr>
          <a:xfrm>
            <a:off x="444736" y="346326"/>
            <a:ext cx="8353824" cy="338554"/>
          </a:xfrm>
          <a:prstGeom prst="rect">
            <a:avLst/>
          </a:prstGeom>
          <a:noFill/>
        </p:spPr>
        <p:txBody>
          <a:bodyPr wrap="square" rtlCol="0">
            <a:spAutoFit/>
          </a:bodyPr>
          <a:lstStyle/>
          <a:p>
            <a:pPr>
              <a:spcBef>
                <a:spcPts val="200"/>
              </a:spcBef>
            </a:pPr>
            <a:r>
              <a:rPr lang="en-US" altLang="ko-KR"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Automated ML</a:t>
            </a:r>
            <a:r>
              <a:rPr lang="ko-KR" altLang="en-US"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에서 자동 학습</a:t>
            </a:r>
            <a:r>
              <a:rPr lang="en-US" altLang="ko-KR"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a:t>
            </a:r>
            <a:r>
              <a:rPr lang="ko-KR" altLang="en-US"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비교한 모델들의 비교</a:t>
            </a:r>
            <a:r>
              <a:rPr lang="en-US" altLang="ko-KR"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a:t>
            </a:r>
            <a:r>
              <a:rPr lang="ko-KR" altLang="en-US"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분석</a:t>
            </a:r>
            <a:endParaRPr lang="en-US" altLang="ko-KR"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endParaRPr>
          </a:p>
        </p:txBody>
      </p:sp>
      <p:pic>
        <p:nvPicPr>
          <p:cNvPr id="6" name="Picture 5">
            <a:extLst>
              <a:ext uri="{FF2B5EF4-FFF2-40B4-BE49-F238E27FC236}">
                <a16:creationId xmlns:a16="http://schemas.microsoft.com/office/drawing/2014/main" id="{70DF95D2-A85B-438C-909A-646E12190A5A}"/>
              </a:ext>
            </a:extLst>
          </p:cNvPr>
          <p:cNvPicPr>
            <a:picLocks noChangeAspect="1"/>
          </p:cNvPicPr>
          <p:nvPr/>
        </p:nvPicPr>
        <p:blipFill>
          <a:blip r:embed="rId3"/>
          <a:stretch>
            <a:fillRect/>
          </a:stretch>
        </p:blipFill>
        <p:spPr>
          <a:xfrm>
            <a:off x="2391790" y="886485"/>
            <a:ext cx="6406764" cy="4679094"/>
          </a:xfrm>
          <a:prstGeom prst="rect">
            <a:avLst/>
          </a:prstGeom>
        </p:spPr>
      </p:pic>
      <p:sp>
        <p:nvSpPr>
          <p:cNvPr id="2" name="TextBox 1">
            <a:extLst>
              <a:ext uri="{FF2B5EF4-FFF2-40B4-BE49-F238E27FC236}">
                <a16:creationId xmlns:a16="http://schemas.microsoft.com/office/drawing/2014/main" id="{1FC6120D-FEF9-4E25-8883-15F23B0CBB35}"/>
              </a:ext>
            </a:extLst>
          </p:cNvPr>
          <p:cNvSpPr txBox="1"/>
          <p:nvPr/>
        </p:nvSpPr>
        <p:spPr>
          <a:xfrm>
            <a:off x="2581266" y="5817918"/>
            <a:ext cx="6624280" cy="892552"/>
          </a:xfrm>
          <a:prstGeom prst="rect">
            <a:avLst/>
          </a:prstGeom>
          <a:noFill/>
        </p:spPr>
        <p:txBody>
          <a:bodyPr wrap="square" lIns="0" tIns="0" rIns="0" bIns="0" rtlCol="0">
            <a:spAutoFit/>
          </a:bodyPr>
          <a:lstStyle/>
          <a:p>
            <a:pPr defTabSz="932597" latinLnBrk="0"/>
            <a:r>
              <a:rPr lang="en-US" altLang="ko-KR" sz="1400" b="1" dirty="0">
                <a:gradFill>
                  <a:gsLst>
                    <a:gs pos="2917">
                      <a:srgbClr val="1A1A1A"/>
                    </a:gs>
                    <a:gs pos="30000">
                      <a:srgbClr val="1A1A1A"/>
                    </a:gs>
                  </a:gsLst>
                  <a:lin ang="5400000" scaled="0"/>
                </a:gradFill>
                <a:latin typeface="Segoe UI"/>
              </a:rPr>
              <a:t>Automated ML </a:t>
            </a:r>
            <a:r>
              <a:rPr lang="ko-KR" altLang="en-US" sz="1400" b="1" dirty="0">
                <a:gradFill>
                  <a:gsLst>
                    <a:gs pos="2917">
                      <a:srgbClr val="1A1A1A"/>
                    </a:gs>
                    <a:gs pos="30000">
                      <a:srgbClr val="1A1A1A"/>
                    </a:gs>
                  </a:gsLst>
                  <a:lin ang="5400000" scaled="0"/>
                </a:gradFill>
                <a:latin typeface="Segoe UI"/>
              </a:rPr>
              <a:t>실행결과 검토하기</a:t>
            </a:r>
            <a:endParaRPr lang="en-US" altLang="ko-KR" sz="1400" b="1" dirty="0">
              <a:gradFill>
                <a:gsLst>
                  <a:gs pos="2917">
                    <a:srgbClr val="1A1A1A"/>
                  </a:gs>
                  <a:gs pos="30000">
                    <a:srgbClr val="1A1A1A"/>
                  </a:gs>
                </a:gsLst>
                <a:lin ang="5400000" scaled="0"/>
              </a:gradFill>
              <a:latin typeface="Segoe UI"/>
            </a:endParaRPr>
          </a:p>
          <a:p>
            <a:pPr marL="285750" indent="-285750" defTabSz="932597" latinLnBrk="0">
              <a:buFont typeface="Arial" panose="020B0604020202020204" pitchFamily="34" charset="0"/>
              <a:buChar char="•"/>
            </a:pPr>
            <a:r>
              <a:rPr lang="en-US" altLang="ko-KR" sz="1100" dirty="0">
                <a:gradFill>
                  <a:gsLst>
                    <a:gs pos="2917">
                      <a:srgbClr val="1A1A1A"/>
                    </a:gs>
                    <a:gs pos="30000">
                      <a:srgbClr val="1A1A1A"/>
                    </a:gs>
                  </a:gsLst>
                  <a:lin ang="5400000" scaled="0"/>
                </a:gradFill>
                <a:latin typeface="Segoe UI"/>
              </a:rPr>
              <a:t>GUI</a:t>
            </a:r>
            <a:r>
              <a:rPr lang="ko-KR" altLang="en-US" sz="1100" dirty="0">
                <a:gradFill>
                  <a:gsLst>
                    <a:gs pos="2917">
                      <a:srgbClr val="1A1A1A"/>
                    </a:gs>
                    <a:gs pos="30000">
                      <a:srgbClr val="1A1A1A"/>
                    </a:gs>
                  </a:gsLst>
                  <a:lin ang="5400000" scaled="0"/>
                </a:gradFill>
                <a:latin typeface="Segoe UI"/>
              </a:rPr>
              <a:t>든 </a:t>
            </a:r>
            <a:r>
              <a:rPr lang="en-US" altLang="ko-KR" sz="1100" dirty="0">
                <a:gradFill>
                  <a:gsLst>
                    <a:gs pos="2917">
                      <a:srgbClr val="1A1A1A"/>
                    </a:gs>
                    <a:gs pos="30000">
                      <a:srgbClr val="1A1A1A"/>
                    </a:gs>
                  </a:gsLst>
                  <a:lin ang="5400000" scaled="0"/>
                </a:gradFill>
                <a:latin typeface="Segoe UI"/>
              </a:rPr>
              <a:t>Code</a:t>
            </a:r>
            <a:r>
              <a:rPr lang="ko-KR" altLang="en-US" sz="1100" dirty="0">
                <a:gradFill>
                  <a:gsLst>
                    <a:gs pos="2917">
                      <a:srgbClr val="1A1A1A"/>
                    </a:gs>
                    <a:gs pos="30000">
                      <a:srgbClr val="1A1A1A"/>
                    </a:gs>
                  </a:gsLst>
                  <a:lin ang="5400000" scaled="0"/>
                </a:gradFill>
                <a:latin typeface="Segoe UI"/>
              </a:rPr>
              <a:t>든 모든 </a:t>
            </a:r>
            <a:r>
              <a:rPr lang="en-US" altLang="ko-KR" sz="1100" dirty="0">
                <a:gradFill>
                  <a:gsLst>
                    <a:gs pos="2917">
                      <a:srgbClr val="1A1A1A"/>
                    </a:gs>
                    <a:gs pos="30000">
                      <a:srgbClr val="1A1A1A"/>
                    </a:gs>
                  </a:gsLst>
                  <a:lin ang="5400000" scaled="0"/>
                </a:gradFill>
                <a:latin typeface="Segoe UI"/>
              </a:rPr>
              <a:t>Automated ML </a:t>
            </a:r>
            <a:r>
              <a:rPr lang="ko-KR" altLang="en-US" sz="1100" dirty="0">
                <a:gradFill>
                  <a:gsLst>
                    <a:gs pos="2917">
                      <a:srgbClr val="1A1A1A"/>
                    </a:gs>
                    <a:gs pos="30000">
                      <a:srgbClr val="1A1A1A"/>
                    </a:gs>
                  </a:gsLst>
                  <a:lin ang="5400000" scaled="0"/>
                </a:gradFill>
                <a:latin typeface="Segoe UI"/>
              </a:rPr>
              <a:t>실험내용을 </a:t>
            </a:r>
            <a:r>
              <a:rPr lang="en-US" altLang="ko-KR" sz="1100" dirty="0">
                <a:gradFill>
                  <a:gsLst>
                    <a:gs pos="2917">
                      <a:srgbClr val="1A1A1A"/>
                    </a:gs>
                    <a:gs pos="30000">
                      <a:srgbClr val="1A1A1A"/>
                    </a:gs>
                  </a:gsLst>
                  <a:lin ang="5400000" scaled="0"/>
                </a:gradFill>
                <a:latin typeface="Segoe UI"/>
              </a:rPr>
              <a:t>Code </a:t>
            </a:r>
            <a:r>
              <a:rPr lang="ko-KR" altLang="en-US" sz="1100" dirty="0">
                <a:gradFill>
                  <a:gsLst>
                    <a:gs pos="2917">
                      <a:srgbClr val="1A1A1A"/>
                    </a:gs>
                    <a:gs pos="30000">
                      <a:srgbClr val="1A1A1A"/>
                    </a:gs>
                  </a:gsLst>
                  <a:lin ang="5400000" scaled="0"/>
                </a:gradFill>
                <a:latin typeface="Segoe UI"/>
              </a:rPr>
              <a:t>또는 </a:t>
            </a:r>
            <a:r>
              <a:rPr lang="en-US" altLang="ko-KR" sz="1100" dirty="0">
                <a:gradFill>
                  <a:gsLst>
                    <a:gs pos="2917">
                      <a:srgbClr val="1A1A1A"/>
                    </a:gs>
                    <a:gs pos="30000">
                      <a:srgbClr val="1A1A1A"/>
                    </a:gs>
                  </a:gsLst>
                  <a:lin ang="5400000" scaled="0"/>
                </a:gradFill>
                <a:latin typeface="Segoe UI"/>
              </a:rPr>
              <a:t>GUI</a:t>
            </a:r>
            <a:r>
              <a:rPr lang="ko-KR" altLang="en-US" sz="1100" dirty="0">
                <a:gradFill>
                  <a:gsLst>
                    <a:gs pos="2917">
                      <a:srgbClr val="1A1A1A"/>
                    </a:gs>
                    <a:gs pos="30000">
                      <a:srgbClr val="1A1A1A"/>
                    </a:gs>
                  </a:gsLst>
                  <a:lin ang="5400000" scaled="0"/>
                </a:gradFill>
                <a:latin typeface="Segoe UI"/>
              </a:rPr>
              <a:t>로 검토가능</a:t>
            </a:r>
            <a:endParaRPr lang="en-US" altLang="ko-KR" sz="1100" dirty="0">
              <a:gradFill>
                <a:gsLst>
                  <a:gs pos="2917">
                    <a:srgbClr val="1A1A1A"/>
                  </a:gs>
                  <a:gs pos="30000">
                    <a:srgbClr val="1A1A1A"/>
                  </a:gs>
                </a:gsLst>
                <a:lin ang="5400000" scaled="0"/>
              </a:gradFill>
              <a:latin typeface="Segoe UI"/>
            </a:endParaRPr>
          </a:p>
          <a:p>
            <a:pPr marL="285750" indent="-285750" defTabSz="932597" latinLnBrk="0">
              <a:buFont typeface="Arial" panose="020B0604020202020204" pitchFamily="34" charset="0"/>
              <a:buChar char="•"/>
            </a:pPr>
            <a:r>
              <a:rPr lang="ko-KR" altLang="en-US" sz="1100" dirty="0">
                <a:gradFill>
                  <a:gsLst>
                    <a:gs pos="2917">
                      <a:srgbClr val="1A1A1A"/>
                    </a:gs>
                    <a:gs pos="30000">
                      <a:srgbClr val="1A1A1A"/>
                    </a:gs>
                  </a:gsLst>
                  <a:lin ang="5400000" scaled="0"/>
                </a:gradFill>
                <a:latin typeface="Segoe UI"/>
              </a:rPr>
              <a:t>위 예시에서 푸른 점들은 각각 연산의 결과물인 모델임</a:t>
            </a:r>
            <a:endParaRPr lang="en-US" altLang="ko-KR" sz="1100" dirty="0">
              <a:gradFill>
                <a:gsLst>
                  <a:gs pos="2917">
                    <a:srgbClr val="1A1A1A"/>
                  </a:gs>
                  <a:gs pos="30000">
                    <a:srgbClr val="1A1A1A"/>
                  </a:gs>
                </a:gsLst>
                <a:lin ang="5400000" scaled="0"/>
              </a:gradFill>
              <a:latin typeface="Segoe UI"/>
            </a:endParaRPr>
          </a:p>
          <a:p>
            <a:pPr marL="285750" indent="-285750" defTabSz="932597" latinLnBrk="0">
              <a:buFont typeface="Arial" panose="020B0604020202020204" pitchFamily="34" charset="0"/>
              <a:buChar char="•"/>
            </a:pPr>
            <a:r>
              <a:rPr lang="ko-KR" altLang="en-US" sz="1100" dirty="0">
                <a:gradFill>
                  <a:gsLst>
                    <a:gs pos="2917">
                      <a:srgbClr val="1A1A1A"/>
                    </a:gs>
                    <a:gs pos="30000">
                      <a:srgbClr val="1A1A1A"/>
                    </a:gs>
                  </a:gsLst>
                  <a:lin ang="5400000" scaled="0"/>
                </a:gradFill>
                <a:latin typeface="Segoe UI"/>
              </a:rPr>
              <a:t>각 모델에서 가장 성능이 좋은 모델을 빠르게 찾을 수 있으며</a:t>
            </a:r>
            <a:r>
              <a:rPr lang="en-US" altLang="ko-KR" sz="1100" dirty="0">
                <a:gradFill>
                  <a:gsLst>
                    <a:gs pos="2917">
                      <a:srgbClr val="1A1A1A"/>
                    </a:gs>
                    <a:gs pos="30000">
                      <a:srgbClr val="1A1A1A"/>
                    </a:gs>
                  </a:gsLst>
                  <a:lin ang="5400000" scaled="0"/>
                </a:gradFill>
                <a:latin typeface="Segoe UI"/>
              </a:rPr>
              <a:t>, </a:t>
            </a:r>
            <a:r>
              <a:rPr lang="ko-KR" altLang="en-US" sz="1100" dirty="0">
                <a:gradFill>
                  <a:gsLst>
                    <a:gs pos="2917">
                      <a:srgbClr val="1A1A1A"/>
                    </a:gs>
                    <a:gs pos="30000">
                      <a:srgbClr val="1A1A1A"/>
                    </a:gs>
                  </a:gsLst>
                  <a:lin ang="5400000" scaled="0"/>
                </a:gradFill>
                <a:latin typeface="Segoe UI"/>
              </a:rPr>
              <a:t>전체 모델들을 상세 정보를 확인 가능</a:t>
            </a:r>
            <a:endParaRPr lang="en-US" altLang="ko-KR" sz="1100" dirty="0">
              <a:gradFill>
                <a:gsLst>
                  <a:gs pos="2917">
                    <a:srgbClr val="1A1A1A"/>
                  </a:gs>
                  <a:gs pos="30000">
                    <a:srgbClr val="1A1A1A"/>
                  </a:gs>
                </a:gsLst>
                <a:lin ang="5400000" scaled="0"/>
              </a:gradFill>
              <a:latin typeface="Segoe UI"/>
            </a:endParaRPr>
          </a:p>
          <a:p>
            <a:pPr marL="285750" indent="-285750" defTabSz="932597" latinLnBrk="0">
              <a:buFont typeface="Arial" panose="020B0604020202020204" pitchFamily="34" charset="0"/>
              <a:buChar char="•"/>
            </a:pPr>
            <a:r>
              <a:rPr lang="en-US" altLang="ko-KR" sz="1100" dirty="0">
                <a:gradFill>
                  <a:gsLst>
                    <a:gs pos="2917">
                      <a:srgbClr val="1A1A1A"/>
                    </a:gs>
                    <a:gs pos="30000">
                      <a:srgbClr val="1A1A1A"/>
                    </a:gs>
                  </a:gsLst>
                  <a:lin ang="5400000" scaled="0"/>
                </a:gradFill>
                <a:latin typeface="Segoe UI"/>
              </a:rPr>
              <a:t>GUI </a:t>
            </a:r>
            <a:r>
              <a:rPr lang="ko-KR" altLang="en-US" sz="1100" dirty="0">
                <a:gradFill>
                  <a:gsLst>
                    <a:gs pos="2917">
                      <a:srgbClr val="1A1A1A"/>
                    </a:gs>
                    <a:gs pos="30000">
                      <a:srgbClr val="1A1A1A"/>
                    </a:gs>
                  </a:gsLst>
                  <a:lin ang="5400000" scaled="0"/>
                </a:gradFill>
                <a:latin typeface="Segoe UI"/>
              </a:rPr>
              <a:t>또는 </a:t>
            </a:r>
            <a:r>
              <a:rPr lang="en-US" altLang="ko-KR" sz="1100" dirty="0">
                <a:gradFill>
                  <a:gsLst>
                    <a:gs pos="2917">
                      <a:srgbClr val="1A1A1A"/>
                    </a:gs>
                    <a:gs pos="30000">
                      <a:srgbClr val="1A1A1A"/>
                    </a:gs>
                  </a:gsLst>
                  <a:lin ang="5400000" scaled="0"/>
                </a:gradFill>
                <a:latin typeface="Segoe UI"/>
              </a:rPr>
              <a:t>Code</a:t>
            </a:r>
            <a:r>
              <a:rPr lang="ko-KR" altLang="en-US" sz="1100" dirty="0">
                <a:gradFill>
                  <a:gsLst>
                    <a:gs pos="2917">
                      <a:srgbClr val="1A1A1A"/>
                    </a:gs>
                    <a:gs pos="30000">
                      <a:srgbClr val="1A1A1A"/>
                    </a:gs>
                  </a:gsLst>
                  <a:lin ang="5400000" scaled="0"/>
                </a:gradFill>
                <a:latin typeface="Segoe UI"/>
              </a:rPr>
              <a:t>에서 바로 </a:t>
            </a:r>
            <a:r>
              <a:rPr lang="en-US" altLang="ko-KR" sz="1100" dirty="0">
                <a:gradFill>
                  <a:gsLst>
                    <a:gs pos="2917">
                      <a:srgbClr val="1A1A1A"/>
                    </a:gs>
                    <a:gs pos="30000">
                      <a:srgbClr val="1A1A1A"/>
                    </a:gs>
                  </a:gsLst>
                  <a:lin ang="5400000" scaled="0"/>
                </a:gradFill>
                <a:latin typeface="Segoe UI"/>
              </a:rPr>
              <a:t>best model </a:t>
            </a:r>
            <a:r>
              <a:rPr lang="ko-KR" altLang="en-US" sz="1100" dirty="0">
                <a:gradFill>
                  <a:gsLst>
                    <a:gs pos="2917">
                      <a:srgbClr val="1A1A1A"/>
                    </a:gs>
                    <a:gs pos="30000">
                      <a:srgbClr val="1A1A1A"/>
                    </a:gs>
                  </a:gsLst>
                  <a:lin ang="5400000" scaled="0"/>
                </a:gradFill>
                <a:latin typeface="Segoe UI"/>
              </a:rPr>
              <a:t>컨테이너화 및 배포 가능</a:t>
            </a:r>
            <a:endParaRPr lang="en-US" altLang="ko-KR" sz="1100" dirty="0">
              <a:gradFill>
                <a:gsLst>
                  <a:gs pos="2917">
                    <a:srgbClr val="1A1A1A"/>
                  </a:gs>
                  <a:gs pos="30000">
                    <a:srgbClr val="1A1A1A"/>
                  </a:gs>
                </a:gsLst>
                <a:lin ang="5400000" scaled="0"/>
              </a:gradFill>
              <a:latin typeface="Segoe UI"/>
            </a:endParaRPr>
          </a:p>
        </p:txBody>
      </p:sp>
    </p:spTree>
    <p:extLst>
      <p:ext uri="{BB962C8B-B14F-4D97-AF65-F5344CB8AC3E}">
        <p14:creationId xmlns:p14="http://schemas.microsoft.com/office/powerpoint/2010/main" val="29972639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직선 연결선 25"/>
          <p:cNvCxnSpPr/>
          <p:nvPr/>
        </p:nvCxnSpPr>
        <p:spPr>
          <a:xfrm>
            <a:off x="509285" y="732381"/>
            <a:ext cx="11096296" cy="0"/>
          </a:xfrm>
          <a:prstGeom prst="line">
            <a:avLst/>
          </a:prstGeom>
          <a:ln w="19050"/>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8D1DBA9D-92ED-4CA0-89DE-D99832BEE8B1}"/>
              </a:ext>
            </a:extLst>
          </p:cNvPr>
          <p:cNvSpPr txBox="1"/>
          <p:nvPr/>
        </p:nvSpPr>
        <p:spPr>
          <a:xfrm>
            <a:off x="444736" y="346326"/>
            <a:ext cx="8353824" cy="338554"/>
          </a:xfrm>
          <a:prstGeom prst="rect">
            <a:avLst/>
          </a:prstGeom>
          <a:noFill/>
        </p:spPr>
        <p:txBody>
          <a:bodyPr wrap="square" rtlCol="0">
            <a:spAutoFit/>
          </a:bodyPr>
          <a:lstStyle/>
          <a:p>
            <a:pPr>
              <a:spcBef>
                <a:spcPts val="200"/>
              </a:spcBef>
            </a:pPr>
            <a:r>
              <a:rPr lang="en-US" altLang="ko-KR"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Automated</a:t>
            </a:r>
            <a:r>
              <a:rPr lang="ko-KR" altLang="en-US"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 </a:t>
            </a:r>
            <a:r>
              <a:rPr lang="en-US" altLang="ko-KR"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ML</a:t>
            </a:r>
            <a:r>
              <a:rPr lang="ko-KR" altLang="en-US"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에서 자동 학습</a:t>
            </a:r>
            <a:r>
              <a:rPr lang="en-US" altLang="ko-KR"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a:t>
            </a:r>
            <a:r>
              <a:rPr lang="ko-KR" altLang="en-US"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비교한 모델들의 비교</a:t>
            </a:r>
            <a:r>
              <a:rPr lang="en-US" altLang="ko-KR"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a:t>
            </a:r>
            <a:r>
              <a:rPr lang="ko-KR" altLang="en-US"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분석</a:t>
            </a:r>
            <a:endParaRPr lang="en-US" altLang="ko-KR"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endParaRPr>
          </a:p>
        </p:txBody>
      </p:sp>
      <p:pic>
        <p:nvPicPr>
          <p:cNvPr id="7" name="Picture 6">
            <a:extLst>
              <a:ext uri="{FF2B5EF4-FFF2-40B4-BE49-F238E27FC236}">
                <a16:creationId xmlns:a16="http://schemas.microsoft.com/office/drawing/2014/main" id="{053705D0-2F26-4394-93C8-3CBB1F29C38D}"/>
              </a:ext>
            </a:extLst>
          </p:cNvPr>
          <p:cNvPicPr>
            <a:picLocks noChangeAspect="1"/>
          </p:cNvPicPr>
          <p:nvPr/>
        </p:nvPicPr>
        <p:blipFill>
          <a:blip r:embed="rId3"/>
          <a:stretch>
            <a:fillRect/>
          </a:stretch>
        </p:blipFill>
        <p:spPr>
          <a:xfrm>
            <a:off x="448959" y="992869"/>
            <a:ext cx="5692922" cy="4052318"/>
          </a:xfrm>
          <a:prstGeom prst="rect">
            <a:avLst/>
          </a:prstGeom>
        </p:spPr>
      </p:pic>
      <p:pic>
        <p:nvPicPr>
          <p:cNvPr id="8" name="Picture 7">
            <a:extLst>
              <a:ext uri="{FF2B5EF4-FFF2-40B4-BE49-F238E27FC236}">
                <a16:creationId xmlns:a16="http://schemas.microsoft.com/office/drawing/2014/main" id="{85D61791-BA1D-4017-B1C3-2E54DE86AF7D}"/>
              </a:ext>
            </a:extLst>
          </p:cNvPr>
          <p:cNvPicPr>
            <a:picLocks noChangeAspect="1"/>
          </p:cNvPicPr>
          <p:nvPr/>
        </p:nvPicPr>
        <p:blipFill rotWithShape="1">
          <a:blip r:embed="rId4"/>
          <a:srcRect l="19657"/>
          <a:stretch/>
        </p:blipFill>
        <p:spPr>
          <a:xfrm>
            <a:off x="6826126" y="1325558"/>
            <a:ext cx="4544003" cy="3483368"/>
          </a:xfrm>
          <a:prstGeom prst="rect">
            <a:avLst/>
          </a:prstGeom>
        </p:spPr>
      </p:pic>
      <p:sp>
        <p:nvSpPr>
          <p:cNvPr id="2" name="Action Button: Go Back or Previous 1">
            <a:hlinkClick r:id="rId5" action="ppaction://hlinksldjump" highlightClick="1"/>
            <a:extLst>
              <a:ext uri="{FF2B5EF4-FFF2-40B4-BE49-F238E27FC236}">
                <a16:creationId xmlns:a16="http://schemas.microsoft.com/office/drawing/2014/main" id="{B27DC670-CA07-40B5-A31B-179FB2ADAB97}"/>
              </a:ext>
            </a:extLst>
          </p:cNvPr>
          <p:cNvSpPr/>
          <p:nvPr/>
        </p:nvSpPr>
        <p:spPr>
          <a:xfrm>
            <a:off x="11370129" y="5883734"/>
            <a:ext cx="293913" cy="339856"/>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A0E5BAF2-A75A-469C-9D98-8DB82CC529AB}"/>
              </a:ext>
            </a:extLst>
          </p:cNvPr>
          <p:cNvSpPr txBox="1"/>
          <p:nvPr/>
        </p:nvSpPr>
        <p:spPr>
          <a:xfrm>
            <a:off x="509285" y="5225427"/>
            <a:ext cx="5586715" cy="1061829"/>
          </a:xfrm>
          <a:prstGeom prst="rect">
            <a:avLst/>
          </a:prstGeom>
          <a:noFill/>
        </p:spPr>
        <p:txBody>
          <a:bodyPr wrap="square" lIns="0" tIns="0" rIns="0" bIns="0" rtlCol="0">
            <a:spAutoFit/>
          </a:bodyPr>
          <a:lstStyle/>
          <a:p>
            <a:pPr defTabSz="932597" latinLnBrk="0"/>
            <a:r>
              <a:rPr lang="en-US" altLang="ko-KR" sz="1400" b="1" dirty="0">
                <a:gradFill>
                  <a:gsLst>
                    <a:gs pos="2917">
                      <a:srgbClr val="1A1A1A"/>
                    </a:gs>
                    <a:gs pos="30000">
                      <a:srgbClr val="1A1A1A"/>
                    </a:gs>
                  </a:gsLst>
                  <a:lin ang="5400000" scaled="0"/>
                </a:gradFill>
                <a:latin typeface="Segoe UI"/>
              </a:rPr>
              <a:t>Automated ML </a:t>
            </a:r>
            <a:r>
              <a:rPr lang="ko-KR" altLang="en-US" sz="1400" b="1" dirty="0">
                <a:gradFill>
                  <a:gsLst>
                    <a:gs pos="2917">
                      <a:srgbClr val="1A1A1A"/>
                    </a:gs>
                    <a:gs pos="30000">
                      <a:srgbClr val="1A1A1A"/>
                    </a:gs>
                  </a:gsLst>
                  <a:lin ang="5400000" scaled="0"/>
                </a:gradFill>
                <a:latin typeface="Segoe UI"/>
              </a:rPr>
              <a:t>실행결과 검토하기 </a:t>
            </a:r>
            <a:r>
              <a:rPr lang="en-US" altLang="ko-KR" sz="1400" b="1" dirty="0">
                <a:gradFill>
                  <a:gsLst>
                    <a:gs pos="2917">
                      <a:srgbClr val="1A1A1A"/>
                    </a:gs>
                    <a:gs pos="30000">
                      <a:srgbClr val="1A1A1A"/>
                    </a:gs>
                  </a:gsLst>
                  <a:lin ang="5400000" scaled="0"/>
                </a:gradFill>
                <a:latin typeface="Segoe UI"/>
              </a:rPr>
              <a:t>(</a:t>
            </a:r>
            <a:r>
              <a:rPr lang="ko-KR" altLang="en-US" sz="1400" b="1" dirty="0">
                <a:gradFill>
                  <a:gsLst>
                    <a:gs pos="2917">
                      <a:srgbClr val="1A1A1A"/>
                    </a:gs>
                    <a:gs pos="30000">
                      <a:srgbClr val="1A1A1A"/>
                    </a:gs>
                  </a:gsLst>
                  <a:lin ang="5400000" scaled="0"/>
                </a:gradFill>
                <a:latin typeface="Segoe UI"/>
              </a:rPr>
              <a:t>상세</a:t>
            </a:r>
            <a:r>
              <a:rPr lang="en-US" altLang="ko-KR" sz="1400" b="1" dirty="0">
                <a:gradFill>
                  <a:gsLst>
                    <a:gs pos="2917">
                      <a:srgbClr val="1A1A1A"/>
                    </a:gs>
                    <a:gs pos="30000">
                      <a:srgbClr val="1A1A1A"/>
                    </a:gs>
                  </a:gsLst>
                  <a:lin ang="5400000" scaled="0"/>
                </a:gradFill>
                <a:latin typeface="Segoe UI"/>
              </a:rPr>
              <a:t>)</a:t>
            </a:r>
          </a:p>
          <a:p>
            <a:pPr marL="285750" indent="-285750" defTabSz="932597" latinLnBrk="0">
              <a:buFont typeface="Arial" panose="020B0604020202020204" pitchFamily="34" charset="0"/>
              <a:buChar char="•"/>
            </a:pPr>
            <a:r>
              <a:rPr lang="ko-KR" altLang="en-US" sz="1100" dirty="0">
                <a:gradFill>
                  <a:gsLst>
                    <a:gs pos="2917">
                      <a:srgbClr val="1A1A1A"/>
                    </a:gs>
                    <a:gs pos="30000">
                      <a:srgbClr val="1A1A1A"/>
                    </a:gs>
                  </a:gsLst>
                  <a:lin ang="5400000" scaled="0"/>
                </a:gradFill>
                <a:latin typeface="Segoe UI"/>
              </a:rPr>
              <a:t>전체 모델의 통합 확인 화면</a:t>
            </a:r>
            <a:endParaRPr lang="en-US" altLang="ko-KR" sz="1100" dirty="0">
              <a:gradFill>
                <a:gsLst>
                  <a:gs pos="2917">
                    <a:srgbClr val="1A1A1A"/>
                  </a:gs>
                  <a:gs pos="30000">
                    <a:srgbClr val="1A1A1A"/>
                  </a:gs>
                </a:gsLst>
                <a:lin ang="5400000" scaled="0"/>
              </a:gradFill>
              <a:latin typeface="Segoe UI"/>
            </a:endParaRPr>
          </a:p>
          <a:p>
            <a:pPr marL="285750" indent="-285750" defTabSz="932597" latinLnBrk="0">
              <a:buFont typeface="Arial" panose="020B0604020202020204" pitchFamily="34" charset="0"/>
              <a:buChar char="•"/>
            </a:pPr>
            <a:r>
              <a:rPr lang="ko-KR" altLang="en-US" sz="1100" dirty="0">
                <a:gradFill>
                  <a:gsLst>
                    <a:gs pos="2917">
                      <a:srgbClr val="1A1A1A"/>
                    </a:gs>
                    <a:gs pos="30000">
                      <a:srgbClr val="1A1A1A"/>
                    </a:gs>
                  </a:gsLst>
                  <a:lin ang="5400000" scaled="0"/>
                </a:gradFill>
                <a:latin typeface="Segoe UI"/>
              </a:rPr>
              <a:t>정렬은 최초 </a:t>
            </a:r>
            <a:r>
              <a:rPr lang="en-US" altLang="ko-KR" sz="1100" dirty="0">
                <a:gradFill>
                  <a:gsLst>
                    <a:gs pos="2917">
                      <a:srgbClr val="1A1A1A"/>
                    </a:gs>
                    <a:gs pos="30000">
                      <a:srgbClr val="1A1A1A"/>
                    </a:gs>
                  </a:gsLst>
                  <a:lin ang="5400000" scaled="0"/>
                </a:gradFill>
                <a:latin typeface="Segoe UI"/>
              </a:rPr>
              <a:t>Automated ML </a:t>
            </a:r>
            <a:r>
              <a:rPr lang="ko-KR" altLang="en-US" sz="1100" dirty="0">
                <a:gradFill>
                  <a:gsLst>
                    <a:gs pos="2917">
                      <a:srgbClr val="1A1A1A"/>
                    </a:gs>
                    <a:gs pos="30000">
                      <a:srgbClr val="1A1A1A"/>
                    </a:gs>
                  </a:gsLst>
                  <a:lin ang="5400000" scaled="0"/>
                </a:gradFill>
                <a:latin typeface="Segoe UI"/>
              </a:rPr>
              <a:t>시작할 때 지정한 평가지표 기준으로 되나</a:t>
            </a:r>
            <a:r>
              <a:rPr lang="en-US" altLang="ko-KR" sz="1100" dirty="0">
                <a:gradFill>
                  <a:gsLst>
                    <a:gs pos="2917">
                      <a:srgbClr val="1A1A1A"/>
                    </a:gs>
                    <a:gs pos="30000">
                      <a:srgbClr val="1A1A1A"/>
                    </a:gs>
                  </a:gsLst>
                  <a:lin ang="5400000" scaled="0"/>
                </a:gradFill>
                <a:latin typeface="Segoe UI"/>
              </a:rPr>
              <a:t>, </a:t>
            </a:r>
            <a:r>
              <a:rPr lang="ko-KR" altLang="en-US" sz="1100" dirty="0">
                <a:gradFill>
                  <a:gsLst>
                    <a:gs pos="2917">
                      <a:srgbClr val="1A1A1A"/>
                    </a:gs>
                    <a:gs pos="30000">
                      <a:srgbClr val="1A1A1A"/>
                    </a:gs>
                  </a:gsLst>
                  <a:lin ang="5400000" scaled="0"/>
                </a:gradFill>
                <a:latin typeface="Segoe UI"/>
              </a:rPr>
              <a:t>그 외 전체 지표 확인가능</a:t>
            </a:r>
            <a:endParaRPr lang="en-US" altLang="ko-KR" sz="1100" dirty="0">
              <a:gradFill>
                <a:gsLst>
                  <a:gs pos="2917">
                    <a:srgbClr val="1A1A1A"/>
                  </a:gs>
                  <a:gs pos="30000">
                    <a:srgbClr val="1A1A1A"/>
                  </a:gs>
                </a:gsLst>
                <a:lin ang="5400000" scaled="0"/>
              </a:gradFill>
              <a:latin typeface="Segoe UI"/>
            </a:endParaRPr>
          </a:p>
          <a:p>
            <a:pPr marL="285750" indent="-285750" defTabSz="932597" latinLnBrk="0">
              <a:buFont typeface="Arial" panose="020B0604020202020204" pitchFamily="34" charset="0"/>
              <a:buChar char="•"/>
            </a:pPr>
            <a:r>
              <a:rPr lang="ko-KR" altLang="en-US" sz="1100" dirty="0">
                <a:gradFill>
                  <a:gsLst>
                    <a:gs pos="2917">
                      <a:srgbClr val="1A1A1A"/>
                    </a:gs>
                    <a:gs pos="30000">
                      <a:srgbClr val="1A1A1A"/>
                    </a:gs>
                  </a:gsLst>
                  <a:lin ang="5400000" scaled="0"/>
                </a:gradFill>
                <a:latin typeface="Segoe UI"/>
              </a:rPr>
              <a:t>가장 성능이 좋은 몇 개의 모델을 이용해 </a:t>
            </a:r>
            <a:r>
              <a:rPr lang="en-US" altLang="ko-KR" sz="1100" dirty="0">
                <a:gradFill>
                  <a:gsLst>
                    <a:gs pos="2917">
                      <a:srgbClr val="1A1A1A"/>
                    </a:gs>
                    <a:gs pos="30000">
                      <a:srgbClr val="1A1A1A"/>
                    </a:gs>
                  </a:gsLst>
                  <a:lin ang="5400000" scaled="0"/>
                </a:gradFill>
                <a:latin typeface="Segoe UI"/>
              </a:rPr>
              <a:t>Stack Ensemble </a:t>
            </a:r>
            <a:r>
              <a:rPr lang="ko-KR" altLang="en-US" sz="1100" dirty="0">
                <a:gradFill>
                  <a:gsLst>
                    <a:gs pos="2917">
                      <a:srgbClr val="1A1A1A"/>
                    </a:gs>
                    <a:gs pos="30000">
                      <a:srgbClr val="1A1A1A"/>
                    </a:gs>
                  </a:gsLst>
                  <a:lin ang="5400000" scaled="0"/>
                </a:gradFill>
                <a:latin typeface="Segoe UI"/>
              </a:rPr>
              <a:t>및 </a:t>
            </a:r>
            <a:r>
              <a:rPr lang="en-US" altLang="ko-KR" sz="1100" dirty="0">
                <a:gradFill>
                  <a:gsLst>
                    <a:gs pos="2917">
                      <a:srgbClr val="1A1A1A"/>
                    </a:gs>
                    <a:gs pos="30000">
                      <a:srgbClr val="1A1A1A"/>
                    </a:gs>
                  </a:gsLst>
                  <a:lin ang="5400000" scaled="0"/>
                </a:gradFill>
                <a:latin typeface="Segoe UI"/>
              </a:rPr>
              <a:t>Voting Ensemble </a:t>
            </a:r>
            <a:r>
              <a:rPr lang="ko-KR" altLang="en-US" sz="1100" dirty="0">
                <a:gradFill>
                  <a:gsLst>
                    <a:gs pos="2917">
                      <a:srgbClr val="1A1A1A"/>
                    </a:gs>
                    <a:gs pos="30000">
                      <a:srgbClr val="1A1A1A"/>
                    </a:gs>
                  </a:gsLst>
                  <a:lin ang="5400000" scaled="0"/>
                </a:gradFill>
                <a:latin typeface="Segoe UI"/>
              </a:rPr>
              <a:t>모델 자동생성</a:t>
            </a:r>
            <a:r>
              <a:rPr lang="en-US" altLang="ko-KR" sz="1100" dirty="0">
                <a:gradFill>
                  <a:gsLst>
                    <a:gs pos="2917">
                      <a:srgbClr val="1A1A1A"/>
                    </a:gs>
                    <a:gs pos="30000">
                      <a:srgbClr val="1A1A1A"/>
                    </a:gs>
                  </a:gsLst>
                  <a:lin ang="5400000" scaled="0"/>
                </a:gradFill>
                <a:latin typeface="Segoe UI"/>
              </a:rPr>
              <a:t>/</a:t>
            </a:r>
            <a:r>
              <a:rPr lang="ko-KR" altLang="en-US" sz="1100" dirty="0">
                <a:gradFill>
                  <a:gsLst>
                    <a:gs pos="2917">
                      <a:srgbClr val="1A1A1A"/>
                    </a:gs>
                    <a:gs pos="30000">
                      <a:srgbClr val="1A1A1A"/>
                    </a:gs>
                  </a:gsLst>
                  <a:lin ang="5400000" scaled="0"/>
                </a:gradFill>
                <a:latin typeface="Segoe UI"/>
              </a:rPr>
              <a:t>비교</a:t>
            </a:r>
            <a:endParaRPr lang="en-US" altLang="ko-KR" sz="1100" dirty="0">
              <a:gradFill>
                <a:gsLst>
                  <a:gs pos="2917">
                    <a:srgbClr val="1A1A1A"/>
                  </a:gs>
                  <a:gs pos="30000">
                    <a:srgbClr val="1A1A1A"/>
                  </a:gs>
                </a:gsLst>
                <a:lin ang="5400000" scaled="0"/>
              </a:gradFill>
              <a:latin typeface="Segoe UI"/>
            </a:endParaRPr>
          </a:p>
        </p:txBody>
      </p:sp>
      <p:sp>
        <p:nvSpPr>
          <p:cNvPr id="10" name="TextBox 9">
            <a:extLst>
              <a:ext uri="{FF2B5EF4-FFF2-40B4-BE49-F238E27FC236}">
                <a16:creationId xmlns:a16="http://schemas.microsoft.com/office/drawing/2014/main" id="{2B0A154C-9D33-4DA1-B007-5C43B7281467}"/>
              </a:ext>
            </a:extLst>
          </p:cNvPr>
          <p:cNvSpPr txBox="1"/>
          <p:nvPr/>
        </p:nvSpPr>
        <p:spPr>
          <a:xfrm>
            <a:off x="6826126" y="5225427"/>
            <a:ext cx="4288384" cy="892552"/>
          </a:xfrm>
          <a:prstGeom prst="rect">
            <a:avLst/>
          </a:prstGeom>
          <a:noFill/>
        </p:spPr>
        <p:txBody>
          <a:bodyPr wrap="square" lIns="0" tIns="0" rIns="0" bIns="0" rtlCol="0">
            <a:spAutoFit/>
          </a:bodyPr>
          <a:lstStyle/>
          <a:p>
            <a:pPr defTabSz="932597" latinLnBrk="0"/>
            <a:r>
              <a:rPr lang="en-US" altLang="ko-KR" sz="1400" b="1" dirty="0">
                <a:gradFill>
                  <a:gsLst>
                    <a:gs pos="2917">
                      <a:srgbClr val="1A1A1A"/>
                    </a:gs>
                    <a:gs pos="30000">
                      <a:srgbClr val="1A1A1A"/>
                    </a:gs>
                  </a:gsLst>
                  <a:lin ang="5400000" scaled="0"/>
                </a:gradFill>
                <a:latin typeface="Segoe UI"/>
              </a:rPr>
              <a:t>Automated ML </a:t>
            </a:r>
            <a:r>
              <a:rPr lang="ko-KR" altLang="en-US" sz="1400" b="1" dirty="0">
                <a:gradFill>
                  <a:gsLst>
                    <a:gs pos="2917">
                      <a:srgbClr val="1A1A1A"/>
                    </a:gs>
                    <a:gs pos="30000">
                      <a:srgbClr val="1A1A1A"/>
                    </a:gs>
                  </a:gsLst>
                  <a:lin ang="5400000" scaled="0"/>
                </a:gradFill>
                <a:latin typeface="Segoe UI"/>
              </a:rPr>
              <a:t>실행결과 검토하기 </a:t>
            </a:r>
            <a:r>
              <a:rPr lang="en-US" altLang="ko-KR" sz="1400" b="1" dirty="0">
                <a:gradFill>
                  <a:gsLst>
                    <a:gs pos="2917">
                      <a:srgbClr val="1A1A1A"/>
                    </a:gs>
                    <a:gs pos="30000">
                      <a:srgbClr val="1A1A1A"/>
                    </a:gs>
                  </a:gsLst>
                  <a:lin ang="5400000" scaled="0"/>
                </a:gradFill>
                <a:latin typeface="Segoe UI"/>
              </a:rPr>
              <a:t>(</a:t>
            </a:r>
            <a:r>
              <a:rPr lang="ko-KR" altLang="en-US" sz="1400" b="1" dirty="0">
                <a:gradFill>
                  <a:gsLst>
                    <a:gs pos="2917">
                      <a:srgbClr val="1A1A1A"/>
                    </a:gs>
                    <a:gs pos="30000">
                      <a:srgbClr val="1A1A1A"/>
                    </a:gs>
                  </a:gsLst>
                  <a:lin ang="5400000" scaled="0"/>
                </a:gradFill>
                <a:latin typeface="Segoe UI"/>
              </a:rPr>
              <a:t>상세</a:t>
            </a:r>
            <a:r>
              <a:rPr lang="en-US" altLang="ko-KR" sz="1400" b="1" dirty="0">
                <a:gradFill>
                  <a:gsLst>
                    <a:gs pos="2917">
                      <a:srgbClr val="1A1A1A"/>
                    </a:gs>
                    <a:gs pos="30000">
                      <a:srgbClr val="1A1A1A"/>
                    </a:gs>
                  </a:gsLst>
                  <a:lin ang="5400000" scaled="0"/>
                </a:gradFill>
                <a:latin typeface="Segoe UI"/>
              </a:rPr>
              <a:t>)</a:t>
            </a:r>
          </a:p>
          <a:p>
            <a:pPr marL="285750" indent="-285750" defTabSz="932597" latinLnBrk="0">
              <a:buFont typeface="Arial" panose="020B0604020202020204" pitchFamily="34" charset="0"/>
              <a:buChar char="•"/>
            </a:pPr>
            <a:r>
              <a:rPr lang="ko-KR" altLang="en-US" sz="1100" dirty="0">
                <a:gradFill>
                  <a:gsLst>
                    <a:gs pos="2917">
                      <a:srgbClr val="1A1A1A"/>
                    </a:gs>
                    <a:gs pos="30000">
                      <a:srgbClr val="1A1A1A"/>
                    </a:gs>
                  </a:gsLst>
                  <a:lin ang="5400000" scaled="0"/>
                </a:gradFill>
                <a:latin typeface="Segoe UI"/>
              </a:rPr>
              <a:t>각 모델의 상세 확인화면</a:t>
            </a:r>
            <a:endParaRPr lang="en-US" altLang="ko-KR" sz="1100" dirty="0">
              <a:gradFill>
                <a:gsLst>
                  <a:gs pos="2917">
                    <a:srgbClr val="1A1A1A"/>
                  </a:gs>
                  <a:gs pos="30000">
                    <a:srgbClr val="1A1A1A"/>
                  </a:gs>
                </a:gsLst>
                <a:lin ang="5400000" scaled="0"/>
              </a:gradFill>
              <a:latin typeface="Segoe UI"/>
            </a:endParaRPr>
          </a:p>
          <a:p>
            <a:pPr marL="285750" indent="-285750" defTabSz="932597" latinLnBrk="0">
              <a:buFont typeface="Arial" panose="020B0604020202020204" pitchFamily="34" charset="0"/>
              <a:buChar char="•"/>
            </a:pPr>
            <a:r>
              <a:rPr lang="ko-KR" altLang="en-US" sz="1100" dirty="0">
                <a:gradFill>
                  <a:gsLst>
                    <a:gs pos="2917">
                      <a:srgbClr val="1A1A1A"/>
                    </a:gs>
                    <a:gs pos="30000">
                      <a:srgbClr val="1A1A1A"/>
                    </a:gs>
                  </a:gsLst>
                  <a:lin ang="5400000" scaled="0"/>
                </a:gradFill>
                <a:latin typeface="Segoe UI"/>
              </a:rPr>
              <a:t>해당 모델이 만들어진 상세 조건 확인 가능 </a:t>
            </a:r>
            <a:br>
              <a:rPr lang="en-US" altLang="ko-KR" sz="1100" dirty="0">
                <a:gradFill>
                  <a:gsLst>
                    <a:gs pos="2917">
                      <a:srgbClr val="1A1A1A"/>
                    </a:gs>
                    <a:gs pos="30000">
                      <a:srgbClr val="1A1A1A"/>
                    </a:gs>
                  </a:gsLst>
                  <a:lin ang="5400000" scaled="0"/>
                </a:gradFill>
                <a:latin typeface="Segoe UI"/>
              </a:rPr>
            </a:br>
            <a:r>
              <a:rPr lang="en-US" altLang="ko-KR" sz="1100" dirty="0">
                <a:gradFill>
                  <a:gsLst>
                    <a:gs pos="2917">
                      <a:srgbClr val="1A1A1A"/>
                    </a:gs>
                    <a:gs pos="30000">
                      <a:srgbClr val="1A1A1A"/>
                    </a:gs>
                  </a:gsLst>
                  <a:lin ang="5400000" scaled="0"/>
                </a:gradFill>
                <a:latin typeface="Segoe UI"/>
              </a:rPr>
              <a:t>(</a:t>
            </a:r>
            <a:r>
              <a:rPr lang="ko-KR" altLang="en-US" sz="1100" dirty="0" err="1">
                <a:gradFill>
                  <a:gsLst>
                    <a:gs pos="2917">
                      <a:srgbClr val="1A1A1A"/>
                    </a:gs>
                    <a:gs pos="30000">
                      <a:srgbClr val="1A1A1A"/>
                    </a:gs>
                  </a:gsLst>
                  <a:lin ang="5400000" scaled="0"/>
                </a:gradFill>
                <a:latin typeface="Segoe UI"/>
              </a:rPr>
              <a:t>전처리</a:t>
            </a:r>
            <a:r>
              <a:rPr lang="ko-KR" altLang="en-US" sz="1100" dirty="0">
                <a:gradFill>
                  <a:gsLst>
                    <a:gs pos="2917">
                      <a:srgbClr val="1A1A1A"/>
                    </a:gs>
                    <a:gs pos="30000">
                      <a:srgbClr val="1A1A1A"/>
                    </a:gs>
                  </a:gsLst>
                  <a:lin ang="5400000" scaled="0"/>
                </a:gradFill>
                <a:latin typeface="Segoe UI"/>
              </a:rPr>
              <a:t> 방식</a:t>
            </a:r>
            <a:r>
              <a:rPr lang="en-US" altLang="ko-KR" sz="1100" dirty="0">
                <a:gradFill>
                  <a:gsLst>
                    <a:gs pos="2917">
                      <a:srgbClr val="1A1A1A"/>
                    </a:gs>
                    <a:gs pos="30000">
                      <a:srgbClr val="1A1A1A"/>
                    </a:gs>
                  </a:gsLst>
                  <a:lin ang="5400000" scaled="0"/>
                </a:gradFill>
                <a:latin typeface="Segoe UI"/>
              </a:rPr>
              <a:t>, </a:t>
            </a:r>
            <a:r>
              <a:rPr lang="ko-KR" altLang="en-US" sz="1100" dirty="0">
                <a:gradFill>
                  <a:gsLst>
                    <a:gs pos="2917">
                      <a:srgbClr val="1A1A1A"/>
                    </a:gs>
                    <a:gs pos="30000">
                      <a:srgbClr val="1A1A1A"/>
                    </a:gs>
                  </a:gsLst>
                  <a:lin ang="5400000" scaled="0"/>
                </a:gradFill>
                <a:latin typeface="Segoe UI"/>
              </a:rPr>
              <a:t>선택된 알고리즘</a:t>
            </a:r>
            <a:r>
              <a:rPr lang="en-US" altLang="ko-KR" sz="1100" dirty="0">
                <a:gradFill>
                  <a:gsLst>
                    <a:gs pos="2917">
                      <a:srgbClr val="1A1A1A"/>
                    </a:gs>
                    <a:gs pos="30000">
                      <a:srgbClr val="1A1A1A"/>
                    </a:gs>
                  </a:gsLst>
                  <a:lin ang="5400000" scaled="0"/>
                </a:gradFill>
                <a:latin typeface="Segoe UI"/>
              </a:rPr>
              <a:t> </a:t>
            </a:r>
            <a:r>
              <a:rPr lang="ko-KR" altLang="en-US" sz="1100" dirty="0">
                <a:gradFill>
                  <a:gsLst>
                    <a:gs pos="2917">
                      <a:srgbClr val="1A1A1A"/>
                    </a:gs>
                    <a:gs pos="30000">
                      <a:srgbClr val="1A1A1A"/>
                    </a:gs>
                  </a:gsLst>
                  <a:lin ang="5400000" scaled="0"/>
                </a:gradFill>
                <a:latin typeface="Segoe UI"/>
              </a:rPr>
              <a:t>및 </a:t>
            </a:r>
            <a:r>
              <a:rPr lang="ko-KR" altLang="en-US" sz="1100" dirty="0" err="1">
                <a:gradFill>
                  <a:gsLst>
                    <a:gs pos="2917">
                      <a:srgbClr val="1A1A1A"/>
                    </a:gs>
                    <a:gs pos="30000">
                      <a:srgbClr val="1A1A1A"/>
                    </a:gs>
                  </a:gsLst>
                  <a:lin ang="5400000" scaled="0"/>
                </a:gradFill>
                <a:latin typeface="Segoe UI"/>
              </a:rPr>
              <a:t>하이퍼</a:t>
            </a:r>
            <a:r>
              <a:rPr lang="ko-KR" altLang="en-US" sz="1100" dirty="0">
                <a:gradFill>
                  <a:gsLst>
                    <a:gs pos="2917">
                      <a:srgbClr val="1A1A1A"/>
                    </a:gs>
                    <a:gs pos="30000">
                      <a:srgbClr val="1A1A1A"/>
                    </a:gs>
                  </a:gsLst>
                  <a:lin ang="5400000" scaled="0"/>
                </a:gradFill>
                <a:latin typeface="Segoe UI"/>
              </a:rPr>
              <a:t> 파라미터</a:t>
            </a:r>
            <a:r>
              <a:rPr lang="en-US" altLang="ko-KR" sz="1100" dirty="0">
                <a:gradFill>
                  <a:gsLst>
                    <a:gs pos="2917">
                      <a:srgbClr val="1A1A1A"/>
                    </a:gs>
                    <a:gs pos="30000">
                      <a:srgbClr val="1A1A1A"/>
                    </a:gs>
                  </a:gsLst>
                  <a:lin ang="5400000" scaled="0"/>
                </a:gradFill>
                <a:latin typeface="Segoe UI"/>
              </a:rPr>
              <a:t>)</a:t>
            </a:r>
          </a:p>
          <a:p>
            <a:pPr marL="285750" indent="-285750" defTabSz="932597" latinLnBrk="0">
              <a:buFont typeface="Arial" panose="020B0604020202020204" pitchFamily="34" charset="0"/>
              <a:buChar char="•"/>
            </a:pPr>
            <a:r>
              <a:rPr lang="ko-KR" altLang="en-US" sz="1100" dirty="0">
                <a:gradFill>
                  <a:gsLst>
                    <a:gs pos="2917">
                      <a:srgbClr val="1A1A1A"/>
                    </a:gs>
                    <a:gs pos="30000">
                      <a:srgbClr val="1A1A1A"/>
                    </a:gs>
                  </a:gsLst>
                  <a:lin ang="5400000" scaled="0"/>
                </a:gradFill>
                <a:latin typeface="Segoe UI"/>
              </a:rPr>
              <a:t>바로 컨테이너화 및 배포 지원</a:t>
            </a:r>
            <a:endParaRPr lang="en-US" altLang="ko-KR" sz="1100" dirty="0">
              <a:gradFill>
                <a:gsLst>
                  <a:gs pos="2917">
                    <a:srgbClr val="1A1A1A"/>
                  </a:gs>
                  <a:gs pos="30000">
                    <a:srgbClr val="1A1A1A"/>
                  </a:gs>
                </a:gsLst>
                <a:lin ang="5400000" scaled="0"/>
              </a:gradFill>
              <a:latin typeface="Segoe UI"/>
            </a:endParaRPr>
          </a:p>
        </p:txBody>
      </p:sp>
    </p:spTree>
    <p:extLst>
      <p:ext uri="{BB962C8B-B14F-4D97-AF65-F5344CB8AC3E}">
        <p14:creationId xmlns:p14="http://schemas.microsoft.com/office/powerpoint/2010/main" val="12009679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직선 연결선 25"/>
          <p:cNvCxnSpPr/>
          <p:nvPr/>
        </p:nvCxnSpPr>
        <p:spPr>
          <a:xfrm>
            <a:off x="509285" y="732381"/>
            <a:ext cx="11096296" cy="0"/>
          </a:xfrm>
          <a:prstGeom prst="line">
            <a:avLst/>
          </a:prstGeom>
          <a:ln w="19050"/>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8D1DBA9D-92ED-4CA0-89DE-D99832BEE8B1}"/>
              </a:ext>
            </a:extLst>
          </p:cNvPr>
          <p:cNvSpPr txBox="1"/>
          <p:nvPr/>
        </p:nvSpPr>
        <p:spPr>
          <a:xfrm>
            <a:off x="444736" y="346326"/>
            <a:ext cx="8353824" cy="338554"/>
          </a:xfrm>
          <a:prstGeom prst="rect">
            <a:avLst/>
          </a:prstGeom>
          <a:noFill/>
        </p:spPr>
        <p:txBody>
          <a:bodyPr wrap="square" rtlCol="0">
            <a:spAutoFit/>
          </a:bodyPr>
          <a:lstStyle/>
          <a:p>
            <a:pPr>
              <a:spcBef>
                <a:spcPts val="200"/>
              </a:spcBef>
            </a:pPr>
            <a:r>
              <a:rPr lang="en-US" altLang="ko-KR"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Model</a:t>
            </a:r>
            <a:r>
              <a:rPr lang="ko-KR" altLang="en-US"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 </a:t>
            </a:r>
            <a:r>
              <a:rPr lang="en-US" altLang="ko-KR"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Inference</a:t>
            </a:r>
            <a:r>
              <a:rPr lang="ko-KR" altLang="en-US"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 </a:t>
            </a:r>
            <a:r>
              <a:rPr lang="en-US" altLang="ko-KR"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Optimization</a:t>
            </a:r>
          </a:p>
        </p:txBody>
      </p:sp>
      <p:grpSp>
        <p:nvGrpSpPr>
          <p:cNvPr id="3" name="Group 2">
            <a:extLst>
              <a:ext uri="{FF2B5EF4-FFF2-40B4-BE49-F238E27FC236}">
                <a16:creationId xmlns:a16="http://schemas.microsoft.com/office/drawing/2014/main" id="{146D136F-8C6A-4285-A4D5-C3BE5F4586B4}"/>
              </a:ext>
            </a:extLst>
          </p:cNvPr>
          <p:cNvGrpSpPr/>
          <p:nvPr/>
        </p:nvGrpSpPr>
        <p:grpSpPr>
          <a:xfrm>
            <a:off x="1674233" y="0"/>
            <a:ext cx="8766400" cy="3035979"/>
            <a:chOff x="658954" y="1690688"/>
            <a:chExt cx="10515600" cy="4821744"/>
          </a:xfrm>
        </p:grpSpPr>
        <p:graphicFrame>
          <p:nvGraphicFramePr>
            <p:cNvPr id="6" name="Content Placeholder 3">
              <a:extLst>
                <a:ext uri="{FF2B5EF4-FFF2-40B4-BE49-F238E27FC236}">
                  <a16:creationId xmlns:a16="http://schemas.microsoft.com/office/drawing/2014/main" id="{B4744D24-1531-4DF4-B091-D8C1719E836D}"/>
                </a:ext>
              </a:extLst>
            </p:cNvPr>
            <p:cNvGraphicFramePr>
              <a:graphicFrameLocks/>
            </p:cNvGraphicFramePr>
            <p:nvPr/>
          </p:nvGraphicFramePr>
          <p:xfrm>
            <a:off x="658954" y="1690688"/>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Rounded Corners 6">
              <a:extLst>
                <a:ext uri="{FF2B5EF4-FFF2-40B4-BE49-F238E27FC236}">
                  <a16:creationId xmlns:a16="http://schemas.microsoft.com/office/drawing/2014/main" id="{AC1FC8E4-654E-4CC7-942E-A54107152420}"/>
                </a:ext>
              </a:extLst>
            </p:cNvPr>
            <p:cNvSpPr/>
            <p:nvPr/>
          </p:nvSpPr>
          <p:spPr>
            <a:xfrm>
              <a:off x="6289128" y="5089919"/>
              <a:ext cx="2058917" cy="1422513"/>
            </a:xfrm>
            <a:prstGeom prst="roundRect">
              <a:avLst/>
            </a:prstGeom>
            <a:solidFill>
              <a:schemeClr val="accent2">
                <a:lumMod val="7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1200" b="1" dirty="0">
                  <a:solidFill>
                    <a:schemeClr val="bg1"/>
                  </a:solidFill>
                </a:rPr>
                <a:t>Return:</a:t>
              </a:r>
            </a:p>
            <a:p>
              <a:pPr algn="ctr"/>
              <a:r>
                <a:rPr lang="en-US" altLang="zh-CN" sz="1200" dirty="0">
                  <a:solidFill>
                    <a:schemeClr val="bg1"/>
                  </a:solidFill>
                </a:rPr>
                <a:t>Optimized model</a:t>
              </a:r>
            </a:p>
            <a:p>
              <a:pPr algn="ctr"/>
              <a:r>
                <a:rPr lang="en-US" altLang="zh-CN" sz="1200" dirty="0">
                  <a:solidFill>
                    <a:schemeClr val="bg1"/>
                  </a:solidFill>
                </a:rPr>
                <a:t>Score.py</a:t>
              </a:r>
            </a:p>
            <a:p>
              <a:pPr algn="ctr"/>
              <a:r>
                <a:rPr lang="en-US" altLang="zh-CN" sz="1200" dirty="0">
                  <a:solidFill>
                    <a:schemeClr val="bg1"/>
                  </a:solidFill>
                </a:rPr>
                <a:t>ONNX environment</a:t>
              </a:r>
              <a:endParaRPr lang="zh-CN" altLang="en-US" sz="1200" dirty="0">
                <a:solidFill>
                  <a:schemeClr val="bg1"/>
                </a:solidFill>
              </a:endParaRPr>
            </a:p>
          </p:txBody>
        </p:sp>
        <p:sp>
          <p:nvSpPr>
            <p:cNvPr id="8" name="Arrow: Down 7">
              <a:extLst>
                <a:ext uri="{FF2B5EF4-FFF2-40B4-BE49-F238E27FC236}">
                  <a16:creationId xmlns:a16="http://schemas.microsoft.com/office/drawing/2014/main" id="{3023B132-D7AA-4F5A-823D-8304407DB6D3}"/>
                </a:ext>
              </a:extLst>
            </p:cNvPr>
            <p:cNvSpPr/>
            <p:nvPr/>
          </p:nvSpPr>
          <p:spPr>
            <a:xfrm>
              <a:off x="7152640" y="4626189"/>
              <a:ext cx="243840" cy="430742"/>
            </a:xfrm>
            <a:prstGeom prst="down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sp>
        <p:nvSpPr>
          <p:cNvPr id="12" name="TextBox 11">
            <a:extLst>
              <a:ext uri="{FF2B5EF4-FFF2-40B4-BE49-F238E27FC236}">
                <a16:creationId xmlns:a16="http://schemas.microsoft.com/office/drawing/2014/main" id="{9EADC9B1-D2DB-4C79-AAEA-F596CC42BC3D}"/>
              </a:ext>
            </a:extLst>
          </p:cNvPr>
          <p:cNvSpPr txBox="1"/>
          <p:nvPr/>
        </p:nvSpPr>
        <p:spPr>
          <a:xfrm>
            <a:off x="509286" y="3285384"/>
            <a:ext cx="5586714" cy="3447098"/>
          </a:xfrm>
          <a:prstGeom prst="rect">
            <a:avLst/>
          </a:prstGeom>
          <a:noFill/>
        </p:spPr>
        <p:txBody>
          <a:bodyPr wrap="square" lIns="0" tIns="0" rIns="0" bIns="0" rtlCol="0">
            <a:spAutoFit/>
          </a:bodyPr>
          <a:lstStyle/>
          <a:p>
            <a:r>
              <a:rPr lang="ko-KR" altLang="en-US" sz="1400" b="1" dirty="0">
                <a:gradFill>
                  <a:gsLst>
                    <a:gs pos="2917">
                      <a:srgbClr val="1A1A1A"/>
                    </a:gs>
                    <a:gs pos="30000">
                      <a:srgbClr val="1A1A1A"/>
                    </a:gs>
                  </a:gsLst>
                  <a:lin ang="5400000" scaled="0"/>
                </a:gradFill>
                <a:latin typeface="Segoe UI"/>
              </a:rPr>
              <a:t>핵심 특징</a:t>
            </a:r>
            <a:endParaRPr lang="en-US" altLang="ko-KR" sz="1400" b="1" dirty="0">
              <a:gradFill>
                <a:gsLst>
                  <a:gs pos="2917">
                    <a:srgbClr val="1A1A1A"/>
                  </a:gs>
                  <a:gs pos="30000">
                    <a:srgbClr val="1A1A1A"/>
                  </a:gs>
                </a:gsLst>
                <a:lin ang="5400000" scaled="0"/>
              </a:gradFill>
              <a:latin typeface="Segoe UI"/>
            </a:endParaRPr>
          </a:p>
          <a:p>
            <a:pPr>
              <a:buFont typeface="+mj-lt"/>
              <a:buAutoNum type="arabicPeriod"/>
            </a:pPr>
            <a:r>
              <a:rPr lang="en-US" altLang="ko-KR" sz="1400" dirty="0">
                <a:gradFill>
                  <a:gsLst>
                    <a:gs pos="2917">
                      <a:srgbClr val="1A1A1A"/>
                    </a:gs>
                    <a:gs pos="30000">
                      <a:srgbClr val="1A1A1A"/>
                    </a:gs>
                  </a:gsLst>
                  <a:lin ang="5400000" scaled="0"/>
                </a:gradFill>
                <a:latin typeface="Segoe UI"/>
              </a:rPr>
              <a:t>Performance, accelerate model inference by up to 3 times </a:t>
            </a:r>
          </a:p>
          <a:p>
            <a:pPr>
              <a:buFont typeface="+mj-lt"/>
              <a:buAutoNum type="arabicPeriod"/>
            </a:pPr>
            <a:r>
              <a:rPr lang="en-US" altLang="ko-KR" sz="1400" dirty="0">
                <a:gradFill>
                  <a:gsLst>
                    <a:gs pos="2917">
                      <a:srgbClr val="1A1A1A"/>
                    </a:gs>
                    <a:gs pos="30000">
                      <a:srgbClr val="1A1A1A"/>
                    </a:gs>
                  </a:gsLst>
                  <a:lin ang="5400000" scaled="0"/>
                </a:gradFill>
                <a:latin typeface="Segoe UI"/>
              </a:rPr>
              <a:t>Cost, save model deployment cost by using lower-end SKU with the same inference SLA </a:t>
            </a:r>
          </a:p>
          <a:p>
            <a:pPr>
              <a:buFont typeface="+mj-lt"/>
              <a:buAutoNum type="arabicPeriod"/>
            </a:pPr>
            <a:r>
              <a:rPr lang="en-US" altLang="ko-KR" sz="1400" dirty="0">
                <a:gradFill>
                  <a:gsLst>
                    <a:gs pos="2917">
                      <a:srgbClr val="1A1A1A"/>
                    </a:gs>
                    <a:gs pos="30000">
                      <a:srgbClr val="1A1A1A"/>
                    </a:gs>
                  </a:gsLst>
                  <a:lin ang="5400000" scaled="0"/>
                </a:gradFill>
                <a:latin typeface="Segoe UI"/>
              </a:rPr>
              <a:t>Easy and non-intrusive, optimize with lines of code using AML with SDK/CLI and non-intrusive to your model deployment process in AML</a:t>
            </a:r>
          </a:p>
          <a:p>
            <a:pPr>
              <a:buFont typeface="+mj-lt"/>
              <a:buAutoNum type="arabicPeriod"/>
            </a:pPr>
            <a:r>
              <a:rPr lang="en-US" altLang="ko-KR" sz="1400" dirty="0">
                <a:gradFill>
                  <a:gsLst>
                    <a:gs pos="2917">
                      <a:srgbClr val="1A1A1A"/>
                    </a:gs>
                    <a:gs pos="30000">
                      <a:srgbClr val="1A1A1A"/>
                    </a:gs>
                  </a:gsLst>
                  <a:lin ang="5400000" scaled="0"/>
                </a:gradFill>
                <a:latin typeface="Segoe UI"/>
              </a:rPr>
              <a:t>Coverage, support multi-frameworks, model and deployment targets</a:t>
            </a:r>
          </a:p>
          <a:p>
            <a:endParaRPr lang="en-US" altLang="ko-KR" sz="1400" b="1" dirty="0">
              <a:gradFill>
                <a:gsLst>
                  <a:gs pos="2917">
                    <a:srgbClr val="1A1A1A"/>
                  </a:gs>
                  <a:gs pos="30000">
                    <a:srgbClr val="1A1A1A"/>
                  </a:gs>
                </a:gsLst>
                <a:lin ang="5400000" scaled="0"/>
              </a:gradFill>
              <a:latin typeface="Segoe UI"/>
            </a:endParaRPr>
          </a:p>
          <a:p>
            <a:r>
              <a:rPr lang="ko-KR" altLang="en-US" sz="1400" b="1" dirty="0">
                <a:gradFill>
                  <a:gsLst>
                    <a:gs pos="2917">
                      <a:srgbClr val="1A1A1A"/>
                    </a:gs>
                    <a:gs pos="30000">
                      <a:srgbClr val="1A1A1A"/>
                    </a:gs>
                  </a:gsLst>
                  <a:lin ang="5400000" scaled="0"/>
                </a:gradFill>
                <a:latin typeface="Segoe UI"/>
              </a:rPr>
              <a:t>지원 범위</a:t>
            </a:r>
            <a:endParaRPr lang="en-US" altLang="ko-KR" sz="1400" b="1" dirty="0">
              <a:gradFill>
                <a:gsLst>
                  <a:gs pos="2917">
                    <a:srgbClr val="1A1A1A"/>
                  </a:gs>
                  <a:gs pos="30000">
                    <a:srgbClr val="1A1A1A"/>
                  </a:gs>
                </a:gsLst>
                <a:lin ang="5400000" scaled="0"/>
              </a:gradFill>
              <a:latin typeface="Segoe UI"/>
            </a:endParaRPr>
          </a:p>
          <a:p>
            <a:r>
              <a:rPr lang="en-US" altLang="ko-KR" sz="1400" dirty="0">
                <a:gradFill>
                  <a:gsLst>
                    <a:gs pos="2917">
                      <a:srgbClr val="1A1A1A"/>
                    </a:gs>
                    <a:gs pos="30000">
                      <a:srgbClr val="1A1A1A"/>
                    </a:gs>
                  </a:gsLst>
                  <a:lin ang="5400000" scaled="0"/>
                </a:gradFill>
                <a:latin typeface="Segoe UI"/>
              </a:rPr>
              <a:t>Model Inference Optimization private preview will be available in all global </a:t>
            </a:r>
            <a:r>
              <a:rPr lang="en-US" altLang="ko-KR" sz="1400" dirty="0" err="1">
                <a:gradFill>
                  <a:gsLst>
                    <a:gs pos="2917">
                      <a:srgbClr val="1A1A1A"/>
                    </a:gs>
                    <a:gs pos="30000">
                      <a:srgbClr val="1A1A1A"/>
                    </a:gs>
                  </a:gsLst>
                  <a:lin ang="5400000" scaled="0"/>
                </a:gradFill>
                <a:latin typeface="Segoe UI"/>
              </a:rPr>
              <a:t>AzureML</a:t>
            </a:r>
            <a:r>
              <a:rPr lang="en-US" altLang="ko-KR" sz="1400" dirty="0">
                <a:gradFill>
                  <a:gsLst>
                    <a:gs pos="2917">
                      <a:srgbClr val="1A1A1A"/>
                    </a:gs>
                    <a:gs pos="30000">
                      <a:srgbClr val="1A1A1A"/>
                    </a:gs>
                  </a:gsLst>
                  <a:lin ang="5400000" scaled="0"/>
                </a:gradFill>
                <a:latin typeface="Segoe UI"/>
              </a:rPr>
              <a:t> production regions. </a:t>
            </a:r>
          </a:p>
          <a:p>
            <a:r>
              <a:rPr lang="en-US" altLang="ko-KR" sz="1400" dirty="0">
                <a:gradFill>
                  <a:gsLst>
                    <a:gs pos="2917">
                      <a:srgbClr val="1A1A1A"/>
                    </a:gs>
                    <a:gs pos="30000">
                      <a:srgbClr val="1A1A1A"/>
                    </a:gs>
                  </a:gsLst>
                  <a:lin ang="5400000" scaled="0"/>
                </a:gradFill>
                <a:latin typeface="Segoe UI"/>
              </a:rPr>
              <a:t>For this private preview we have a limited scope of supported features,</a:t>
            </a:r>
          </a:p>
          <a:p>
            <a:r>
              <a:rPr lang="en-US" altLang="ko-KR" sz="1400" dirty="0">
                <a:gradFill>
                  <a:gsLst>
                    <a:gs pos="2917">
                      <a:srgbClr val="1A1A1A"/>
                    </a:gs>
                    <a:gs pos="30000">
                      <a:srgbClr val="1A1A1A"/>
                    </a:gs>
                  </a:gsLst>
                  <a:lin ang="5400000" scaled="0"/>
                </a:gradFill>
                <a:latin typeface="Segoe UI"/>
              </a:rPr>
              <a:t>Supported model frameworks:</a:t>
            </a:r>
          </a:p>
          <a:p>
            <a:pPr marL="285750" indent="-285750">
              <a:buFont typeface="Arial" panose="020B0604020202020204" pitchFamily="34" charset="0"/>
              <a:buChar char="•"/>
            </a:pPr>
            <a:r>
              <a:rPr lang="en-US" altLang="ko-KR" sz="1400" dirty="0">
                <a:gradFill>
                  <a:gsLst>
                    <a:gs pos="2917">
                      <a:srgbClr val="1A1A1A"/>
                    </a:gs>
                    <a:gs pos="30000">
                      <a:srgbClr val="1A1A1A"/>
                    </a:gs>
                  </a:gsLst>
                  <a:lin ang="5400000" scaled="0"/>
                </a:gradFill>
                <a:latin typeface="Segoe UI"/>
              </a:rPr>
              <a:t>TensorFlow 1.12 and above</a:t>
            </a:r>
          </a:p>
          <a:p>
            <a:pPr marL="285750" indent="-285750">
              <a:buFont typeface="Arial" panose="020B0604020202020204" pitchFamily="34" charset="0"/>
              <a:buChar char="•"/>
            </a:pPr>
            <a:r>
              <a:rPr lang="en-US" altLang="ko-KR" sz="1400" dirty="0">
                <a:gradFill>
                  <a:gsLst>
                    <a:gs pos="2917">
                      <a:srgbClr val="1A1A1A"/>
                    </a:gs>
                    <a:gs pos="30000">
                      <a:srgbClr val="1A1A1A"/>
                    </a:gs>
                  </a:gsLst>
                  <a:lin ang="5400000" scaled="0"/>
                </a:gradFill>
                <a:latin typeface="Segoe UI"/>
              </a:rPr>
              <a:t>ONNX 1.2 and above</a:t>
            </a:r>
          </a:p>
          <a:p>
            <a:pPr marL="285750" indent="-285750">
              <a:buFont typeface="Arial" panose="020B0604020202020204" pitchFamily="34" charset="0"/>
              <a:buChar char="•"/>
            </a:pPr>
            <a:r>
              <a:rPr lang="en-US" altLang="ko-KR" sz="1400" dirty="0" err="1">
                <a:gradFill>
                  <a:gsLst>
                    <a:gs pos="2917">
                      <a:srgbClr val="1A1A1A"/>
                    </a:gs>
                    <a:gs pos="30000">
                      <a:srgbClr val="1A1A1A"/>
                    </a:gs>
                  </a:gsLst>
                  <a:lin ang="5400000" scaled="0"/>
                </a:gradFill>
                <a:latin typeface="Segoe UI"/>
              </a:rPr>
              <a:t>PyTorch</a:t>
            </a:r>
            <a:r>
              <a:rPr lang="en-US" altLang="ko-KR" sz="1400" dirty="0">
                <a:gradFill>
                  <a:gsLst>
                    <a:gs pos="2917">
                      <a:srgbClr val="1A1A1A"/>
                    </a:gs>
                    <a:gs pos="30000">
                      <a:srgbClr val="1A1A1A"/>
                    </a:gs>
                  </a:gsLst>
                  <a:lin ang="5400000" scaled="0"/>
                </a:gradFill>
                <a:latin typeface="Segoe UI"/>
              </a:rPr>
              <a:t> 1.3 and above</a:t>
            </a:r>
          </a:p>
        </p:txBody>
      </p:sp>
      <p:sp>
        <p:nvSpPr>
          <p:cNvPr id="13" name="TextBox 12">
            <a:extLst>
              <a:ext uri="{FF2B5EF4-FFF2-40B4-BE49-F238E27FC236}">
                <a16:creationId xmlns:a16="http://schemas.microsoft.com/office/drawing/2014/main" id="{F1402903-F6D2-4C82-B313-032B29A4AB51}"/>
              </a:ext>
            </a:extLst>
          </p:cNvPr>
          <p:cNvSpPr txBox="1"/>
          <p:nvPr/>
        </p:nvSpPr>
        <p:spPr>
          <a:xfrm>
            <a:off x="6367865" y="3314359"/>
            <a:ext cx="5586714" cy="3231654"/>
          </a:xfrm>
          <a:prstGeom prst="rect">
            <a:avLst/>
          </a:prstGeom>
          <a:noFill/>
        </p:spPr>
        <p:txBody>
          <a:bodyPr wrap="square" lIns="0" tIns="0" rIns="0" bIns="0" rtlCol="0">
            <a:spAutoFit/>
          </a:bodyPr>
          <a:lstStyle/>
          <a:p>
            <a:r>
              <a:rPr lang="ko-KR" altLang="en-US" sz="1400" b="1" dirty="0">
                <a:gradFill>
                  <a:gsLst>
                    <a:gs pos="2917">
                      <a:srgbClr val="1A1A1A"/>
                    </a:gs>
                    <a:gs pos="30000">
                      <a:srgbClr val="1A1A1A"/>
                    </a:gs>
                  </a:gsLst>
                  <a:lin ang="5400000" scaled="0"/>
                </a:gradFill>
                <a:latin typeface="Segoe UI"/>
              </a:rPr>
              <a:t>모델 추론 최적화 내부 흐름 및 기술</a:t>
            </a:r>
            <a:endParaRPr lang="ko-KR" altLang="ko-KR" sz="1400" b="1" dirty="0">
              <a:gradFill>
                <a:gsLst>
                  <a:gs pos="2917">
                    <a:srgbClr val="1A1A1A"/>
                  </a:gs>
                  <a:gs pos="30000">
                    <a:srgbClr val="1A1A1A"/>
                  </a:gs>
                </a:gsLst>
                <a:lin ang="5400000" scaled="0"/>
              </a:gradFill>
              <a:latin typeface="Segoe UI"/>
            </a:endParaRPr>
          </a:p>
          <a:p>
            <a:pPr marL="285750" lvl="0" indent="-285750">
              <a:buFont typeface="Arial" panose="020B0604020202020204" pitchFamily="34" charset="0"/>
              <a:buChar char="•"/>
            </a:pPr>
            <a:r>
              <a:rPr lang="en-US" altLang="ko-KR" sz="1400" dirty="0">
                <a:gradFill>
                  <a:gsLst>
                    <a:gs pos="2917">
                      <a:srgbClr val="1A1A1A"/>
                    </a:gs>
                    <a:gs pos="30000">
                      <a:srgbClr val="1A1A1A"/>
                    </a:gs>
                  </a:gsLst>
                  <a:lin ang="5400000" scaled="0"/>
                </a:gradFill>
                <a:latin typeface="Segoe UI"/>
              </a:rPr>
              <a:t>Convert model to ONNX (for non-ONNX model)</a:t>
            </a:r>
            <a:endParaRPr lang="ko-KR" altLang="ko-KR" sz="1400" dirty="0">
              <a:gradFill>
                <a:gsLst>
                  <a:gs pos="2917">
                    <a:srgbClr val="1A1A1A"/>
                  </a:gs>
                  <a:gs pos="30000">
                    <a:srgbClr val="1A1A1A"/>
                  </a:gs>
                </a:gsLst>
                <a:lin ang="5400000" scaled="0"/>
              </a:gradFill>
              <a:latin typeface="Segoe UI"/>
            </a:endParaRPr>
          </a:p>
          <a:p>
            <a:pPr marL="285750" lvl="0" indent="-285750">
              <a:buFont typeface="Arial" panose="020B0604020202020204" pitchFamily="34" charset="0"/>
              <a:buChar char="•"/>
            </a:pPr>
            <a:r>
              <a:rPr lang="en-US" altLang="ko-KR" sz="1400" dirty="0">
                <a:gradFill>
                  <a:gsLst>
                    <a:gs pos="2917">
                      <a:srgbClr val="1A1A1A"/>
                    </a:gs>
                    <a:gs pos="30000">
                      <a:srgbClr val="1A1A1A"/>
                    </a:gs>
                  </a:gsLst>
                  <a:lin ang="5400000" scaled="0"/>
                </a:gradFill>
                <a:latin typeface="Segoe UI"/>
              </a:rPr>
              <a:t>Validate conversion correctness</a:t>
            </a:r>
            <a:endParaRPr lang="ko-KR" altLang="ko-KR" sz="1400" dirty="0">
              <a:gradFill>
                <a:gsLst>
                  <a:gs pos="2917">
                    <a:srgbClr val="1A1A1A"/>
                  </a:gs>
                  <a:gs pos="30000">
                    <a:srgbClr val="1A1A1A"/>
                  </a:gs>
                </a:gsLst>
                <a:lin ang="5400000" scaled="0"/>
              </a:gradFill>
              <a:latin typeface="Segoe UI"/>
            </a:endParaRPr>
          </a:p>
          <a:p>
            <a:pPr marL="285750" lvl="0" indent="-285750">
              <a:buFont typeface="Arial" panose="020B0604020202020204" pitchFamily="34" charset="0"/>
              <a:buChar char="•"/>
            </a:pPr>
            <a:r>
              <a:rPr lang="en-US" altLang="ko-KR" sz="1400" dirty="0">
                <a:gradFill>
                  <a:gsLst>
                    <a:gs pos="2917">
                      <a:srgbClr val="1A1A1A"/>
                    </a:gs>
                    <a:gs pos="30000">
                      <a:srgbClr val="1A1A1A"/>
                    </a:gs>
                  </a:gsLst>
                  <a:lin ang="5400000" scaled="0"/>
                </a:gradFill>
                <a:latin typeface="Segoe UI"/>
              </a:rPr>
              <a:t>Performance tuning by exploring</a:t>
            </a:r>
            <a:endParaRPr lang="ko-KR" altLang="ko-KR" sz="1400" dirty="0">
              <a:gradFill>
                <a:gsLst>
                  <a:gs pos="2917">
                    <a:srgbClr val="1A1A1A"/>
                  </a:gs>
                  <a:gs pos="30000">
                    <a:srgbClr val="1A1A1A"/>
                  </a:gs>
                </a:gsLst>
                <a:lin ang="5400000" scaled="0"/>
              </a:gradFill>
              <a:latin typeface="Segoe UI"/>
            </a:endParaRPr>
          </a:p>
          <a:p>
            <a:pPr marL="742950" lvl="2" indent="-285750">
              <a:buFont typeface="Arial" panose="020B0604020202020204" pitchFamily="34" charset="0"/>
              <a:buChar char="•"/>
            </a:pPr>
            <a:r>
              <a:rPr lang="en-US" altLang="ko-KR" sz="1400" dirty="0">
                <a:gradFill>
                  <a:gsLst>
                    <a:gs pos="2917">
                      <a:srgbClr val="1A1A1A"/>
                    </a:gs>
                    <a:gs pos="30000">
                      <a:srgbClr val="1A1A1A"/>
                    </a:gs>
                  </a:gsLst>
                  <a:lin ang="5400000" scaled="0"/>
                </a:gradFill>
                <a:latin typeface="Segoe UI"/>
              </a:rPr>
              <a:t>Graph Optimization (Constant folder, redundant node eliminations, complex note fusions)</a:t>
            </a:r>
          </a:p>
          <a:p>
            <a:pPr marL="742950" lvl="2" indent="-285750">
              <a:buFont typeface="Arial" panose="020B0604020202020204" pitchFamily="34" charset="0"/>
              <a:buChar char="•"/>
            </a:pPr>
            <a:r>
              <a:rPr lang="en-US" altLang="ko-KR" sz="1400" dirty="0">
                <a:gradFill>
                  <a:gsLst>
                    <a:gs pos="2917">
                      <a:srgbClr val="1A1A1A"/>
                    </a:gs>
                    <a:gs pos="30000">
                      <a:srgbClr val="1A1A1A"/>
                    </a:gs>
                  </a:gsLst>
                  <a:lin ang="5400000" scaled="0"/>
                </a:gradFill>
                <a:latin typeface="Segoe UI"/>
              </a:rPr>
              <a:t>Execution Provider Tuning</a:t>
            </a:r>
          </a:p>
          <a:p>
            <a:pPr marL="1200150" lvl="4" indent="-285750">
              <a:buFont typeface="Arial" panose="020B0604020202020204" pitchFamily="34" charset="0"/>
              <a:buChar char="•"/>
            </a:pPr>
            <a:r>
              <a:rPr lang="en-US" altLang="ko-KR" sz="1400" dirty="0">
                <a:gradFill>
                  <a:gsLst>
                    <a:gs pos="2917">
                      <a:srgbClr val="1A1A1A"/>
                    </a:gs>
                    <a:gs pos="30000">
                      <a:srgbClr val="1A1A1A"/>
                    </a:gs>
                  </a:gsLst>
                  <a:lin ang="5400000" scaled="0"/>
                </a:gradFill>
                <a:latin typeface="Segoe UI"/>
              </a:rPr>
              <a:t>Supported Execution Providers (Default CPU – MLAS + Eigen; Intel DNNL; Intel </a:t>
            </a:r>
            <a:r>
              <a:rPr lang="en-US" altLang="ko-KR" sz="1400" dirty="0" err="1">
                <a:gradFill>
                  <a:gsLst>
                    <a:gs pos="2917">
                      <a:srgbClr val="1A1A1A"/>
                    </a:gs>
                    <a:gs pos="30000">
                      <a:srgbClr val="1A1A1A"/>
                    </a:gs>
                  </a:gsLst>
                  <a:lin ang="5400000" scaled="0"/>
                </a:gradFill>
                <a:latin typeface="Segoe UI"/>
              </a:rPr>
              <a:t>nGraph</a:t>
            </a:r>
            <a:r>
              <a:rPr lang="en-US" altLang="ko-KR" sz="1400" dirty="0">
                <a:gradFill>
                  <a:gsLst>
                    <a:gs pos="2917">
                      <a:srgbClr val="1A1A1A"/>
                    </a:gs>
                    <a:gs pos="30000">
                      <a:srgbClr val="1A1A1A"/>
                    </a:gs>
                  </a:gsLst>
                  <a:lin ang="5400000" scaled="0"/>
                </a:gradFill>
                <a:latin typeface="Segoe UI"/>
              </a:rPr>
              <a:t>; Intel MKL-ML)</a:t>
            </a:r>
            <a:endParaRPr lang="ko-KR" altLang="ko-KR" sz="1400" dirty="0">
              <a:gradFill>
                <a:gsLst>
                  <a:gs pos="2917">
                    <a:srgbClr val="1A1A1A"/>
                  </a:gs>
                  <a:gs pos="30000">
                    <a:srgbClr val="1A1A1A"/>
                  </a:gs>
                </a:gsLst>
                <a:lin ang="5400000" scaled="0"/>
              </a:gradFill>
              <a:latin typeface="Segoe UI"/>
            </a:endParaRPr>
          </a:p>
          <a:p>
            <a:pPr marL="1200150" lvl="4" indent="-285750">
              <a:buFont typeface="Arial" panose="020B0604020202020204" pitchFamily="34" charset="0"/>
              <a:buChar char="•"/>
            </a:pPr>
            <a:r>
              <a:rPr lang="en-US" altLang="ko-KR" sz="1400" dirty="0">
                <a:gradFill>
                  <a:gsLst>
                    <a:gs pos="2917">
                      <a:srgbClr val="1A1A1A"/>
                    </a:gs>
                    <a:gs pos="30000">
                      <a:srgbClr val="1A1A1A"/>
                    </a:gs>
                  </a:gsLst>
                  <a:lin ang="5400000" scaled="0"/>
                </a:gradFill>
                <a:latin typeface="Segoe UI"/>
              </a:rPr>
              <a:t>Threading Strategy</a:t>
            </a:r>
            <a:endParaRPr lang="ko-KR" altLang="ko-KR" sz="1400" dirty="0">
              <a:gradFill>
                <a:gsLst>
                  <a:gs pos="2917">
                    <a:srgbClr val="1A1A1A"/>
                  </a:gs>
                  <a:gs pos="30000">
                    <a:srgbClr val="1A1A1A"/>
                  </a:gs>
                </a:gsLst>
                <a:lin ang="5400000" scaled="0"/>
              </a:gradFill>
              <a:latin typeface="Segoe UI"/>
            </a:endParaRPr>
          </a:p>
          <a:p>
            <a:pPr marL="1200150" lvl="4" indent="-285750">
              <a:buFont typeface="Arial" panose="020B0604020202020204" pitchFamily="34" charset="0"/>
              <a:buChar char="•"/>
            </a:pPr>
            <a:r>
              <a:rPr lang="en-US" altLang="ko-KR" sz="1400" dirty="0">
                <a:gradFill>
                  <a:gsLst>
                    <a:gs pos="2917">
                      <a:srgbClr val="1A1A1A"/>
                    </a:gs>
                    <a:gs pos="30000">
                      <a:srgbClr val="1A1A1A"/>
                    </a:gs>
                  </a:gsLst>
                  <a:lin ang="5400000" scaled="0"/>
                </a:gradFill>
                <a:latin typeface="Segoe UI"/>
              </a:rPr>
              <a:t>Sequential vs Parallel Execution</a:t>
            </a:r>
            <a:endParaRPr lang="ko-KR" altLang="ko-KR" sz="1400" dirty="0">
              <a:gradFill>
                <a:gsLst>
                  <a:gs pos="2917">
                    <a:srgbClr val="1A1A1A"/>
                  </a:gs>
                  <a:gs pos="30000">
                    <a:srgbClr val="1A1A1A"/>
                  </a:gs>
                </a:gsLst>
                <a:lin ang="5400000" scaled="0"/>
              </a:gradFill>
              <a:latin typeface="Segoe UI"/>
            </a:endParaRPr>
          </a:p>
          <a:p>
            <a:pPr marL="1200150" lvl="4" indent="-285750">
              <a:buFont typeface="Arial" panose="020B0604020202020204" pitchFamily="34" charset="0"/>
              <a:buChar char="•"/>
            </a:pPr>
            <a:r>
              <a:rPr lang="en-US" altLang="ko-KR" sz="1400" dirty="0">
                <a:gradFill>
                  <a:gsLst>
                    <a:gs pos="2917">
                      <a:srgbClr val="1A1A1A"/>
                    </a:gs>
                    <a:gs pos="30000">
                      <a:srgbClr val="1A1A1A"/>
                    </a:gs>
                  </a:gsLst>
                  <a:lin ang="5400000" scaled="0"/>
                </a:gradFill>
                <a:latin typeface="Segoe UI"/>
              </a:rPr>
              <a:t>EP specific performance related knobs</a:t>
            </a:r>
            <a:endParaRPr lang="ko-KR" altLang="ko-KR" sz="1400" dirty="0">
              <a:gradFill>
                <a:gsLst>
                  <a:gs pos="2917">
                    <a:srgbClr val="1A1A1A"/>
                  </a:gs>
                  <a:gs pos="30000">
                    <a:srgbClr val="1A1A1A"/>
                  </a:gs>
                </a:gsLst>
                <a:lin ang="5400000" scaled="0"/>
              </a:gradFill>
              <a:latin typeface="Segoe UI"/>
            </a:endParaRPr>
          </a:p>
          <a:p>
            <a:pPr marL="285750" lvl="0" indent="-285750">
              <a:buFont typeface="Arial" panose="020B0604020202020204" pitchFamily="34" charset="0"/>
              <a:buChar char="•"/>
            </a:pPr>
            <a:r>
              <a:rPr lang="en-US" altLang="ko-KR" sz="1400" dirty="0">
                <a:gradFill>
                  <a:gsLst>
                    <a:gs pos="2917">
                      <a:srgbClr val="1A1A1A"/>
                    </a:gs>
                    <a:gs pos="30000">
                      <a:srgbClr val="1A1A1A"/>
                    </a:gs>
                  </a:gsLst>
                  <a:lin ang="5400000" scaled="0"/>
                </a:gradFill>
                <a:latin typeface="Segoe UI"/>
              </a:rPr>
              <a:t>Generate environment/score.py for ONNX model deployment</a:t>
            </a:r>
            <a:endParaRPr lang="ko-KR" altLang="ko-KR" sz="1400" dirty="0">
              <a:gradFill>
                <a:gsLst>
                  <a:gs pos="2917">
                    <a:srgbClr val="1A1A1A"/>
                  </a:gs>
                  <a:gs pos="30000">
                    <a:srgbClr val="1A1A1A"/>
                  </a:gs>
                </a:gsLst>
                <a:lin ang="5400000" scaled="0"/>
              </a:gradFill>
              <a:latin typeface="Segoe UI"/>
            </a:endParaRPr>
          </a:p>
          <a:p>
            <a:pPr marL="285750" lvl="0" indent="-285750">
              <a:buFont typeface="Arial" panose="020B0604020202020204" pitchFamily="34" charset="0"/>
              <a:buChar char="•"/>
            </a:pPr>
            <a:r>
              <a:rPr lang="en-US" altLang="ko-KR" sz="1400" dirty="0">
                <a:gradFill>
                  <a:gsLst>
                    <a:gs pos="2917">
                      <a:srgbClr val="1A1A1A"/>
                    </a:gs>
                    <a:gs pos="30000">
                      <a:srgbClr val="1A1A1A"/>
                    </a:gs>
                  </a:gsLst>
                  <a:lin ang="5400000" scaled="0"/>
                </a:gradFill>
                <a:latin typeface="Segoe UI"/>
              </a:rPr>
              <a:t>Deploy model follow AML model deployment process with optimized model, environment and driver code</a:t>
            </a:r>
            <a:endParaRPr lang="ko-KR" altLang="ko-KR" sz="1400" dirty="0">
              <a:gradFill>
                <a:gsLst>
                  <a:gs pos="2917">
                    <a:srgbClr val="1A1A1A"/>
                  </a:gs>
                  <a:gs pos="30000">
                    <a:srgbClr val="1A1A1A"/>
                  </a:gs>
                </a:gsLst>
                <a:lin ang="5400000" scaled="0"/>
              </a:gradFill>
              <a:latin typeface="Segoe UI"/>
            </a:endParaRPr>
          </a:p>
        </p:txBody>
      </p:sp>
    </p:spTree>
    <p:extLst>
      <p:ext uri="{BB962C8B-B14F-4D97-AF65-F5344CB8AC3E}">
        <p14:creationId xmlns:p14="http://schemas.microsoft.com/office/powerpoint/2010/main" val="7749404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직선 연결선 25"/>
          <p:cNvCxnSpPr/>
          <p:nvPr/>
        </p:nvCxnSpPr>
        <p:spPr>
          <a:xfrm>
            <a:off x="509285" y="732381"/>
            <a:ext cx="11096296" cy="0"/>
          </a:xfrm>
          <a:prstGeom prst="line">
            <a:avLst/>
          </a:prstGeom>
          <a:ln w="19050"/>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8D1DBA9D-92ED-4CA0-89DE-D99832BEE8B1}"/>
              </a:ext>
            </a:extLst>
          </p:cNvPr>
          <p:cNvSpPr txBox="1"/>
          <p:nvPr/>
        </p:nvSpPr>
        <p:spPr>
          <a:xfrm>
            <a:off x="444736" y="346326"/>
            <a:ext cx="8353824" cy="338554"/>
          </a:xfrm>
          <a:prstGeom prst="rect">
            <a:avLst/>
          </a:prstGeom>
          <a:noFill/>
        </p:spPr>
        <p:txBody>
          <a:bodyPr wrap="square" rtlCol="0">
            <a:spAutoFit/>
          </a:bodyPr>
          <a:lstStyle/>
          <a:p>
            <a:pPr>
              <a:spcBef>
                <a:spcPts val="200"/>
              </a:spcBef>
            </a:pPr>
            <a:r>
              <a:rPr lang="en-US" altLang="ko-KR"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Artifacts managed by Azure Machine Learning service</a:t>
            </a:r>
          </a:p>
        </p:txBody>
      </p:sp>
      <p:sp>
        <p:nvSpPr>
          <p:cNvPr id="2" name="TextBox 1">
            <a:extLst>
              <a:ext uri="{FF2B5EF4-FFF2-40B4-BE49-F238E27FC236}">
                <a16:creationId xmlns:a16="http://schemas.microsoft.com/office/drawing/2014/main" id="{03ACF132-5CDA-4F44-BCAE-2E5E1052906A}"/>
              </a:ext>
            </a:extLst>
          </p:cNvPr>
          <p:cNvSpPr txBox="1"/>
          <p:nvPr/>
        </p:nvSpPr>
        <p:spPr>
          <a:xfrm>
            <a:off x="588416" y="4313474"/>
            <a:ext cx="10788830" cy="2431435"/>
          </a:xfrm>
          <a:prstGeom prst="rect">
            <a:avLst/>
          </a:prstGeom>
          <a:noFill/>
        </p:spPr>
        <p:txBody>
          <a:bodyPr wrap="square" lIns="0" tIns="0" rIns="0" bIns="0" rtlCol="0">
            <a:spAutoFit/>
          </a:bodyPr>
          <a:lstStyle/>
          <a:p>
            <a:pPr>
              <a:spcBef>
                <a:spcPts val="600"/>
              </a:spcBef>
            </a:pPr>
            <a:r>
              <a:rPr lang="en-US" altLang="ko-KR" sz="1400" b="1" dirty="0">
                <a:gradFill>
                  <a:gsLst>
                    <a:gs pos="2917">
                      <a:srgbClr val="1A1A1A"/>
                    </a:gs>
                    <a:gs pos="30000">
                      <a:srgbClr val="1A1A1A"/>
                    </a:gs>
                  </a:gsLst>
                  <a:lin ang="5400000" scaled="0"/>
                </a:gradFill>
                <a:latin typeface="Segoe UI"/>
              </a:rPr>
              <a:t>Azure</a:t>
            </a:r>
            <a:r>
              <a:rPr lang="ko-KR" altLang="en-US" sz="1400" b="1" dirty="0">
                <a:gradFill>
                  <a:gsLst>
                    <a:gs pos="2917">
                      <a:srgbClr val="1A1A1A"/>
                    </a:gs>
                    <a:gs pos="30000">
                      <a:srgbClr val="1A1A1A"/>
                    </a:gs>
                  </a:gsLst>
                  <a:lin ang="5400000" scaled="0"/>
                </a:gradFill>
                <a:latin typeface="Segoe UI"/>
              </a:rPr>
              <a:t> </a:t>
            </a:r>
            <a:r>
              <a:rPr lang="en-US" altLang="ko-KR" sz="1400" b="1" dirty="0">
                <a:gradFill>
                  <a:gsLst>
                    <a:gs pos="2917">
                      <a:srgbClr val="1A1A1A"/>
                    </a:gs>
                    <a:gs pos="30000">
                      <a:srgbClr val="1A1A1A"/>
                    </a:gs>
                  </a:gsLst>
                  <a:lin ang="5400000" scaled="0"/>
                </a:gradFill>
                <a:latin typeface="Segoe UI"/>
              </a:rPr>
              <a:t>ML</a:t>
            </a:r>
            <a:r>
              <a:rPr lang="ko-KR" altLang="en-US" sz="1400" b="1" dirty="0">
                <a:gradFill>
                  <a:gsLst>
                    <a:gs pos="2917">
                      <a:srgbClr val="1A1A1A"/>
                    </a:gs>
                    <a:gs pos="30000">
                      <a:srgbClr val="1A1A1A"/>
                    </a:gs>
                  </a:gsLst>
                  <a:lin ang="5400000" scaled="0"/>
                </a:gradFill>
                <a:latin typeface="Segoe UI"/>
              </a:rPr>
              <a:t> 워크스페이스의 각 요소들에</a:t>
            </a:r>
            <a:r>
              <a:rPr lang="en-US" altLang="ko-KR" sz="1400" b="1" dirty="0">
                <a:gradFill>
                  <a:gsLst>
                    <a:gs pos="2917">
                      <a:srgbClr val="1A1A1A"/>
                    </a:gs>
                    <a:gs pos="30000">
                      <a:srgbClr val="1A1A1A"/>
                    </a:gs>
                  </a:gsLst>
                  <a:lin ang="5400000" scaled="0"/>
                </a:gradFill>
                <a:latin typeface="Segoe UI"/>
              </a:rPr>
              <a:t> </a:t>
            </a:r>
            <a:r>
              <a:rPr lang="ko-KR" altLang="en-US" sz="1400" b="1" dirty="0">
                <a:gradFill>
                  <a:gsLst>
                    <a:gs pos="2917">
                      <a:srgbClr val="1A1A1A"/>
                    </a:gs>
                    <a:gs pos="30000">
                      <a:srgbClr val="1A1A1A"/>
                    </a:gs>
                  </a:gsLst>
                  <a:lin ang="5400000" scaled="0"/>
                </a:gradFill>
                <a:latin typeface="Segoe UI"/>
              </a:rPr>
              <a:t>대한 설명</a:t>
            </a:r>
            <a:endParaRPr lang="en-US" altLang="ko-KR" sz="1400" b="1" dirty="0">
              <a:gradFill>
                <a:gsLst>
                  <a:gs pos="2917">
                    <a:srgbClr val="1A1A1A"/>
                  </a:gs>
                  <a:gs pos="30000">
                    <a:srgbClr val="1A1A1A"/>
                  </a:gs>
                </a:gsLst>
                <a:lin ang="5400000" scaled="0"/>
              </a:gradFill>
              <a:latin typeface="Segoe UI"/>
            </a:endParaRPr>
          </a:p>
          <a:p>
            <a:pPr marL="171450" indent="-171450">
              <a:spcBef>
                <a:spcPts val="600"/>
              </a:spcBef>
              <a:buFont typeface="Arial" panose="020B0604020202020204" pitchFamily="34" charset="0"/>
              <a:buChar char="•"/>
            </a:pPr>
            <a:r>
              <a:rPr lang="ko-KR" altLang="en-US" sz="1100" b="1" dirty="0">
                <a:latin typeface="+mn-ea"/>
              </a:rPr>
              <a:t>워크스페이스</a:t>
            </a:r>
            <a:r>
              <a:rPr lang="en-US" altLang="ko-KR" sz="1100" b="1" dirty="0">
                <a:latin typeface="+mn-ea"/>
              </a:rPr>
              <a:t>(Workspace)</a:t>
            </a:r>
            <a:r>
              <a:rPr lang="en-US" altLang="ko-KR" sz="1100" dirty="0">
                <a:latin typeface="+mn-ea"/>
              </a:rPr>
              <a:t>: </a:t>
            </a:r>
            <a:r>
              <a:rPr lang="ko-KR" altLang="en-US" sz="1100" u="sng" dirty="0" err="1">
                <a:latin typeface="+mn-ea"/>
                <a:hlinkClick r:id="rId3"/>
              </a:rPr>
              <a:t>컴퓨트</a:t>
            </a:r>
            <a:r>
              <a:rPr lang="ko-KR" altLang="en-US" sz="1100" u="sng" dirty="0">
                <a:latin typeface="+mn-ea"/>
                <a:hlinkClick r:id="rId3"/>
              </a:rPr>
              <a:t> 인스턴스</a:t>
            </a:r>
            <a:r>
              <a:rPr lang="en-US" altLang="ko-KR" sz="1100" u="sng" dirty="0">
                <a:latin typeface="+mn-ea"/>
                <a:hlinkClick r:id="rId3"/>
              </a:rPr>
              <a:t>(Compute Instance)</a:t>
            </a:r>
            <a:r>
              <a:rPr lang="ko-KR" altLang="en-US" sz="1100" dirty="0">
                <a:latin typeface="+mn-ea"/>
              </a:rPr>
              <a:t>와 기타 </a:t>
            </a:r>
            <a:r>
              <a:rPr lang="en-US" altLang="ko-KR" sz="1100" dirty="0">
                <a:latin typeface="+mn-ea"/>
              </a:rPr>
              <a:t>Python </a:t>
            </a:r>
            <a:r>
              <a:rPr lang="ko-KR" altLang="en-US" sz="1100" dirty="0">
                <a:latin typeface="+mn-ea"/>
              </a:rPr>
              <a:t>환경이 설정된 학습</a:t>
            </a:r>
            <a:r>
              <a:rPr lang="en-US" altLang="ko-KR" sz="1100" dirty="0">
                <a:latin typeface="+mn-ea"/>
              </a:rPr>
              <a:t>/</a:t>
            </a:r>
            <a:r>
              <a:rPr lang="ko-KR" altLang="en-US" sz="1100" dirty="0">
                <a:latin typeface="+mn-ea"/>
              </a:rPr>
              <a:t>서비스용 클라우드 자원을 포함</a:t>
            </a:r>
            <a:endParaRPr lang="en-US" altLang="ko-KR" sz="1100" dirty="0">
              <a:latin typeface="+mn-ea"/>
            </a:endParaRPr>
          </a:p>
          <a:p>
            <a:pPr marL="171450" indent="-171450">
              <a:spcBef>
                <a:spcPts val="600"/>
              </a:spcBef>
              <a:buFont typeface="Arial" panose="020B0604020202020204" pitchFamily="34" charset="0"/>
              <a:buChar char="•"/>
            </a:pPr>
            <a:r>
              <a:rPr lang="ko-KR" altLang="en-US" sz="1100" b="1" u="sng" dirty="0">
                <a:latin typeface="+mn-ea"/>
                <a:hlinkClick r:id="rId4"/>
              </a:rPr>
              <a:t>사용자 역할</a:t>
            </a:r>
            <a:r>
              <a:rPr lang="en-US" altLang="ko-KR" sz="1100" b="1" u="sng" dirty="0">
                <a:latin typeface="+mn-ea"/>
                <a:hlinkClick r:id="rId4"/>
              </a:rPr>
              <a:t>(User roles)</a:t>
            </a:r>
            <a:r>
              <a:rPr lang="en-US" altLang="ko-KR" sz="1100" dirty="0">
                <a:latin typeface="+mn-ea"/>
              </a:rPr>
              <a:t>: </a:t>
            </a:r>
            <a:r>
              <a:rPr lang="ko-KR" altLang="en-US" sz="1100" dirty="0">
                <a:latin typeface="+mn-ea"/>
              </a:rPr>
              <a:t>워크스페이스를 다수의 사용자</a:t>
            </a:r>
            <a:r>
              <a:rPr lang="en-US" altLang="ko-KR" sz="1100" dirty="0">
                <a:latin typeface="+mn-ea"/>
              </a:rPr>
              <a:t>/</a:t>
            </a:r>
            <a:r>
              <a:rPr lang="ko-KR" altLang="en-US" sz="1100" dirty="0">
                <a:latin typeface="+mn-ea"/>
              </a:rPr>
              <a:t>팀</a:t>
            </a:r>
            <a:r>
              <a:rPr lang="en-US" altLang="ko-KR" sz="1100" dirty="0">
                <a:latin typeface="+mn-ea"/>
              </a:rPr>
              <a:t>/</a:t>
            </a:r>
            <a:r>
              <a:rPr lang="ko-KR" altLang="en-US" sz="1100" dirty="0">
                <a:latin typeface="+mn-ea"/>
              </a:rPr>
              <a:t>프로젝트와 공유</a:t>
            </a:r>
            <a:endParaRPr lang="en-US" altLang="ko-KR" sz="1100" dirty="0">
              <a:latin typeface="+mn-ea"/>
            </a:endParaRPr>
          </a:p>
          <a:p>
            <a:pPr marL="171450" indent="-171450">
              <a:spcBef>
                <a:spcPts val="600"/>
              </a:spcBef>
              <a:buFont typeface="Arial" panose="020B0604020202020204" pitchFamily="34" charset="0"/>
              <a:buChar char="•"/>
            </a:pPr>
            <a:r>
              <a:rPr lang="ko-KR" altLang="en-US" sz="1100" b="1" u="sng" dirty="0" err="1">
                <a:latin typeface="+mn-ea"/>
                <a:hlinkClick r:id="rId5"/>
              </a:rPr>
              <a:t>컴퓨트</a:t>
            </a:r>
            <a:r>
              <a:rPr lang="ko-KR" altLang="en-US" sz="1100" b="1" u="sng" dirty="0">
                <a:latin typeface="+mn-ea"/>
                <a:hlinkClick r:id="rId5"/>
              </a:rPr>
              <a:t> 대상</a:t>
            </a:r>
            <a:r>
              <a:rPr lang="en-US" altLang="ko-KR" sz="1100" b="1" u="sng" dirty="0">
                <a:latin typeface="+mn-ea"/>
                <a:hlinkClick r:id="rId5"/>
              </a:rPr>
              <a:t>(Compute targets)</a:t>
            </a:r>
            <a:r>
              <a:rPr lang="en-US" altLang="ko-KR" sz="1100" dirty="0">
                <a:latin typeface="+mn-ea"/>
              </a:rPr>
              <a:t>: </a:t>
            </a:r>
            <a:r>
              <a:rPr lang="ko-KR" altLang="en-US" sz="1100" dirty="0">
                <a:latin typeface="+mn-ea"/>
              </a:rPr>
              <a:t>실험을 실행하는데 사용되는 원격 서버</a:t>
            </a:r>
            <a:r>
              <a:rPr lang="en-US" altLang="ko-KR" sz="1100" dirty="0">
                <a:latin typeface="+mn-ea"/>
              </a:rPr>
              <a:t>/</a:t>
            </a:r>
            <a:r>
              <a:rPr lang="ko-KR" altLang="en-US" sz="1100" dirty="0">
                <a:latin typeface="+mn-ea"/>
              </a:rPr>
              <a:t>클러스터</a:t>
            </a:r>
            <a:endParaRPr lang="en-US" altLang="ko-KR" sz="1100" dirty="0">
              <a:latin typeface="+mn-ea"/>
            </a:endParaRPr>
          </a:p>
          <a:p>
            <a:pPr marL="171450" indent="-171450">
              <a:spcBef>
                <a:spcPts val="600"/>
              </a:spcBef>
              <a:buFont typeface="Arial" panose="020B0604020202020204" pitchFamily="34" charset="0"/>
              <a:buChar char="•"/>
            </a:pPr>
            <a:r>
              <a:rPr lang="ko-KR" altLang="en-US" sz="1100" dirty="0">
                <a:latin typeface="+mn-ea"/>
              </a:rPr>
              <a:t>워크스페이스를 생성하면 메타정보</a:t>
            </a:r>
            <a:r>
              <a:rPr lang="en-US" altLang="ko-KR" sz="1100" dirty="0">
                <a:latin typeface="+mn-ea"/>
              </a:rPr>
              <a:t>, </a:t>
            </a:r>
            <a:r>
              <a:rPr lang="ko-KR" altLang="en-US" sz="1100" dirty="0">
                <a:latin typeface="+mn-ea"/>
              </a:rPr>
              <a:t>로그</a:t>
            </a:r>
            <a:r>
              <a:rPr lang="en-US" altLang="ko-KR" sz="1100" dirty="0">
                <a:latin typeface="+mn-ea"/>
              </a:rPr>
              <a:t>, </a:t>
            </a:r>
            <a:r>
              <a:rPr lang="ko-KR" altLang="en-US" sz="1100" dirty="0" err="1">
                <a:latin typeface="+mn-ea"/>
              </a:rPr>
              <a:t>컨테이너이미지</a:t>
            </a:r>
            <a:r>
              <a:rPr lang="ko-KR" altLang="en-US" sz="1100" dirty="0">
                <a:latin typeface="+mn-ea"/>
              </a:rPr>
              <a:t> 등을 관리하기 위한 </a:t>
            </a:r>
            <a:r>
              <a:rPr lang="ko-KR" altLang="en-US" sz="1100" u="sng" dirty="0">
                <a:latin typeface="+mn-ea"/>
                <a:hlinkClick r:id="rId6"/>
              </a:rPr>
              <a:t>관련 자원</a:t>
            </a:r>
            <a:r>
              <a:rPr lang="ko-KR" altLang="en-US" sz="1100" dirty="0">
                <a:latin typeface="+mn-ea"/>
              </a:rPr>
              <a:t>이 함께 자동생성됨</a:t>
            </a:r>
            <a:endParaRPr lang="en-US" altLang="ko-KR" sz="1100" dirty="0">
              <a:latin typeface="+mn-ea"/>
            </a:endParaRPr>
          </a:p>
          <a:p>
            <a:pPr marL="171450" indent="-171450">
              <a:spcBef>
                <a:spcPts val="600"/>
              </a:spcBef>
              <a:buFont typeface="Arial" panose="020B0604020202020204" pitchFamily="34" charset="0"/>
              <a:buChar char="•"/>
            </a:pPr>
            <a:r>
              <a:rPr lang="ko-KR" altLang="en-US" sz="1100" b="1" u="sng" dirty="0">
                <a:latin typeface="+mn-ea"/>
                <a:hlinkClick r:id="rId7"/>
              </a:rPr>
              <a:t>실험</a:t>
            </a:r>
            <a:r>
              <a:rPr lang="en-US" altLang="ko-KR" sz="1100" b="1" u="sng" dirty="0">
                <a:latin typeface="+mn-ea"/>
                <a:hlinkClick r:id="rId7"/>
              </a:rPr>
              <a:t>(Experiments)</a:t>
            </a:r>
            <a:r>
              <a:rPr lang="en-US" altLang="ko-KR" sz="1100" dirty="0">
                <a:latin typeface="+mn-ea"/>
              </a:rPr>
              <a:t>: </a:t>
            </a:r>
            <a:r>
              <a:rPr lang="ko-KR" altLang="en-US" sz="1100" dirty="0">
                <a:latin typeface="+mn-ea"/>
              </a:rPr>
              <a:t>모델을 생성하기 위한 학습 작업들을 의미함</a:t>
            </a:r>
            <a:endParaRPr lang="en-US" altLang="ko-KR" sz="1100" dirty="0">
              <a:latin typeface="+mn-ea"/>
            </a:endParaRPr>
          </a:p>
          <a:p>
            <a:pPr marL="171450" indent="-171450">
              <a:spcBef>
                <a:spcPts val="600"/>
              </a:spcBef>
              <a:buFont typeface="Arial" panose="020B0604020202020204" pitchFamily="34" charset="0"/>
              <a:buChar char="•"/>
            </a:pPr>
            <a:r>
              <a:rPr lang="ko-KR" altLang="en-US" sz="1100" b="1" u="sng" dirty="0">
                <a:latin typeface="+mn-ea"/>
                <a:hlinkClick r:id="rId8"/>
              </a:rPr>
              <a:t>파이프라인</a:t>
            </a:r>
            <a:r>
              <a:rPr lang="en-US" altLang="ko-KR" sz="1100" b="1" u="sng" dirty="0">
                <a:latin typeface="+mn-ea"/>
                <a:hlinkClick r:id="rId8"/>
              </a:rPr>
              <a:t>(Pipelines)</a:t>
            </a:r>
            <a:r>
              <a:rPr lang="en-US" altLang="ko-KR" sz="1100" dirty="0">
                <a:latin typeface="+mn-ea"/>
              </a:rPr>
              <a:t>: </a:t>
            </a:r>
            <a:r>
              <a:rPr lang="ko-KR" altLang="en-US" sz="1100" dirty="0">
                <a:latin typeface="+mn-ea"/>
              </a:rPr>
              <a:t>모델 </a:t>
            </a:r>
            <a:r>
              <a:rPr lang="en-US" altLang="ko-KR" sz="1100" dirty="0">
                <a:latin typeface="+mn-ea"/>
              </a:rPr>
              <a:t>(</a:t>
            </a:r>
            <a:r>
              <a:rPr lang="ko-KR" altLang="en-US" sz="1100" dirty="0">
                <a:latin typeface="+mn-ea"/>
              </a:rPr>
              <a:t>재</a:t>
            </a:r>
            <a:r>
              <a:rPr lang="en-US" altLang="ko-KR" sz="1100" dirty="0">
                <a:latin typeface="+mn-ea"/>
              </a:rPr>
              <a:t>)</a:t>
            </a:r>
            <a:r>
              <a:rPr lang="ko-KR" altLang="en-US" sz="1100" dirty="0">
                <a:latin typeface="+mn-ea"/>
              </a:rPr>
              <a:t>학습에 활용될 수 있는 재활용가능한 워크플로우</a:t>
            </a:r>
            <a:r>
              <a:rPr lang="en-US" altLang="ko-KR" sz="1100" dirty="0">
                <a:latin typeface="+mn-ea"/>
              </a:rPr>
              <a:t>. </a:t>
            </a:r>
            <a:r>
              <a:rPr lang="ko-KR" altLang="en-US" sz="1100" dirty="0">
                <a:latin typeface="+mn-ea"/>
              </a:rPr>
              <a:t>여러 단계 작업을 포함하며 </a:t>
            </a:r>
            <a:r>
              <a:rPr lang="en-US" altLang="ko-KR" sz="1100" dirty="0">
                <a:latin typeface="+mn-ea"/>
              </a:rPr>
              <a:t>Azure ML </a:t>
            </a:r>
            <a:r>
              <a:rPr lang="ko-KR" altLang="en-US" sz="1100" dirty="0">
                <a:latin typeface="+mn-ea"/>
              </a:rPr>
              <a:t>이외 외부 </a:t>
            </a:r>
            <a:r>
              <a:rPr lang="ko-KR" altLang="en-US" sz="1100" dirty="0" err="1">
                <a:latin typeface="+mn-ea"/>
              </a:rPr>
              <a:t>자원들과의</a:t>
            </a:r>
            <a:r>
              <a:rPr lang="ko-KR" altLang="en-US" sz="1100" dirty="0">
                <a:latin typeface="+mn-ea"/>
              </a:rPr>
              <a:t> 연계가 용이함</a:t>
            </a:r>
            <a:r>
              <a:rPr lang="en-US" altLang="ko-KR" sz="1100" dirty="0">
                <a:latin typeface="+mn-ea"/>
              </a:rPr>
              <a:t>.</a:t>
            </a:r>
          </a:p>
          <a:p>
            <a:pPr marL="171450" indent="-171450">
              <a:spcBef>
                <a:spcPts val="600"/>
              </a:spcBef>
              <a:buFont typeface="Arial" panose="020B0604020202020204" pitchFamily="34" charset="0"/>
              <a:buChar char="•"/>
            </a:pPr>
            <a:r>
              <a:rPr lang="ko-KR" altLang="en-US" sz="1100" b="1" u="sng" dirty="0">
                <a:latin typeface="+mn-ea"/>
                <a:hlinkClick r:id="rId9"/>
              </a:rPr>
              <a:t>데이터셋</a:t>
            </a:r>
            <a:r>
              <a:rPr lang="en-US" altLang="ko-KR" sz="1100" b="1" u="sng" dirty="0">
                <a:latin typeface="+mn-ea"/>
                <a:hlinkClick r:id="rId9"/>
              </a:rPr>
              <a:t>(Datasets)</a:t>
            </a:r>
            <a:r>
              <a:rPr lang="en-US" altLang="ko-KR" sz="1100" dirty="0">
                <a:latin typeface="+mn-ea"/>
              </a:rPr>
              <a:t>: </a:t>
            </a:r>
            <a:r>
              <a:rPr lang="ko-KR" altLang="en-US" sz="1100" dirty="0">
                <a:latin typeface="+mn-ea"/>
              </a:rPr>
              <a:t>모델</a:t>
            </a:r>
            <a:r>
              <a:rPr lang="en-US" altLang="ko-KR" sz="1100" dirty="0">
                <a:latin typeface="+mn-ea"/>
              </a:rPr>
              <a:t> </a:t>
            </a:r>
            <a:r>
              <a:rPr lang="ko-KR" altLang="en-US" sz="1100" dirty="0">
                <a:latin typeface="+mn-ea"/>
              </a:rPr>
              <a:t>학습과 파이프라인 생성에 유용한 데이터 관리 지원</a:t>
            </a:r>
            <a:endParaRPr lang="en-US" altLang="ko-KR" sz="1100" dirty="0">
              <a:latin typeface="+mn-ea"/>
            </a:endParaRPr>
          </a:p>
          <a:p>
            <a:pPr marL="171450" indent="-171450">
              <a:spcBef>
                <a:spcPts val="600"/>
              </a:spcBef>
              <a:buFont typeface="Arial" panose="020B0604020202020204" pitchFamily="34" charset="0"/>
              <a:buChar char="•"/>
            </a:pPr>
            <a:r>
              <a:rPr lang="ko-KR" altLang="en-US" sz="1100" dirty="0">
                <a:latin typeface="+mn-ea"/>
              </a:rPr>
              <a:t>모델이 생성되면</a:t>
            </a:r>
            <a:r>
              <a:rPr lang="en-US" altLang="ko-KR" sz="1100" dirty="0">
                <a:latin typeface="+mn-ea"/>
              </a:rPr>
              <a:t>, </a:t>
            </a:r>
            <a:r>
              <a:rPr lang="ko-KR" altLang="en-US" sz="1100" dirty="0">
                <a:latin typeface="+mn-ea"/>
              </a:rPr>
              <a:t>배포대상 </a:t>
            </a:r>
            <a:r>
              <a:rPr lang="ko-KR" altLang="en-US" sz="1100" b="1" dirty="0">
                <a:latin typeface="+mn-ea"/>
              </a:rPr>
              <a:t>모델을 버전별로 등록</a:t>
            </a:r>
            <a:r>
              <a:rPr lang="ko-KR" altLang="en-US" sz="1100" dirty="0">
                <a:latin typeface="+mn-ea"/>
              </a:rPr>
              <a:t>하는 기능을 제공</a:t>
            </a:r>
            <a:endParaRPr lang="en-US" altLang="ko-KR" sz="1100" dirty="0">
              <a:latin typeface="+mn-ea"/>
            </a:endParaRPr>
          </a:p>
          <a:p>
            <a:pPr marL="171450" indent="-171450">
              <a:spcBef>
                <a:spcPts val="600"/>
              </a:spcBef>
              <a:buFont typeface="Arial" panose="020B0604020202020204" pitchFamily="34" charset="0"/>
              <a:buChar char="•"/>
            </a:pPr>
            <a:r>
              <a:rPr lang="ko-KR" altLang="en-US" sz="1100" dirty="0">
                <a:latin typeface="+mn-ea"/>
              </a:rPr>
              <a:t>등록된 모델과 스코어링 스크립트를 이용해 자동 </a:t>
            </a:r>
            <a:r>
              <a:rPr lang="en-US" altLang="ko-KR" sz="1100" dirty="0">
                <a:latin typeface="+mn-ea"/>
              </a:rPr>
              <a:t>Container </a:t>
            </a:r>
            <a:r>
              <a:rPr lang="ko-KR" altLang="en-US" sz="1100" dirty="0">
                <a:latin typeface="+mn-ea"/>
              </a:rPr>
              <a:t>생성과 배포</a:t>
            </a:r>
            <a:r>
              <a:rPr lang="en-US" altLang="ko-KR" sz="1100" dirty="0">
                <a:latin typeface="+mn-ea"/>
              </a:rPr>
              <a:t>(</a:t>
            </a:r>
            <a:r>
              <a:rPr lang="en-US" altLang="ko-KR" sz="1100" u="sng" dirty="0">
                <a:latin typeface="+mn-ea"/>
                <a:hlinkClick r:id="rId10"/>
              </a:rPr>
              <a:t>deployment endpoint</a:t>
            </a:r>
            <a:r>
              <a:rPr lang="ko-KR" altLang="en-US" sz="1100" dirty="0">
                <a:latin typeface="+mn-ea"/>
              </a:rPr>
              <a:t>생성</a:t>
            </a:r>
            <a:r>
              <a:rPr lang="en-US" altLang="ko-KR" sz="1100" dirty="0">
                <a:latin typeface="+mn-ea"/>
              </a:rPr>
              <a:t>)</a:t>
            </a:r>
            <a:r>
              <a:rPr lang="ko-KR" altLang="en-US" sz="1100" dirty="0">
                <a:latin typeface="+mn-ea"/>
              </a:rPr>
              <a:t>를 지원</a:t>
            </a:r>
            <a:endParaRPr lang="en-US" altLang="ko-KR" sz="1100" dirty="0">
              <a:latin typeface="+mn-ea"/>
            </a:endParaRPr>
          </a:p>
        </p:txBody>
      </p:sp>
      <p:pic>
        <p:nvPicPr>
          <p:cNvPr id="1026" name="Picture 2">
            <a:extLst>
              <a:ext uri="{FF2B5EF4-FFF2-40B4-BE49-F238E27FC236}">
                <a16:creationId xmlns:a16="http://schemas.microsoft.com/office/drawing/2014/main" id="{4CDB18FC-60B8-4CBA-AC19-BC8198AEB9E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9285" y="899747"/>
            <a:ext cx="7828826" cy="3283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474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8D1DBA9D-92ED-4CA0-89DE-D99832BEE8B1}"/>
              </a:ext>
            </a:extLst>
          </p:cNvPr>
          <p:cNvSpPr txBox="1"/>
          <p:nvPr/>
        </p:nvSpPr>
        <p:spPr>
          <a:xfrm>
            <a:off x="444736" y="346326"/>
            <a:ext cx="8353824" cy="338554"/>
          </a:xfrm>
          <a:prstGeom prst="rect">
            <a:avLst/>
          </a:prstGeom>
          <a:noFill/>
        </p:spPr>
        <p:txBody>
          <a:bodyPr wrap="square" rtlCol="0">
            <a:spAutoFit/>
          </a:bodyPr>
          <a:lstStyle/>
          <a:p>
            <a:pPr>
              <a:spcBef>
                <a:spcPts val="200"/>
              </a:spcBef>
            </a:pPr>
            <a:r>
              <a:rPr lang="ko-KR" altLang="en-US"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실험 전 과정 추적 </a:t>
            </a:r>
            <a:r>
              <a:rPr lang="en-US" altLang="ko-KR"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(Lineage Graph) – </a:t>
            </a:r>
            <a:r>
              <a:rPr lang="ko-KR" altLang="en-US"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예시</a:t>
            </a:r>
            <a:endParaRPr lang="en-US" altLang="ko-KR"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endParaRPr>
          </a:p>
        </p:txBody>
      </p:sp>
      <p:pic>
        <p:nvPicPr>
          <p:cNvPr id="5" name="Picture 4">
            <a:extLst>
              <a:ext uri="{FF2B5EF4-FFF2-40B4-BE49-F238E27FC236}">
                <a16:creationId xmlns:a16="http://schemas.microsoft.com/office/drawing/2014/main" id="{02CF5519-6755-446B-8256-83188B02E92F}"/>
              </a:ext>
            </a:extLst>
          </p:cNvPr>
          <p:cNvPicPr>
            <a:picLocks noChangeAspect="1"/>
          </p:cNvPicPr>
          <p:nvPr/>
        </p:nvPicPr>
        <p:blipFill rotWithShape="1">
          <a:blip r:embed="rId3"/>
          <a:srcRect t="4304" b="7371"/>
          <a:stretch/>
        </p:blipFill>
        <p:spPr>
          <a:xfrm>
            <a:off x="1216858" y="772016"/>
            <a:ext cx="9489242" cy="3570418"/>
          </a:xfrm>
          <a:prstGeom prst="rect">
            <a:avLst/>
          </a:prstGeom>
        </p:spPr>
      </p:pic>
      <p:sp>
        <p:nvSpPr>
          <p:cNvPr id="2" name="TextBox 1">
            <a:extLst>
              <a:ext uri="{FF2B5EF4-FFF2-40B4-BE49-F238E27FC236}">
                <a16:creationId xmlns:a16="http://schemas.microsoft.com/office/drawing/2014/main" id="{9163A0CD-6F68-4BB3-BC56-94EEB66D71BA}"/>
              </a:ext>
            </a:extLst>
          </p:cNvPr>
          <p:cNvSpPr txBox="1"/>
          <p:nvPr/>
        </p:nvSpPr>
        <p:spPr>
          <a:xfrm>
            <a:off x="1084505" y="4772736"/>
            <a:ext cx="7714055" cy="1692771"/>
          </a:xfrm>
          <a:prstGeom prst="rect">
            <a:avLst/>
          </a:prstGeom>
          <a:noFill/>
        </p:spPr>
        <p:txBody>
          <a:bodyPr wrap="square" lIns="0" tIns="0" rIns="0" bIns="0" rtlCol="0">
            <a:spAutoFit/>
          </a:bodyPr>
          <a:lstStyle/>
          <a:p>
            <a:pPr defTabSz="932597" latinLnBrk="0">
              <a:spcBef>
                <a:spcPts val="600"/>
              </a:spcBef>
            </a:pPr>
            <a:r>
              <a:rPr lang="en-US" altLang="ko-KR" sz="1400" b="1" dirty="0">
                <a:gradFill>
                  <a:gsLst>
                    <a:gs pos="2917">
                      <a:srgbClr val="1A1A1A"/>
                    </a:gs>
                    <a:gs pos="30000">
                      <a:srgbClr val="1A1A1A"/>
                    </a:gs>
                  </a:gsLst>
                  <a:lin ang="5400000" scaled="0"/>
                </a:gradFill>
                <a:latin typeface="Segoe UI"/>
              </a:rPr>
              <a:t>Lineage Graph</a:t>
            </a:r>
          </a:p>
          <a:p>
            <a:pPr marL="285750" indent="-285750" defTabSz="932597" latinLnBrk="0">
              <a:spcBef>
                <a:spcPts val="600"/>
              </a:spcBef>
              <a:buFont typeface="Arial" panose="020B0604020202020204" pitchFamily="34" charset="0"/>
              <a:buChar char="•"/>
            </a:pPr>
            <a:r>
              <a:rPr lang="ko-KR" altLang="en-US" sz="1100" dirty="0">
                <a:gradFill>
                  <a:gsLst>
                    <a:gs pos="2917">
                      <a:srgbClr val="1A1A1A"/>
                    </a:gs>
                    <a:gs pos="30000">
                      <a:srgbClr val="1A1A1A"/>
                    </a:gs>
                  </a:gsLst>
                  <a:lin ang="5400000" scaled="0"/>
                </a:gradFill>
                <a:latin typeface="Segoe UI"/>
              </a:rPr>
              <a:t>위쪽 그래프 자체는 </a:t>
            </a:r>
            <a:r>
              <a:rPr lang="ko-KR" altLang="en-US" sz="1100" dirty="0" err="1">
                <a:gradFill>
                  <a:gsLst>
                    <a:gs pos="2917">
                      <a:srgbClr val="1A1A1A"/>
                    </a:gs>
                    <a:gs pos="30000">
                      <a:srgbClr val="1A1A1A"/>
                    </a:gs>
                  </a:gsLst>
                  <a:lin ang="5400000" scaled="0"/>
                </a:gradFill>
                <a:latin typeface="Segoe UI"/>
              </a:rPr>
              <a:t>예시적인</a:t>
            </a:r>
            <a:r>
              <a:rPr lang="ko-KR" altLang="en-US" sz="1100" dirty="0">
                <a:gradFill>
                  <a:gsLst>
                    <a:gs pos="2917">
                      <a:srgbClr val="1A1A1A"/>
                    </a:gs>
                    <a:gs pos="30000">
                      <a:srgbClr val="1A1A1A"/>
                    </a:gs>
                  </a:gsLst>
                  <a:lin ang="5400000" scaled="0"/>
                </a:gradFill>
                <a:latin typeface="Segoe UI"/>
              </a:rPr>
              <a:t> 화면이나</a:t>
            </a:r>
            <a:r>
              <a:rPr lang="en-US" altLang="ko-KR" sz="1100" dirty="0">
                <a:gradFill>
                  <a:gsLst>
                    <a:gs pos="2917">
                      <a:srgbClr val="1A1A1A"/>
                    </a:gs>
                    <a:gs pos="30000">
                      <a:srgbClr val="1A1A1A"/>
                    </a:gs>
                  </a:gsLst>
                  <a:lin ang="5400000" scaled="0"/>
                </a:gradFill>
                <a:latin typeface="Segoe UI"/>
              </a:rPr>
              <a:t>, </a:t>
            </a:r>
            <a:r>
              <a:rPr lang="ko-KR" altLang="en-US" sz="1100" dirty="0">
                <a:gradFill>
                  <a:gsLst>
                    <a:gs pos="2917">
                      <a:srgbClr val="1A1A1A"/>
                    </a:gs>
                    <a:gs pos="30000">
                      <a:srgbClr val="1A1A1A"/>
                    </a:gs>
                  </a:gsLst>
                  <a:lin ang="5400000" scaled="0"/>
                </a:gradFill>
                <a:latin typeface="Segoe UI"/>
              </a:rPr>
              <a:t>이 그래프를 그리는데 필요한 모든 전</a:t>
            </a:r>
            <a:r>
              <a:rPr lang="en-US" altLang="ko-KR" sz="1100" dirty="0">
                <a:gradFill>
                  <a:gsLst>
                    <a:gs pos="2917">
                      <a:srgbClr val="1A1A1A"/>
                    </a:gs>
                    <a:gs pos="30000">
                      <a:srgbClr val="1A1A1A"/>
                    </a:gs>
                  </a:gsLst>
                  <a:lin ang="5400000" scaled="0"/>
                </a:gradFill>
                <a:latin typeface="Segoe UI"/>
              </a:rPr>
              <a:t>/</a:t>
            </a:r>
            <a:r>
              <a:rPr lang="ko-KR" altLang="en-US" sz="1100" dirty="0">
                <a:gradFill>
                  <a:gsLst>
                    <a:gs pos="2917">
                      <a:srgbClr val="1A1A1A"/>
                    </a:gs>
                    <a:gs pos="30000">
                      <a:srgbClr val="1A1A1A"/>
                    </a:gs>
                  </a:gsLst>
                  <a:lin ang="5400000" scaled="0"/>
                </a:gradFill>
                <a:latin typeface="Segoe UI"/>
              </a:rPr>
              <a:t>후 의존정보가 모두 </a:t>
            </a:r>
            <a:r>
              <a:rPr lang="en-US" altLang="ko-KR" sz="1100" dirty="0">
                <a:gradFill>
                  <a:gsLst>
                    <a:gs pos="2917">
                      <a:srgbClr val="1A1A1A"/>
                    </a:gs>
                    <a:gs pos="30000">
                      <a:srgbClr val="1A1A1A"/>
                    </a:gs>
                  </a:gsLst>
                  <a:lin ang="5400000" scaled="0"/>
                </a:gradFill>
                <a:latin typeface="Segoe UI"/>
              </a:rPr>
              <a:t>SDK</a:t>
            </a:r>
            <a:r>
              <a:rPr lang="ko-KR" altLang="en-US" sz="1100" dirty="0">
                <a:gradFill>
                  <a:gsLst>
                    <a:gs pos="2917">
                      <a:srgbClr val="1A1A1A"/>
                    </a:gs>
                    <a:gs pos="30000">
                      <a:srgbClr val="1A1A1A"/>
                    </a:gs>
                  </a:gsLst>
                  <a:lin ang="5400000" scaled="0"/>
                </a:gradFill>
                <a:latin typeface="Segoe UI"/>
              </a:rPr>
              <a:t>로 제공됨</a:t>
            </a:r>
            <a:endParaRPr lang="en-US" altLang="ko-KR" sz="1100" dirty="0">
              <a:gradFill>
                <a:gsLst>
                  <a:gs pos="2917">
                    <a:srgbClr val="1A1A1A"/>
                  </a:gs>
                  <a:gs pos="30000">
                    <a:srgbClr val="1A1A1A"/>
                  </a:gs>
                </a:gsLst>
                <a:lin ang="5400000" scaled="0"/>
              </a:gradFill>
              <a:latin typeface="Segoe UI"/>
            </a:endParaRPr>
          </a:p>
          <a:p>
            <a:pPr marL="285750" indent="-285750" defTabSz="932597" latinLnBrk="0">
              <a:spcBef>
                <a:spcPts val="600"/>
              </a:spcBef>
              <a:buFont typeface="Arial" panose="020B0604020202020204" pitchFamily="34" charset="0"/>
              <a:buChar char="•"/>
            </a:pPr>
            <a:r>
              <a:rPr lang="ko-KR" altLang="en-US" sz="1100" dirty="0">
                <a:gradFill>
                  <a:gsLst>
                    <a:gs pos="2917">
                      <a:srgbClr val="1A1A1A"/>
                    </a:gs>
                    <a:gs pos="30000">
                      <a:srgbClr val="1A1A1A"/>
                    </a:gs>
                  </a:gsLst>
                  <a:lin ang="5400000" scaled="0"/>
                </a:gradFill>
                <a:latin typeface="Segoe UI"/>
              </a:rPr>
              <a:t>상세 사항은 다음 쪽 참고</a:t>
            </a:r>
            <a:endParaRPr lang="en-US" altLang="ko-KR" sz="1100" dirty="0">
              <a:gradFill>
                <a:gsLst>
                  <a:gs pos="2917">
                    <a:srgbClr val="1A1A1A"/>
                  </a:gs>
                  <a:gs pos="30000">
                    <a:srgbClr val="1A1A1A"/>
                  </a:gs>
                </a:gsLst>
                <a:lin ang="5400000" scaled="0"/>
              </a:gradFill>
              <a:latin typeface="Segoe UI"/>
            </a:endParaRPr>
          </a:p>
          <a:p>
            <a:pPr marL="742950" lvl="1" indent="-285750" defTabSz="932597" latinLnBrk="0">
              <a:spcBef>
                <a:spcPts val="600"/>
              </a:spcBef>
              <a:buFont typeface="Arial" panose="020B0604020202020204" pitchFamily="34" charset="0"/>
              <a:buChar char="•"/>
            </a:pPr>
            <a:r>
              <a:rPr lang="ko-KR" altLang="en-US" sz="1100" dirty="0">
                <a:gradFill>
                  <a:gsLst>
                    <a:gs pos="2917">
                      <a:srgbClr val="1A1A1A"/>
                    </a:gs>
                    <a:gs pos="30000">
                      <a:srgbClr val="1A1A1A"/>
                    </a:gs>
                  </a:gsLst>
                  <a:lin ang="5400000" scaled="0"/>
                </a:gradFill>
                <a:latin typeface="Segoe UI"/>
              </a:rPr>
              <a:t>예를 들어 하나의 파이프라인</a:t>
            </a:r>
            <a:r>
              <a:rPr lang="en-US" altLang="ko-KR" sz="1100" dirty="0">
                <a:gradFill>
                  <a:gsLst>
                    <a:gs pos="2917">
                      <a:srgbClr val="1A1A1A"/>
                    </a:gs>
                    <a:gs pos="30000">
                      <a:srgbClr val="1A1A1A"/>
                    </a:gs>
                  </a:gsLst>
                  <a:lin ang="5400000" scaled="0"/>
                </a:gradFill>
                <a:latin typeface="Segoe UI"/>
              </a:rPr>
              <a:t>(Pipeline)</a:t>
            </a:r>
            <a:r>
              <a:rPr lang="ko-KR" altLang="en-US" sz="1100" dirty="0">
                <a:gradFill>
                  <a:gsLst>
                    <a:gs pos="2917">
                      <a:srgbClr val="1A1A1A"/>
                    </a:gs>
                    <a:gs pos="30000">
                      <a:srgbClr val="1A1A1A"/>
                    </a:gs>
                  </a:gsLst>
                  <a:lin ang="5400000" scaled="0"/>
                </a:gradFill>
                <a:latin typeface="Segoe UI"/>
              </a:rPr>
              <a:t>에서 각 단계의 작업은 입력</a:t>
            </a:r>
            <a:r>
              <a:rPr lang="en-US" altLang="ko-KR" sz="1100" dirty="0">
                <a:gradFill>
                  <a:gsLst>
                    <a:gs pos="2917">
                      <a:srgbClr val="1A1A1A"/>
                    </a:gs>
                    <a:gs pos="30000">
                      <a:srgbClr val="1A1A1A"/>
                    </a:gs>
                  </a:gsLst>
                  <a:lin ang="5400000" scaled="0"/>
                </a:gradFill>
                <a:latin typeface="Segoe UI"/>
              </a:rPr>
              <a:t>(Input)</a:t>
            </a:r>
            <a:r>
              <a:rPr lang="ko-KR" altLang="en-US" sz="1100" dirty="0">
                <a:gradFill>
                  <a:gsLst>
                    <a:gs pos="2917">
                      <a:srgbClr val="1A1A1A"/>
                    </a:gs>
                    <a:gs pos="30000">
                      <a:srgbClr val="1A1A1A"/>
                    </a:gs>
                  </a:gsLst>
                  <a:lin ang="5400000" scaled="0"/>
                </a:gradFill>
                <a:latin typeface="Segoe UI"/>
              </a:rPr>
              <a:t>과 출력</a:t>
            </a:r>
            <a:r>
              <a:rPr lang="en-US" altLang="ko-KR" sz="1100" dirty="0">
                <a:gradFill>
                  <a:gsLst>
                    <a:gs pos="2917">
                      <a:srgbClr val="1A1A1A"/>
                    </a:gs>
                    <a:gs pos="30000">
                      <a:srgbClr val="1A1A1A"/>
                    </a:gs>
                  </a:gsLst>
                  <a:lin ang="5400000" scaled="0"/>
                </a:gradFill>
                <a:latin typeface="Segoe UI"/>
              </a:rPr>
              <a:t>(Output) </a:t>
            </a:r>
            <a:r>
              <a:rPr lang="ko-KR" altLang="en-US" sz="1100" dirty="0">
                <a:gradFill>
                  <a:gsLst>
                    <a:gs pos="2917">
                      <a:srgbClr val="1A1A1A"/>
                    </a:gs>
                    <a:gs pos="30000">
                      <a:srgbClr val="1A1A1A"/>
                    </a:gs>
                  </a:gsLst>
                  <a:lin ang="5400000" scaled="0"/>
                </a:gradFill>
                <a:latin typeface="Segoe UI"/>
              </a:rPr>
              <a:t>정보가 관리됨</a:t>
            </a:r>
            <a:endParaRPr lang="en-US" altLang="ko-KR" sz="1100" dirty="0">
              <a:gradFill>
                <a:gsLst>
                  <a:gs pos="2917">
                    <a:srgbClr val="1A1A1A"/>
                  </a:gs>
                  <a:gs pos="30000">
                    <a:srgbClr val="1A1A1A"/>
                  </a:gs>
                </a:gsLst>
                <a:lin ang="5400000" scaled="0"/>
              </a:gradFill>
              <a:latin typeface="Segoe UI"/>
            </a:endParaRPr>
          </a:p>
          <a:p>
            <a:pPr marL="742950" lvl="1" indent="-285750" defTabSz="932597" latinLnBrk="0">
              <a:spcBef>
                <a:spcPts val="600"/>
              </a:spcBef>
              <a:buFont typeface="Arial" panose="020B0604020202020204" pitchFamily="34" charset="0"/>
              <a:buChar char="•"/>
            </a:pPr>
            <a:r>
              <a:rPr lang="ko-KR" altLang="en-US" sz="1100" dirty="0">
                <a:gradFill>
                  <a:gsLst>
                    <a:gs pos="2917">
                      <a:srgbClr val="1A1A1A"/>
                    </a:gs>
                    <a:gs pos="30000">
                      <a:srgbClr val="1A1A1A"/>
                    </a:gs>
                  </a:gsLst>
                  <a:lin ang="5400000" scaled="0"/>
                </a:gradFill>
                <a:latin typeface="Segoe UI"/>
              </a:rPr>
              <a:t>특정 단계에서 생성된 머신러닝 모델은 버전별로 등록 가능</a:t>
            </a:r>
            <a:endParaRPr lang="en-US" altLang="ko-KR" sz="1100" dirty="0">
              <a:gradFill>
                <a:gsLst>
                  <a:gs pos="2917">
                    <a:srgbClr val="1A1A1A"/>
                  </a:gs>
                  <a:gs pos="30000">
                    <a:srgbClr val="1A1A1A"/>
                  </a:gs>
                </a:gsLst>
                <a:lin ang="5400000" scaled="0"/>
              </a:gradFill>
              <a:latin typeface="Segoe UI"/>
            </a:endParaRPr>
          </a:p>
          <a:p>
            <a:pPr marL="742950" lvl="1" indent="-285750" defTabSz="932597" latinLnBrk="0">
              <a:spcBef>
                <a:spcPts val="600"/>
              </a:spcBef>
              <a:buFont typeface="Arial" panose="020B0604020202020204" pitchFamily="34" charset="0"/>
              <a:buChar char="•"/>
            </a:pPr>
            <a:r>
              <a:rPr lang="ko-KR" altLang="en-US" sz="1100" dirty="0">
                <a:gradFill>
                  <a:gsLst>
                    <a:gs pos="2917">
                      <a:srgbClr val="1A1A1A"/>
                    </a:gs>
                    <a:gs pos="30000">
                      <a:srgbClr val="1A1A1A"/>
                    </a:gs>
                  </a:gsLst>
                  <a:lin ang="5400000" scaled="0"/>
                </a:gradFill>
                <a:latin typeface="Segoe UI"/>
              </a:rPr>
              <a:t>각 모델은 스코어링 스크립트와 함께 컨테이너 이미지와 연결됨</a:t>
            </a:r>
            <a:endParaRPr lang="en-US" altLang="ko-KR" sz="1100" dirty="0">
              <a:gradFill>
                <a:gsLst>
                  <a:gs pos="2917">
                    <a:srgbClr val="1A1A1A"/>
                  </a:gs>
                  <a:gs pos="30000">
                    <a:srgbClr val="1A1A1A"/>
                  </a:gs>
                </a:gsLst>
                <a:lin ang="5400000" scaled="0"/>
              </a:gradFill>
              <a:latin typeface="Segoe UI"/>
            </a:endParaRPr>
          </a:p>
          <a:p>
            <a:pPr marL="742950" lvl="1" indent="-285750" defTabSz="932597" latinLnBrk="0">
              <a:spcBef>
                <a:spcPts val="600"/>
              </a:spcBef>
              <a:buFont typeface="Arial" panose="020B0604020202020204" pitchFamily="34" charset="0"/>
              <a:buChar char="•"/>
            </a:pPr>
            <a:r>
              <a:rPr lang="ko-KR" altLang="en-US" sz="1100" dirty="0">
                <a:gradFill>
                  <a:gsLst>
                    <a:gs pos="2917">
                      <a:srgbClr val="1A1A1A"/>
                    </a:gs>
                    <a:gs pos="30000">
                      <a:srgbClr val="1A1A1A"/>
                    </a:gs>
                  </a:gsLst>
                  <a:lin ang="5400000" scaled="0"/>
                </a:gradFill>
                <a:latin typeface="Segoe UI"/>
              </a:rPr>
              <a:t>컨테이너 이미지는 최종 배포 </a:t>
            </a:r>
            <a:r>
              <a:rPr lang="en-US" altLang="ko-KR" sz="1100" dirty="0">
                <a:gradFill>
                  <a:gsLst>
                    <a:gs pos="2917">
                      <a:srgbClr val="1A1A1A"/>
                    </a:gs>
                    <a:gs pos="30000">
                      <a:srgbClr val="1A1A1A"/>
                    </a:gs>
                  </a:gsLst>
                  <a:lin ang="5400000" scaled="0"/>
                </a:gradFill>
                <a:latin typeface="Segoe UI"/>
              </a:rPr>
              <a:t>endpoint</a:t>
            </a:r>
            <a:r>
              <a:rPr lang="ko-KR" altLang="en-US" sz="1100" dirty="0">
                <a:gradFill>
                  <a:gsLst>
                    <a:gs pos="2917">
                      <a:srgbClr val="1A1A1A"/>
                    </a:gs>
                    <a:gs pos="30000">
                      <a:srgbClr val="1A1A1A"/>
                    </a:gs>
                  </a:gsLst>
                  <a:lin ang="5400000" scaled="0"/>
                </a:gradFill>
                <a:latin typeface="Segoe UI"/>
              </a:rPr>
              <a:t>와 연결됨</a:t>
            </a:r>
            <a:endParaRPr lang="en-US" altLang="ko-KR" sz="1100" dirty="0" err="1">
              <a:gradFill>
                <a:gsLst>
                  <a:gs pos="2917">
                    <a:srgbClr val="1A1A1A"/>
                  </a:gs>
                  <a:gs pos="30000">
                    <a:srgbClr val="1A1A1A"/>
                  </a:gs>
                </a:gsLst>
                <a:lin ang="5400000" scaled="0"/>
              </a:gradFill>
              <a:latin typeface="Segoe UI"/>
            </a:endParaRPr>
          </a:p>
        </p:txBody>
      </p:sp>
    </p:spTree>
    <p:extLst>
      <p:ext uri="{BB962C8B-B14F-4D97-AF65-F5344CB8AC3E}">
        <p14:creationId xmlns:p14="http://schemas.microsoft.com/office/powerpoint/2010/main" val="466879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직선 연결선 25"/>
          <p:cNvCxnSpPr/>
          <p:nvPr/>
        </p:nvCxnSpPr>
        <p:spPr>
          <a:xfrm>
            <a:off x="509285" y="732381"/>
            <a:ext cx="11096296" cy="0"/>
          </a:xfrm>
          <a:prstGeom prst="line">
            <a:avLst/>
          </a:prstGeom>
          <a:ln w="19050"/>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8D1DBA9D-92ED-4CA0-89DE-D99832BEE8B1}"/>
              </a:ext>
            </a:extLst>
          </p:cNvPr>
          <p:cNvSpPr txBox="1"/>
          <p:nvPr/>
        </p:nvSpPr>
        <p:spPr>
          <a:xfrm>
            <a:off x="444736" y="346326"/>
            <a:ext cx="8353824" cy="338554"/>
          </a:xfrm>
          <a:prstGeom prst="rect">
            <a:avLst/>
          </a:prstGeom>
          <a:noFill/>
        </p:spPr>
        <p:txBody>
          <a:bodyPr wrap="square" rtlCol="0">
            <a:spAutoFit/>
          </a:bodyPr>
          <a:lstStyle/>
          <a:p>
            <a:pPr>
              <a:spcBef>
                <a:spcPts val="200"/>
              </a:spcBef>
            </a:pPr>
            <a:r>
              <a:rPr lang="ko-KR" altLang="en-US" sz="1600" b="1" dirty="0">
                <a:ln>
                  <a:solidFill>
                    <a:schemeClr val="bg1">
                      <a:lumMod val="85000"/>
                      <a:alpha val="0"/>
                    </a:schemeClr>
                  </a:solidFill>
                </a:ln>
                <a:solidFill>
                  <a:schemeClr val="tx1">
                    <a:lumMod val="85000"/>
                    <a:lumOff val="15000"/>
                  </a:schemeClr>
                </a:solidFill>
                <a:latin typeface="Segoe UI Semibold" panose="020B0702040204020203" pitchFamily="34" charset="0"/>
                <a:cs typeface="Segoe UI Semibold" panose="020B0702040204020203" pitchFamily="34" charset="0"/>
              </a:rPr>
              <a:t>실험 전 과정 추적 </a:t>
            </a:r>
            <a:r>
              <a:rPr lang="en-US" altLang="ko-KR" sz="1600" b="1" dirty="0">
                <a:ln>
                  <a:solidFill>
                    <a:schemeClr val="bg1">
                      <a:lumMod val="85000"/>
                      <a:alpha val="0"/>
                    </a:schemeClr>
                  </a:solidFill>
                </a:ln>
                <a:solidFill>
                  <a:schemeClr val="tx1">
                    <a:lumMod val="85000"/>
                    <a:lumOff val="15000"/>
                  </a:schemeClr>
                </a:solidFill>
                <a:latin typeface="Segoe UI Semibold" panose="020B0702040204020203" pitchFamily="34" charset="0"/>
                <a:cs typeface="Segoe UI Semibold" panose="020B0702040204020203" pitchFamily="34" charset="0"/>
              </a:rPr>
              <a:t>(Lineage Graph) – </a:t>
            </a:r>
            <a:r>
              <a:rPr lang="ko-KR" altLang="en-US" sz="1600" b="1" dirty="0">
                <a:ln>
                  <a:solidFill>
                    <a:schemeClr val="bg1">
                      <a:lumMod val="85000"/>
                      <a:alpha val="0"/>
                    </a:schemeClr>
                  </a:solidFill>
                </a:ln>
                <a:solidFill>
                  <a:schemeClr val="tx1">
                    <a:lumMod val="85000"/>
                    <a:lumOff val="15000"/>
                  </a:schemeClr>
                </a:solidFill>
                <a:latin typeface="Segoe UI Semibold" panose="020B0702040204020203" pitchFamily="34" charset="0"/>
                <a:cs typeface="Segoe UI Semibold" panose="020B0702040204020203" pitchFamily="34" charset="0"/>
              </a:rPr>
              <a:t>실제</a:t>
            </a:r>
            <a:r>
              <a:rPr lang="en-US" altLang="ko-KR" sz="1600" b="1" dirty="0">
                <a:ln>
                  <a:solidFill>
                    <a:schemeClr val="bg1">
                      <a:lumMod val="85000"/>
                      <a:alpha val="0"/>
                    </a:schemeClr>
                  </a:solidFill>
                </a:ln>
                <a:solidFill>
                  <a:schemeClr val="tx1">
                    <a:lumMod val="85000"/>
                    <a:lumOff val="15000"/>
                  </a:schemeClr>
                </a:solidFill>
                <a:latin typeface="Segoe UI Semibold" panose="020B0702040204020203" pitchFamily="34" charset="0"/>
                <a:cs typeface="Segoe UI Semibold" panose="020B0702040204020203" pitchFamily="34" charset="0"/>
              </a:rPr>
              <a:t> </a:t>
            </a:r>
          </a:p>
        </p:txBody>
      </p:sp>
      <p:sp>
        <p:nvSpPr>
          <p:cNvPr id="8" name="TextBox 7">
            <a:extLst>
              <a:ext uri="{FF2B5EF4-FFF2-40B4-BE49-F238E27FC236}">
                <a16:creationId xmlns:a16="http://schemas.microsoft.com/office/drawing/2014/main" id="{7DFC3F7B-4437-4F73-B4CB-E43497959572}"/>
              </a:ext>
            </a:extLst>
          </p:cNvPr>
          <p:cNvSpPr txBox="1"/>
          <p:nvPr/>
        </p:nvSpPr>
        <p:spPr>
          <a:xfrm>
            <a:off x="509285" y="3505388"/>
            <a:ext cx="4097619" cy="1231106"/>
          </a:xfrm>
          <a:prstGeom prst="rect">
            <a:avLst/>
          </a:prstGeom>
          <a:noFill/>
        </p:spPr>
        <p:txBody>
          <a:bodyPr wrap="square" lIns="0" tIns="0" rIns="0" bIns="0" rtlCol="0">
            <a:spAutoFit/>
          </a:bodyPr>
          <a:lstStyle/>
          <a:p>
            <a:pPr defTabSz="932597" latinLnBrk="0"/>
            <a:r>
              <a:rPr lang="ko-KR" altLang="en-US" sz="1400" b="1" dirty="0">
                <a:gradFill>
                  <a:gsLst>
                    <a:gs pos="2917">
                      <a:srgbClr val="1A1A1A"/>
                    </a:gs>
                    <a:gs pos="30000">
                      <a:srgbClr val="1A1A1A"/>
                    </a:gs>
                  </a:gsLst>
                  <a:lin ang="5400000" scaled="0"/>
                </a:gradFill>
                <a:latin typeface="Segoe UI"/>
              </a:rPr>
              <a:t>파이프라인</a:t>
            </a:r>
            <a:r>
              <a:rPr lang="en-US" altLang="ko-KR" sz="1400" b="1" dirty="0">
                <a:gradFill>
                  <a:gsLst>
                    <a:gs pos="2917">
                      <a:srgbClr val="1A1A1A"/>
                    </a:gs>
                    <a:gs pos="30000">
                      <a:srgbClr val="1A1A1A"/>
                    </a:gs>
                  </a:gsLst>
                  <a:lin ang="5400000" scaled="0"/>
                </a:gradFill>
                <a:latin typeface="Segoe UI"/>
              </a:rPr>
              <a:t>(Pipeline)</a:t>
            </a:r>
            <a:r>
              <a:rPr lang="ko-KR" altLang="en-US" sz="1400" b="1" dirty="0">
                <a:gradFill>
                  <a:gsLst>
                    <a:gs pos="2917">
                      <a:srgbClr val="1A1A1A"/>
                    </a:gs>
                    <a:gs pos="30000">
                      <a:srgbClr val="1A1A1A"/>
                    </a:gs>
                  </a:gsLst>
                  <a:lin ang="5400000" scaled="0"/>
                </a:gradFill>
                <a:latin typeface="Segoe UI"/>
              </a:rPr>
              <a:t> </a:t>
            </a:r>
            <a:r>
              <a:rPr lang="en-US" altLang="ko-KR" sz="1400" b="1" dirty="0">
                <a:gradFill>
                  <a:gsLst>
                    <a:gs pos="2917">
                      <a:srgbClr val="1A1A1A"/>
                    </a:gs>
                    <a:gs pos="30000">
                      <a:srgbClr val="1A1A1A"/>
                    </a:gs>
                  </a:gsLst>
                  <a:lin ang="5400000" scaled="0"/>
                </a:gradFill>
                <a:latin typeface="Segoe UI"/>
              </a:rPr>
              <a:t>Graph</a:t>
            </a:r>
          </a:p>
          <a:p>
            <a:pPr marL="285750" indent="-285750" defTabSz="932597" latinLnBrk="0">
              <a:buFont typeface="Arial" panose="020B0604020202020204" pitchFamily="34" charset="0"/>
              <a:buChar char="•"/>
            </a:pPr>
            <a:r>
              <a:rPr lang="ko-KR" altLang="en-US" sz="1100" dirty="0">
                <a:gradFill>
                  <a:gsLst>
                    <a:gs pos="2917">
                      <a:srgbClr val="1A1A1A"/>
                    </a:gs>
                    <a:gs pos="30000">
                      <a:srgbClr val="1A1A1A"/>
                    </a:gs>
                  </a:gsLst>
                  <a:lin ang="5400000" scaled="0"/>
                </a:gradFill>
                <a:latin typeface="Segoe UI"/>
              </a:rPr>
              <a:t>하나의 파이프라인</a:t>
            </a:r>
            <a:r>
              <a:rPr lang="en-US" altLang="ko-KR" sz="1100" dirty="0">
                <a:gradFill>
                  <a:gsLst>
                    <a:gs pos="2917">
                      <a:srgbClr val="1A1A1A"/>
                    </a:gs>
                    <a:gs pos="30000">
                      <a:srgbClr val="1A1A1A"/>
                    </a:gs>
                  </a:gsLst>
                  <a:lin ang="5400000" scaled="0"/>
                </a:gradFill>
                <a:latin typeface="Segoe UI"/>
              </a:rPr>
              <a:t>(Pipeline)</a:t>
            </a:r>
            <a:r>
              <a:rPr lang="ko-KR" altLang="en-US" sz="1100" dirty="0">
                <a:gradFill>
                  <a:gsLst>
                    <a:gs pos="2917">
                      <a:srgbClr val="1A1A1A"/>
                    </a:gs>
                    <a:gs pos="30000">
                      <a:srgbClr val="1A1A1A"/>
                    </a:gs>
                  </a:gsLst>
                  <a:lin ang="5400000" scaled="0"/>
                </a:gradFill>
                <a:latin typeface="Segoe UI"/>
              </a:rPr>
              <a:t>에서 각 단계의 작업은 입력</a:t>
            </a:r>
            <a:r>
              <a:rPr lang="en-US" altLang="ko-KR" sz="1100" dirty="0">
                <a:gradFill>
                  <a:gsLst>
                    <a:gs pos="2917">
                      <a:srgbClr val="1A1A1A"/>
                    </a:gs>
                    <a:gs pos="30000">
                      <a:srgbClr val="1A1A1A"/>
                    </a:gs>
                  </a:gsLst>
                  <a:lin ang="5400000" scaled="0"/>
                </a:gradFill>
                <a:latin typeface="Segoe UI"/>
              </a:rPr>
              <a:t>(Input)</a:t>
            </a:r>
            <a:r>
              <a:rPr lang="ko-KR" altLang="en-US" sz="1100" dirty="0">
                <a:gradFill>
                  <a:gsLst>
                    <a:gs pos="2917">
                      <a:srgbClr val="1A1A1A"/>
                    </a:gs>
                    <a:gs pos="30000">
                      <a:srgbClr val="1A1A1A"/>
                    </a:gs>
                  </a:gsLst>
                  <a:lin ang="5400000" scaled="0"/>
                </a:gradFill>
                <a:latin typeface="Segoe UI"/>
              </a:rPr>
              <a:t>과 출력</a:t>
            </a:r>
            <a:r>
              <a:rPr lang="en-US" altLang="ko-KR" sz="1100" dirty="0">
                <a:gradFill>
                  <a:gsLst>
                    <a:gs pos="2917">
                      <a:srgbClr val="1A1A1A"/>
                    </a:gs>
                    <a:gs pos="30000">
                      <a:srgbClr val="1A1A1A"/>
                    </a:gs>
                  </a:gsLst>
                  <a:lin ang="5400000" scaled="0"/>
                </a:gradFill>
                <a:latin typeface="Segoe UI"/>
              </a:rPr>
              <a:t>(Output) </a:t>
            </a:r>
            <a:r>
              <a:rPr lang="ko-KR" altLang="en-US" sz="1100" dirty="0">
                <a:gradFill>
                  <a:gsLst>
                    <a:gs pos="2917">
                      <a:srgbClr val="1A1A1A"/>
                    </a:gs>
                    <a:gs pos="30000">
                      <a:srgbClr val="1A1A1A"/>
                    </a:gs>
                  </a:gsLst>
                  <a:lin ang="5400000" scaled="0"/>
                </a:gradFill>
                <a:latin typeface="Segoe UI"/>
              </a:rPr>
              <a:t>정보가 관리되며</a:t>
            </a:r>
            <a:r>
              <a:rPr lang="en-US" altLang="ko-KR" sz="1100" dirty="0">
                <a:gradFill>
                  <a:gsLst>
                    <a:gs pos="2917">
                      <a:srgbClr val="1A1A1A"/>
                    </a:gs>
                    <a:gs pos="30000">
                      <a:srgbClr val="1A1A1A"/>
                    </a:gs>
                  </a:gsLst>
                  <a:lin ang="5400000" scaled="0"/>
                </a:gradFill>
                <a:latin typeface="Segoe UI"/>
              </a:rPr>
              <a:t>, </a:t>
            </a:r>
            <a:r>
              <a:rPr lang="ko-KR" altLang="en-US" sz="1100" dirty="0">
                <a:gradFill>
                  <a:gsLst>
                    <a:gs pos="2917">
                      <a:srgbClr val="1A1A1A"/>
                    </a:gs>
                    <a:gs pos="30000">
                      <a:srgbClr val="1A1A1A"/>
                    </a:gs>
                  </a:gsLst>
                  <a:lin ang="5400000" scaled="0"/>
                </a:gradFill>
                <a:latin typeface="Segoe UI"/>
              </a:rPr>
              <a:t>전</a:t>
            </a:r>
            <a:r>
              <a:rPr lang="en-US" altLang="ko-KR" sz="1100" dirty="0">
                <a:gradFill>
                  <a:gsLst>
                    <a:gs pos="2917">
                      <a:srgbClr val="1A1A1A"/>
                    </a:gs>
                    <a:gs pos="30000">
                      <a:srgbClr val="1A1A1A"/>
                    </a:gs>
                  </a:gsLst>
                  <a:lin ang="5400000" scaled="0"/>
                </a:gradFill>
                <a:latin typeface="Segoe UI"/>
              </a:rPr>
              <a:t>/</a:t>
            </a:r>
            <a:r>
              <a:rPr lang="ko-KR" altLang="en-US" sz="1100" dirty="0">
                <a:gradFill>
                  <a:gsLst>
                    <a:gs pos="2917">
                      <a:srgbClr val="1A1A1A"/>
                    </a:gs>
                    <a:gs pos="30000">
                      <a:srgbClr val="1A1A1A"/>
                    </a:gs>
                  </a:gsLst>
                  <a:lin ang="5400000" scaled="0"/>
                </a:gradFill>
                <a:latin typeface="Segoe UI"/>
              </a:rPr>
              <a:t>후 의존성을 추적 관리할 수 있음</a:t>
            </a:r>
            <a:endParaRPr lang="en-US" altLang="ko-KR" sz="1100" dirty="0">
              <a:gradFill>
                <a:gsLst>
                  <a:gs pos="2917">
                    <a:srgbClr val="1A1A1A"/>
                  </a:gs>
                  <a:gs pos="30000">
                    <a:srgbClr val="1A1A1A"/>
                  </a:gs>
                </a:gsLst>
                <a:lin ang="5400000" scaled="0"/>
              </a:gradFill>
              <a:latin typeface="Segoe UI"/>
            </a:endParaRPr>
          </a:p>
          <a:p>
            <a:pPr marL="285750" indent="-285750" defTabSz="932597" latinLnBrk="0">
              <a:buFont typeface="Arial" panose="020B0604020202020204" pitchFamily="34" charset="0"/>
              <a:buChar char="•"/>
            </a:pPr>
            <a:r>
              <a:rPr lang="ko-KR" altLang="en-US" sz="1100" dirty="0">
                <a:gradFill>
                  <a:gsLst>
                    <a:gs pos="2917">
                      <a:srgbClr val="1A1A1A"/>
                    </a:gs>
                    <a:gs pos="30000">
                      <a:srgbClr val="1A1A1A"/>
                    </a:gs>
                  </a:gsLst>
                  <a:lin ang="5400000" scaled="0"/>
                </a:gradFill>
                <a:latin typeface="Segoe UI"/>
              </a:rPr>
              <a:t>최초 입력 데이터셋 </a:t>
            </a:r>
            <a:r>
              <a:rPr lang="ko-KR" altLang="en-US" sz="1100" dirty="0" err="1">
                <a:gradFill>
                  <a:gsLst>
                    <a:gs pos="2917">
                      <a:srgbClr val="1A1A1A"/>
                    </a:gs>
                    <a:gs pos="30000">
                      <a:srgbClr val="1A1A1A"/>
                    </a:gs>
                  </a:gsLst>
                  <a:lin ang="5400000" scaled="0"/>
                </a:gradFill>
                <a:latin typeface="Segoe UI"/>
              </a:rPr>
              <a:t>매핑정보</a:t>
            </a:r>
            <a:r>
              <a:rPr lang="ko-KR" altLang="en-US" sz="1100" dirty="0">
                <a:gradFill>
                  <a:gsLst>
                    <a:gs pos="2917">
                      <a:srgbClr val="1A1A1A"/>
                    </a:gs>
                    <a:gs pos="30000">
                      <a:srgbClr val="1A1A1A"/>
                    </a:gs>
                  </a:gsLst>
                  <a:lin ang="5400000" scaled="0"/>
                </a:gradFill>
                <a:latin typeface="Segoe UI"/>
              </a:rPr>
              <a:t> 제공</a:t>
            </a:r>
            <a:endParaRPr lang="en-US" altLang="ko-KR" sz="1100" dirty="0">
              <a:gradFill>
                <a:gsLst>
                  <a:gs pos="2917">
                    <a:srgbClr val="1A1A1A"/>
                  </a:gs>
                  <a:gs pos="30000">
                    <a:srgbClr val="1A1A1A"/>
                  </a:gs>
                </a:gsLst>
                <a:lin ang="5400000" scaled="0"/>
              </a:gradFill>
              <a:latin typeface="Segoe UI"/>
            </a:endParaRPr>
          </a:p>
          <a:p>
            <a:pPr marL="285750" indent="-285750" defTabSz="932597" latinLnBrk="0">
              <a:buFont typeface="Arial" panose="020B0604020202020204" pitchFamily="34" charset="0"/>
              <a:buChar char="•"/>
            </a:pPr>
            <a:r>
              <a:rPr lang="ko-KR" altLang="en-US" sz="1100" dirty="0">
                <a:gradFill>
                  <a:gsLst>
                    <a:gs pos="2917">
                      <a:srgbClr val="1A1A1A"/>
                    </a:gs>
                    <a:gs pos="30000">
                      <a:srgbClr val="1A1A1A"/>
                    </a:gs>
                  </a:gsLst>
                  <a:lin ang="5400000" scaled="0"/>
                </a:gradFill>
                <a:latin typeface="Segoe UI"/>
              </a:rPr>
              <a:t>각 단계별 상세정보 확인 </a:t>
            </a:r>
            <a:r>
              <a:rPr lang="en-US" altLang="ko-KR" sz="1100" dirty="0">
                <a:gradFill>
                  <a:gsLst>
                    <a:gs pos="2917">
                      <a:srgbClr val="1A1A1A"/>
                    </a:gs>
                    <a:gs pos="30000">
                      <a:srgbClr val="1A1A1A"/>
                    </a:gs>
                  </a:gsLst>
                  <a:lin ang="5400000" scaled="0"/>
                </a:gradFill>
                <a:latin typeface="Segoe UI"/>
              </a:rPr>
              <a:t>(</a:t>
            </a:r>
            <a:r>
              <a:rPr lang="ko-KR" altLang="en-US" sz="1100" dirty="0">
                <a:gradFill>
                  <a:gsLst>
                    <a:gs pos="2917">
                      <a:srgbClr val="1A1A1A"/>
                    </a:gs>
                    <a:gs pos="30000">
                      <a:srgbClr val="1A1A1A"/>
                    </a:gs>
                  </a:gsLst>
                  <a:lin ang="5400000" scaled="0"/>
                </a:gradFill>
                <a:latin typeface="Segoe UI"/>
              </a:rPr>
              <a:t>예</a:t>
            </a:r>
            <a:r>
              <a:rPr lang="en-US" altLang="ko-KR" sz="1100" dirty="0">
                <a:gradFill>
                  <a:gsLst>
                    <a:gs pos="2917">
                      <a:srgbClr val="1A1A1A"/>
                    </a:gs>
                    <a:gs pos="30000">
                      <a:srgbClr val="1A1A1A"/>
                    </a:gs>
                  </a:gsLst>
                  <a:lin ang="5400000" scaled="0"/>
                </a:gradFill>
                <a:latin typeface="Segoe UI"/>
              </a:rPr>
              <a:t>, Data Factory / Databricks</a:t>
            </a:r>
            <a:r>
              <a:rPr lang="ko-KR" altLang="en-US" sz="1100" dirty="0">
                <a:gradFill>
                  <a:gsLst>
                    <a:gs pos="2917">
                      <a:srgbClr val="1A1A1A"/>
                    </a:gs>
                    <a:gs pos="30000">
                      <a:srgbClr val="1A1A1A"/>
                    </a:gs>
                  </a:gsLst>
                  <a:lin ang="5400000" scaled="0"/>
                </a:gradFill>
                <a:latin typeface="Segoe UI"/>
              </a:rPr>
              <a:t>를 통한 가공</a:t>
            </a:r>
            <a:r>
              <a:rPr lang="en-US" altLang="ko-KR" sz="1100" dirty="0">
                <a:gradFill>
                  <a:gsLst>
                    <a:gs pos="2917">
                      <a:srgbClr val="1A1A1A"/>
                    </a:gs>
                    <a:gs pos="30000">
                      <a:srgbClr val="1A1A1A"/>
                    </a:gs>
                  </a:gsLst>
                  <a:lin ang="5400000" scaled="0"/>
                </a:gradFill>
                <a:latin typeface="Segoe UI"/>
              </a:rPr>
              <a:t>, Azure ML</a:t>
            </a:r>
            <a:r>
              <a:rPr lang="ko-KR" altLang="en-US" sz="1100" dirty="0">
                <a:gradFill>
                  <a:gsLst>
                    <a:gs pos="2917">
                      <a:srgbClr val="1A1A1A"/>
                    </a:gs>
                    <a:gs pos="30000">
                      <a:srgbClr val="1A1A1A"/>
                    </a:gs>
                  </a:gsLst>
                  <a:lin ang="5400000" scaled="0"/>
                </a:gradFill>
                <a:latin typeface="Segoe UI"/>
              </a:rPr>
              <a:t>을 통한 실험 등</a:t>
            </a:r>
            <a:r>
              <a:rPr lang="en-US" altLang="ko-KR" sz="1100" dirty="0">
                <a:gradFill>
                  <a:gsLst>
                    <a:gs pos="2917">
                      <a:srgbClr val="1A1A1A"/>
                    </a:gs>
                    <a:gs pos="30000">
                      <a:srgbClr val="1A1A1A"/>
                    </a:gs>
                  </a:gsLst>
                  <a:lin ang="5400000" scaled="0"/>
                </a:gradFill>
                <a:latin typeface="Segoe UI"/>
              </a:rPr>
              <a:t>)</a:t>
            </a:r>
          </a:p>
        </p:txBody>
      </p:sp>
      <p:grpSp>
        <p:nvGrpSpPr>
          <p:cNvPr id="9" name="Group 8">
            <a:extLst>
              <a:ext uri="{FF2B5EF4-FFF2-40B4-BE49-F238E27FC236}">
                <a16:creationId xmlns:a16="http://schemas.microsoft.com/office/drawing/2014/main" id="{AE385AB3-7116-43AA-8CF2-70FAA76DB025}"/>
              </a:ext>
            </a:extLst>
          </p:cNvPr>
          <p:cNvGrpSpPr/>
          <p:nvPr/>
        </p:nvGrpSpPr>
        <p:grpSpPr>
          <a:xfrm>
            <a:off x="524030" y="1068975"/>
            <a:ext cx="3658672" cy="2264035"/>
            <a:chOff x="524029" y="1068975"/>
            <a:chExt cx="4598377" cy="2845537"/>
          </a:xfrm>
        </p:grpSpPr>
        <p:pic>
          <p:nvPicPr>
            <p:cNvPr id="3" name="Picture 2">
              <a:extLst>
                <a:ext uri="{FF2B5EF4-FFF2-40B4-BE49-F238E27FC236}">
                  <a16:creationId xmlns:a16="http://schemas.microsoft.com/office/drawing/2014/main" id="{D6B5CF9A-ED63-4285-8581-6437F5EB3DED}"/>
                </a:ext>
              </a:extLst>
            </p:cNvPr>
            <p:cNvPicPr>
              <a:picLocks noChangeAspect="1"/>
            </p:cNvPicPr>
            <p:nvPr/>
          </p:nvPicPr>
          <p:blipFill rotWithShape="1">
            <a:blip r:embed="rId3"/>
            <a:srcRect r="11175"/>
            <a:stretch/>
          </p:blipFill>
          <p:spPr>
            <a:xfrm>
              <a:off x="524029" y="1068975"/>
              <a:ext cx="4598377" cy="2845537"/>
            </a:xfrm>
            <a:prstGeom prst="rect">
              <a:avLst/>
            </a:prstGeom>
          </p:spPr>
        </p:pic>
        <p:sp>
          <p:nvSpPr>
            <p:cNvPr id="7" name="Rectangle 6">
              <a:extLst>
                <a:ext uri="{FF2B5EF4-FFF2-40B4-BE49-F238E27FC236}">
                  <a16:creationId xmlns:a16="http://schemas.microsoft.com/office/drawing/2014/main" id="{56CEF9C2-4A0A-4298-AF0C-1F1CBB7FDE06}"/>
                </a:ext>
              </a:extLst>
            </p:cNvPr>
            <p:cNvSpPr/>
            <p:nvPr/>
          </p:nvSpPr>
          <p:spPr bwMode="auto">
            <a:xfrm>
              <a:off x="1201656" y="1913294"/>
              <a:ext cx="2869182" cy="178826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ko-KR" altLang="en-US" sz="2000" baseline="-250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8E1F94F3-9689-435C-B64D-66C020EA3C52}"/>
                </a:ext>
              </a:extLst>
            </p:cNvPr>
            <p:cNvSpPr/>
            <p:nvPr/>
          </p:nvSpPr>
          <p:spPr bwMode="auto">
            <a:xfrm>
              <a:off x="4115062" y="3449266"/>
              <a:ext cx="782253" cy="18195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ko-KR" altLang="en-US" sz="2000" baseline="-250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383882B3-1D1D-4443-80DC-7E719CFD6747}"/>
              </a:ext>
            </a:extLst>
          </p:cNvPr>
          <p:cNvGrpSpPr/>
          <p:nvPr/>
        </p:nvGrpSpPr>
        <p:grpSpPr>
          <a:xfrm>
            <a:off x="8380364" y="1133103"/>
            <a:ext cx="3321754" cy="1971564"/>
            <a:chOff x="5549653" y="1006079"/>
            <a:chExt cx="5150586" cy="3057033"/>
          </a:xfrm>
        </p:grpSpPr>
        <p:pic>
          <p:nvPicPr>
            <p:cNvPr id="4" name="Picture 3">
              <a:extLst>
                <a:ext uri="{FF2B5EF4-FFF2-40B4-BE49-F238E27FC236}">
                  <a16:creationId xmlns:a16="http://schemas.microsoft.com/office/drawing/2014/main" id="{0AAC5584-658B-4664-B959-CC43F8574F28}"/>
                </a:ext>
              </a:extLst>
            </p:cNvPr>
            <p:cNvPicPr>
              <a:picLocks noChangeAspect="1"/>
            </p:cNvPicPr>
            <p:nvPr/>
          </p:nvPicPr>
          <p:blipFill rotWithShape="1">
            <a:blip r:embed="rId4"/>
            <a:srcRect r="39697"/>
            <a:stretch/>
          </p:blipFill>
          <p:spPr>
            <a:xfrm>
              <a:off x="5549653" y="1006079"/>
              <a:ext cx="2416178" cy="3057033"/>
            </a:xfrm>
            <a:prstGeom prst="rect">
              <a:avLst/>
            </a:prstGeom>
          </p:spPr>
        </p:pic>
        <p:sp>
          <p:nvSpPr>
            <p:cNvPr id="13" name="Rectangle 12">
              <a:extLst>
                <a:ext uri="{FF2B5EF4-FFF2-40B4-BE49-F238E27FC236}">
                  <a16:creationId xmlns:a16="http://schemas.microsoft.com/office/drawing/2014/main" id="{A39ECDDB-6C51-4267-9AA4-88C965D782DD}"/>
                </a:ext>
              </a:extLst>
            </p:cNvPr>
            <p:cNvSpPr/>
            <p:nvPr/>
          </p:nvSpPr>
          <p:spPr bwMode="auto">
            <a:xfrm>
              <a:off x="6368824" y="3320312"/>
              <a:ext cx="1139807" cy="46917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ko-KR" altLang="en-US" sz="2000" baseline="-25000" dirty="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D04DE88D-5F64-4669-9ED0-927DF38FFF5D}"/>
                </a:ext>
              </a:extLst>
            </p:cNvPr>
            <p:cNvPicPr>
              <a:picLocks noChangeAspect="1"/>
            </p:cNvPicPr>
            <p:nvPr/>
          </p:nvPicPr>
          <p:blipFill rotWithShape="1">
            <a:blip r:embed="rId5"/>
            <a:srcRect r="52896"/>
            <a:stretch/>
          </p:blipFill>
          <p:spPr>
            <a:xfrm>
              <a:off x="8284061" y="1006079"/>
              <a:ext cx="2416178" cy="2239286"/>
            </a:xfrm>
            <a:prstGeom prst="rect">
              <a:avLst/>
            </a:prstGeom>
          </p:spPr>
        </p:pic>
        <p:sp>
          <p:nvSpPr>
            <p:cNvPr id="17" name="Rectangle 16">
              <a:extLst>
                <a:ext uri="{FF2B5EF4-FFF2-40B4-BE49-F238E27FC236}">
                  <a16:creationId xmlns:a16="http://schemas.microsoft.com/office/drawing/2014/main" id="{0182AF7F-9136-40C1-8555-F6CE75A6F1DC}"/>
                </a:ext>
              </a:extLst>
            </p:cNvPr>
            <p:cNvSpPr/>
            <p:nvPr/>
          </p:nvSpPr>
          <p:spPr bwMode="auto">
            <a:xfrm>
              <a:off x="9041686" y="2065423"/>
              <a:ext cx="524346" cy="17661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ko-KR" altLang="en-US" sz="2000" baseline="-250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40D76AE0-D11F-4E86-8C97-AC91D6BB88C1}"/>
                </a:ext>
              </a:extLst>
            </p:cNvPr>
            <p:cNvSpPr/>
            <p:nvPr/>
          </p:nvSpPr>
          <p:spPr bwMode="auto">
            <a:xfrm>
              <a:off x="9650700" y="1660977"/>
              <a:ext cx="328569" cy="16782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ko-KR" altLang="en-US" sz="2000" baseline="-250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477AE433-7C36-493D-A37B-D65214B515F4}"/>
                </a:ext>
              </a:extLst>
            </p:cNvPr>
            <p:cNvSpPr/>
            <p:nvPr/>
          </p:nvSpPr>
          <p:spPr bwMode="auto">
            <a:xfrm>
              <a:off x="6324760" y="1660977"/>
              <a:ext cx="328569" cy="16782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ko-KR" altLang="en-US" sz="2000" baseline="-250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5BBAC271-33E5-4CC5-872A-2BA8B2F640E9}"/>
                </a:ext>
              </a:extLst>
            </p:cNvPr>
            <p:cNvSpPr/>
            <p:nvPr/>
          </p:nvSpPr>
          <p:spPr bwMode="auto">
            <a:xfrm>
              <a:off x="5577334" y="2400299"/>
              <a:ext cx="445398" cy="15826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ko-KR" altLang="en-US" sz="2000" baseline="-250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45375F2B-41F2-4610-9CF3-AEDFB429B097}"/>
              </a:ext>
            </a:extLst>
          </p:cNvPr>
          <p:cNvGrpSpPr/>
          <p:nvPr/>
        </p:nvGrpSpPr>
        <p:grpSpPr>
          <a:xfrm>
            <a:off x="4831794" y="1040808"/>
            <a:ext cx="3260112" cy="1948766"/>
            <a:chOff x="4831794" y="1040808"/>
            <a:chExt cx="3260112" cy="1948766"/>
          </a:xfrm>
        </p:grpSpPr>
        <p:grpSp>
          <p:nvGrpSpPr>
            <p:cNvPr id="36" name="Group 35">
              <a:extLst>
                <a:ext uri="{FF2B5EF4-FFF2-40B4-BE49-F238E27FC236}">
                  <a16:creationId xmlns:a16="http://schemas.microsoft.com/office/drawing/2014/main" id="{029C492E-72D8-4AF0-9A57-2F749B33F03B}"/>
                </a:ext>
              </a:extLst>
            </p:cNvPr>
            <p:cNvGrpSpPr/>
            <p:nvPr/>
          </p:nvGrpSpPr>
          <p:grpSpPr>
            <a:xfrm>
              <a:off x="4831794" y="1040808"/>
              <a:ext cx="1671921" cy="1948766"/>
              <a:chOff x="5075868" y="953586"/>
              <a:chExt cx="2592417" cy="3021683"/>
            </a:xfrm>
          </p:grpSpPr>
          <p:pic>
            <p:nvPicPr>
              <p:cNvPr id="21" name="Picture 20">
                <a:extLst>
                  <a:ext uri="{FF2B5EF4-FFF2-40B4-BE49-F238E27FC236}">
                    <a16:creationId xmlns:a16="http://schemas.microsoft.com/office/drawing/2014/main" id="{1774D4CD-4DBC-4F15-BA7F-E4FD0780FC9E}"/>
                  </a:ext>
                </a:extLst>
              </p:cNvPr>
              <p:cNvPicPr>
                <a:picLocks noChangeAspect="1"/>
              </p:cNvPicPr>
              <p:nvPr/>
            </p:nvPicPr>
            <p:blipFill rotWithShape="1">
              <a:blip r:embed="rId6"/>
              <a:srcRect r="53349"/>
              <a:stretch/>
            </p:blipFill>
            <p:spPr>
              <a:xfrm>
                <a:off x="5075868" y="953586"/>
                <a:ext cx="2592417" cy="3021683"/>
              </a:xfrm>
              <a:prstGeom prst="rect">
                <a:avLst/>
              </a:prstGeom>
            </p:spPr>
          </p:pic>
          <p:sp>
            <p:nvSpPr>
              <p:cNvPr id="23" name="Rectangle 22">
                <a:extLst>
                  <a:ext uri="{FF2B5EF4-FFF2-40B4-BE49-F238E27FC236}">
                    <a16:creationId xmlns:a16="http://schemas.microsoft.com/office/drawing/2014/main" id="{CEB2F248-4D1D-4B79-92D6-322609BA9A97}"/>
                  </a:ext>
                </a:extLst>
              </p:cNvPr>
              <p:cNvSpPr/>
              <p:nvPr/>
            </p:nvSpPr>
            <p:spPr bwMode="auto">
              <a:xfrm>
                <a:off x="5864115" y="2561287"/>
                <a:ext cx="518578" cy="25434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ko-KR" altLang="en-US" sz="2000" baseline="-250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A6E83255-E7FE-4D21-BF5B-FA85B037C63B}"/>
                  </a:ext>
                </a:extLst>
              </p:cNvPr>
              <p:cNvSpPr/>
              <p:nvPr/>
            </p:nvSpPr>
            <p:spPr bwMode="auto">
              <a:xfrm>
                <a:off x="5785894" y="1596060"/>
                <a:ext cx="337509" cy="16137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ko-KR" altLang="en-US" sz="2000" baseline="-250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A98E7BA9-1410-4F5E-879A-5417A4E4EF32}"/>
                </a:ext>
              </a:extLst>
            </p:cNvPr>
            <p:cNvGrpSpPr/>
            <p:nvPr/>
          </p:nvGrpSpPr>
          <p:grpSpPr>
            <a:xfrm>
              <a:off x="6533647" y="1276335"/>
              <a:ext cx="1558259" cy="1396744"/>
              <a:chOff x="7865301" y="1068975"/>
              <a:chExt cx="2416178" cy="2165739"/>
            </a:xfrm>
          </p:grpSpPr>
          <p:pic>
            <p:nvPicPr>
              <p:cNvPr id="30" name="Picture 29">
                <a:extLst>
                  <a:ext uri="{FF2B5EF4-FFF2-40B4-BE49-F238E27FC236}">
                    <a16:creationId xmlns:a16="http://schemas.microsoft.com/office/drawing/2014/main" id="{330BBA17-CF96-40CD-B05D-303D33A8FCA1}"/>
                  </a:ext>
                </a:extLst>
              </p:cNvPr>
              <p:cNvPicPr>
                <a:picLocks noChangeAspect="1"/>
              </p:cNvPicPr>
              <p:nvPr/>
            </p:nvPicPr>
            <p:blipFill rotWithShape="1">
              <a:blip r:embed="rId6"/>
              <a:srcRect l="56520" t="28327"/>
              <a:stretch/>
            </p:blipFill>
            <p:spPr>
              <a:xfrm>
                <a:off x="7865301" y="1068975"/>
                <a:ext cx="2416178" cy="2165739"/>
              </a:xfrm>
              <a:prstGeom prst="rect">
                <a:avLst/>
              </a:prstGeom>
            </p:spPr>
          </p:pic>
          <p:sp>
            <p:nvSpPr>
              <p:cNvPr id="33" name="Rectangle 32">
                <a:extLst>
                  <a:ext uri="{FF2B5EF4-FFF2-40B4-BE49-F238E27FC236}">
                    <a16:creationId xmlns:a16="http://schemas.microsoft.com/office/drawing/2014/main" id="{37C4B1E1-F32E-49A6-AF80-8D04508A771C}"/>
                  </a:ext>
                </a:extLst>
              </p:cNvPr>
              <p:cNvSpPr/>
              <p:nvPr/>
            </p:nvSpPr>
            <p:spPr bwMode="auto">
              <a:xfrm>
                <a:off x="8002327" y="1221048"/>
                <a:ext cx="2217565" cy="134476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ko-KR" altLang="en-US" sz="2000" baseline="-25000"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3" name="Group 42">
            <a:extLst>
              <a:ext uri="{FF2B5EF4-FFF2-40B4-BE49-F238E27FC236}">
                <a16:creationId xmlns:a16="http://schemas.microsoft.com/office/drawing/2014/main" id="{CB17A22C-D201-4972-85E9-291504D0C29E}"/>
              </a:ext>
            </a:extLst>
          </p:cNvPr>
          <p:cNvGrpSpPr/>
          <p:nvPr/>
        </p:nvGrpSpPr>
        <p:grpSpPr>
          <a:xfrm>
            <a:off x="4831794" y="3628817"/>
            <a:ext cx="2844902" cy="1774026"/>
            <a:chOff x="8580861" y="950825"/>
            <a:chExt cx="4411197" cy="2750737"/>
          </a:xfrm>
        </p:grpSpPr>
        <p:pic>
          <p:nvPicPr>
            <p:cNvPr id="38" name="Picture 37">
              <a:extLst>
                <a:ext uri="{FF2B5EF4-FFF2-40B4-BE49-F238E27FC236}">
                  <a16:creationId xmlns:a16="http://schemas.microsoft.com/office/drawing/2014/main" id="{98C32C85-AF65-4946-A70C-106270835869}"/>
                </a:ext>
              </a:extLst>
            </p:cNvPr>
            <p:cNvPicPr>
              <a:picLocks noChangeAspect="1"/>
            </p:cNvPicPr>
            <p:nvPr/>
          </p:nvPicPr>
          <p:blipFill rotWithShape="1">
            <a:blip r:embed="rId7"/>
            <a:srcRect r="16721" b="11376"/>
            <a:stretch/>
          </p:blipFill>
          <p:spPr>
            <a:xfrm>
              <a:off x="8580861" y="950825"/>
              <a:ext cx="4411197" cy="2680398"/>
            </a:xfrm>
            <a:prstGeom prst="rect">
              <a:avLst/>
            </a:prstGeom>
          </p:spPr>
        </p:pic>
        <p:sp>
          <p:nvSpPr>
            <p:cNvPr id="41" name="Rectangle 40">
              <a:extLst>
                <a:ext uri="{FF2B5EF4-FFF2-40B4-BE49-F238E27FC236}">
                  <a16:creationId xmlns:a16="http://schemas.microsoft.com/office/drawing/2014/main" id="{E0505683-715A-439A-8A66-AAA480DD951C}"/>
                </a:ext>
              </a:extLst>
            </p:cNvPr>
            <p:cNvSpPr/>
            <p:nvPr/>
          </p:nvSpPr>
          <p:spPr bwMode="auto">
            <a:xfrm>
              <a:off x="10428401" y="1552161"/>
              <a:ext cx="299955" cy="19917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ko-KR" altLang="en-US" sz="2000" baseline="-250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D99F9C73-1A40-4467-9063-857030157101}"/>
                </a:ext>
              </a:extLst>
            </p:cNvPr>
            <p:cNvSpPr/>
            <p:nvPr/>
          </p:nvSpPr>
          <p:spPr bwMode="auto">
            <a:xfrm>
              <a:off x="10906608" y="1755353"/>
              <a:ext cx="2041386" cy="194620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ko-KR" altLang="en-US" sz="2000" baseline="-250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45" name="TextBox 44">
            <a:extLst>
              <a:ext uri="{FF2B5EF4-FFF2-40B4-BE49-F238E27FC236}">
                <a16:creationId xmlns:a16="http://schemas.microsoft.com/office/drawing/2014/main" id="{67DD07D1-7D88-40AA-8EBE-CFD6745E551D}"/>
              </a:ext>
            </a:extLst>
          </p:cNvPr>
          <p:cNvSpPr txBox="1"/>
          <p:nvPr/>
        </p:nvSpPr>
        <p:spPr>
          <a:xfrm>
            <a:off x="8398217" y="5442220"/>
            <a:ext cx="3641384" cy="553998"/>
          </a:xfrm>
          <a:prstGeom prst="rect">
            <a:avLst/>
          </a:prstGeom>
          <a:noFill/>
        </p:spPr>
        <p:txBody>
          <a:bodyPr wrap="square" lIns="0" tIns="0" rIns="0" bIns="0" rtlCol="0">
            <a:spAutoFit/>
          </a:bodyPr>
          <a:lstStyle/>
          <a:p>
            <a:pPr defTabSz="932597" latinLnBrk="0"/>
            <a:r>
              <a:rPr lang="ko-KR" altLang="en-US" sz="1400" b="1" dirty="0">
                <a:gradFill>
                  <a:gsLst>
                    <a:gs pos="2917">
                      <a:srgbClr val="1A1A1A"/>
                    </a:gs>
                    <a:gs pos="30000">
                      <a:srgbClr val="1A1A1A"/>
                    </a:gs>
                  </a:gsLst>
                  <a:lin ang="5400000" scaled="0"/>
                </a:gradFill>
                <a:latin typeface="Segoe UI"/>
              </a:rPr>
              <a:t>모델 전</a:t>
            </a:r>
            <a:r>
              <a:rPr lang="en-US" altLang="ko-KR" sz="1400" b="1" dirty="0">
                <a:gradFill>
                  <a:gsLst>
                    <a:gs pos="2917">
                      <a:srgbClr val="1A1A1A"/>
                    </a:gs>
                    <a:gs pos="30000">
                      <a:srgbClr val="1A1A1A"/>
                    </a:gs>
                  </a:gsLst>
                  <a:lin ang="5400000" scaled="0"/>
                </a:gradFill>
                <a:latin typeface="Segoe UI"/>
              </a:rPr>
              <a:t>/</a:t>
            </a:r>
            <a:r>
              <a:rPr lang="ko-KR" altLang="en-US" sz="1400" b="1" dirty="0">
                <a:gradFill>
                  <a:gsLst>
                    <a:gs pos="2917">
                      <a:srgbClr val="1A1A1A"/>
                    </a:gs>
                    <a:gs pos="30000">
                      <a:srgbClr val="1A1A1A"/>
                    </a:gs>
                  </a:gsLst>
                  <a:lin ang="5400000" scaled="0"/>
                </a:gradFill>
                <a:latin typeface="Segoe UI"/>
              </a:rPr>
              <a:t>후 의존성</a:t>
            </a:r>
            <a:r>
              <a:rPr lang="en-US" altLang="ko-KR" sz="1400" b="1" dirty="0">
                <a:gradFill>
                  <a:gsLst>
                    <a:gs pos="2917">
                      <a:srgbClr val="1A1A1A"/>
                    </a:gs>
                    <a:gs pos="30000">
                      <a:srgbClr val="1A1A1A"/>
                    </a:gs>
                  </a:gsLst>
                  <a:lin ang="5400000" scaled="0"/>
                </a:gradFill>
                <a:latin typeface="Segoe UI"/>
              </a:rPr>
              <a:t> </a:t>
            </a:r>
            <a:r>
              <a:rPr lang="ko-KR" altLang="en-US" sz="1400" b="1" dirty="0">
                <a:gradFill>
                  <a:gsLst>
                    <a:gs pos="2917">
                      <a:srgbClr val="1A1A1A"/>
                    </a:gs>
                    <a:gs pos="30000">
                      <a:srgbClr val="1A1A1A"/>
                    </a:gs>
                  </a:gsLst>
                  <a:lin ang="5400000" scaled="0"/>
                </a:gradFill>
                <a:latin typeface="Segoe UI"/>
              </a:rPr>
              <a:t>확인</a:t>
            </a:r>
            <a:endParaRPr lang="en-US" altLang="ko-KR" sz="1400" b="1" dirty="0">
              <a:gradFill>
                <a:gsLst>
                  <a:gs pos="2917">
                    <a:srgbClr val="1A1A1A"/>
                  </a:gs>
                  <a:gs pos="30000">
                    <a:srgbClr val="1A1A1A"/>
                  </a:gs>
                </a:gsLst>
                <a:lin ang="5400000" scaled="0"/>
              </a:gradFill>
              <a:latin typeface="Segoe UI"/>
            </a:endParaRPr>
          </a:p>
          <a:p>
            <a:pPr marL="285750" indent="-285750" defTabSz="932597" latinLnBrk="0">
              <a:buFont typeface="Arial" panose="020B0604020202020204" pitchFamily="34" charset="0"/>
              <a:buChar char="•"/>
            </a:pPr>
            <a:r>
              <a:rPr lang="ko-KR" altLang="en-US" sz="1100" dirty="0">
                <a:gradFill>
                  <a:gsLst>
                    <a:gs pos="2917">
                      <a:srgbClr val="1A1A1A"/>
                    </a:gs>
                    <a:gs pos="30000">
                      <a:srgbClr val="1A1A1A"/>
                    </a:gs>
                  </a:gsLst>
                  <a:lin ang="5400000" scaled="0"/>
                </a:gradFill>
                <a:latin typeface="Segoe UI"/>
              </a:rPr>
              <a:t>모델을 생성한 실험</a:t>
            </a:r>
            <a:r>
              <a:rPr lang="en-US" altLang="ko-KR" sz="1100" dirty="0">
                <a:gradFill>
                  <a:gsLst>
                    <a:gs pos="2917">
                      <a:srgbClr val="1A1A1A"/>
                    </a:gs>
                    <a:gs pos="30000">
                      <a:srgbClr val="1A1A1A"/>
                    </a:gs>
                  </a:gsLst>
                  <a:lin ang="5400000" scaled="0"/>
                </a:gradFill>
                <a:latin typeface="Segoe UI"/>
              </a:rPr>
              <a:t> </a:t>
            </a:r>
            <a:r>
              <a:rPr lang="ko-KR" altLang="en-US" sz="1100" dirty="0">
                <a:gradFill>
                  <a:gsLst>
                    <a:gs pos="2917">
                      <a:srgbClr val="1A1A1A"/>
                    </a:gs>
                    <a:gs pos="30000">
                      <a:srgbClr val="1A1A1A"/>
                    </a:gs>
                  </a:gsLst>
                  <a:lin ang="5400000" scaled="0"/>
                </a:gradFill>
                <a:latin typeface="Segoe UI"/>
              </a:rPr>
              <a:t>링크 제공</a:t>
            </a:r>
            <a:endParaRPr lang="en-US" altLang="ko-KR" sz="1100" dirty="0">
              <a:gradFill>
                <a:gsLst>
                  <a:gs pos="2917">
                    <a:srgbClr val="1A1A1A"/>
                  </a:gs>
                  <a:gs pos="30000">
                    <a:srgbClr val="1A1A1A"/>
                  </a:gs>
                </a:gsLst>
                <a:lin ang="5400000" scaled="0"/>
              </a:gradFill>
              <a:latin typeface="Segoe UI"/>
            </a:endParaRPr>
          </a:p>
          <a:p>
            <a:pPr marL="285750" indent="-285750" defTabSz="932597" latinLnBrk="0">
              <a:buFont typeface="Arial" panose="020B0604020202020204" pitchFamily="34" charset="0"/>
              <a:buChar char="•"/>
            </a:pPr>
            <a:r>
              <a:rPr lang="ko-KR" altLang="en-US" sz="1100" dirty="0">
                <a:gradFill>
                  <a:gsLst>
                    <a:gs pos="2917">
                      <a:srgbClr val="1A1A1A"/>
                    </a:gs>
                    <a:gs pos="30000">
                      <a:srgbClr val="1A1A1A"/>
                    </a:gs>
                  </a:gsLst>
                  <a:lin ang="5400000" scaled="0"/>
                </a:gradFill>
                <a:latin typeface="Segoe UI"/>
              </a:rPr>
              <a:t>모델이 배포된 </a:t>
            </a:r>
            <a:r>
              <a:rPr lang="en-US" altLang="ko-KR" sz="1100" dirty="0">
                <a:gradFill>
                  <a:gsLst>
                    <a:gs pos="2917">
                      <a:srgbClr val="1A1A1A"/>
                    </a:gs>
                    <a:gs pos="30000">
                      <a:srgbClr val="1A1A1A"/>
                    </a:gs>
                  </a:gsLst>
                  <a:lin ang="5400000" scaled="0"/>
                </a:gradFill>
                <a:latin typeface="Segoe UI"/>
              </a:rPr>
              <a:t>Endpoint </a:t>
            </a:r>
            <a:r>
              <a:rPr lang="ko-KR" altLang="en-US" sz="1100" dirty="0">
                <a:gradFill>
                  <a:gsLst>
                    <a:gs pos="2917">
                      <a:srgbClr val="1A1A1A"/>
                    </a:gs>
                    <a:gs pos="30000">
                      <a:srgbClr val="1A1A1A"/>
                    </a:gs>
                  </a:gsLst>
                  <a:lin ang="5400000" scaled="0"/>
                </a:gradFill>
                <a:latin typeface="Segoe UI"/>
              </a:rPr>
              <a:t>링크 제공</a:t>
            </a:r>
            <a:endParaRPr lang="en-US" altLang="ko-KR" sz="1100" dirty="0">
              <a:gradFill>
                <a:gsLst>
                  <a:gs pos="2917">
                    <a:srgbClr val="1A1A1A"/>
                  </a:gs>
                  <a:gs pos="30000">
                    <a:srgbClr val="1A1A1A"/>
                  </a:gs>
                </a:gsLst>
                <a:lin ang="5400000" scaled="0"/>
              </a:gradFill>
              <a:latin typeface="Segoe UI"/>
            </a:endParaRPr>
          </a:p>
        </p:txBody>
      </p:sp>
      <p:sp>
        <p:nvSpPr>
          <p:cNvPr id="48" name="TextBox 47">
            <a:extLst>
              <a:ext uri="{FF2B5EF4-FFF2-40B4-BE49-F238E27FC236}">
                <a16:creationId xmlns:a16="http://schemas.microsoft.com/office/drawing/2014/main" id="{3B23B295-B28B-42E5-9905-EF8388DE59CE}"/>
              </a:ext>
            </a:extLst>
          </p:cNvPr>
          <p:cNvSpPr txBox="1"/>
          <p:nvPr/>
        </p:nvSpPr>
        <p:spPr>
          <a:xfrm>
            <a:off x="4877716" y="2873747"/>
            <a:ext cx="2729451" cy="553998"/>
          </a:xfrm>
          <a:prstGeom prst="rect">
            <a:avLst/>
          </a:prstGeom>
          <a:noFill/>
        </p:spPr>
        <p:txBody>
          <a:bodyPr wrap="square" lIns="0" tIns="0" rIns="0" bIns="0" rtlCol="0">
            <a:spAutoFit/>
          </a:bodyPr>
          <a:lstStyle/>
          <a:p>
            <a:pPr defTabSz="932597" latinLnBrk="0"/>
            <a:r>
              <a:rPr lang="ko-KR" altLang="en-US" sz="1400" b="1" dirty="0">
                <a:gradFill>
                  <a:gsLst>
                    <a:gs pos="2917">
                      <a:srgbClr val="1A1A1A"/>
                    </a:gs>
                    <a:gs pos="30000">
                      <a:srgbClr val="1A1A1A"/>
                    </a:gs>
                  </a:gsLst>
                  <a:lin ang="5400000" scaled="0"/>
                </a:gradFill>
                <a:latin typeface="Segoe UI"/>
              </a:rPr>
              <a:t>실험 전</a:t>
            </a:r>
            <a:r>
              <a:rPr lang="en-US" altLang="ko-KR" sz="1400" b="1" dirty="0">
                <a:gradFill>
                  <a:gsLst>
                    <a:gs pos="2917">
                      <a:srgbClr val="1A1A1A"/>
                    </a:gs>
                    <a:gs pos="30000">
                      <a:srgbClr val="1A1A1A"/>
                    </a:gs>
                  </a:gsLst>
                  <a:lin ang="5400000" scaled="0"/>
                </a:gradFill>
                <a:latin typeface="Segoe UI"/>
              </a:rPr>
              <a:t>/</a:t>
            </a:r>
            <a:r>
              <a:rPr lang="ko-KR" altLang="en-US" sz="1400" b="1" dirty="0">
                <a:gradFill>
                  <a:gsLst>
                    <a:gs pos="2917">
                      <a:srgbClr val="1A1A1A"/>
                    </a:gs>
                    <a:gs pos="30000">
                      <a:srgbClr val="1A1A1A"/>
                    </a:gs>
                  </a:gsLst>
                  <a:lin ang="5400000" scaled="0"/>
                </a:gradFill>
                <a:latin typeface="Segoe UI"/>
              </a:rPr>
              <a:t>후 의존성</a:t>
            </a:r>
            <a:r>
              <a:rPr lang="en-US" altLang="ko-KR" sz="1400" b="1" dirty="0">
                <a:gradFill>
                  <a:gsLst>
                    <a:gs pos="2917">
                      <a:srgbClr val="1A1A1A"/>
                    </a:gs>
                    <a:gs pos="30000">
                      <a:srgbClr val="1A1A1A"/>
                    </a:gs>
                  </a:gsLst>
                  <a:lin ang="5400000" scaled="0"/>
                </a:gradFill>
                <a:latin typeface="Segoe UI"/>
              </a:rPr>
              <a:t> </a:t>
            </a:r>
            <a:r>
              <a:rPr lang="ko-KR" altLang="en-US" sz="1400" b="1" dirty="0">
                <a:gradFill>
                  <a:gsLst>
                    <a:gs pos="2917">
                      <a:srgbClr val="1A1A1A"/>
                    </a:gs>
                    <a:gs pos="30000">
                      <a:srgbClr val="1A1A1A"/>
                    </a:gs>
                  </a:gsLst>
                  <a:lin ang="5400000" scaled="0"/>
                </a:gradFill>
                <a:latin typeface="Segoe UI"/>
              </a:rPr>
              <a:t>확인</a:t>
            </a:r>
            <a:endParaRPr lang="en-US" altLang="ko-KR" sz="1400" b="1" dirty="0">
              <a:gradFill>
                <a:gsLst>
                  <a:gs pos="2917">
                    <a:srgbClr val="1A1A1A"/>
                  </a:gs>
                  <a:gs pos="30000">
                    <a:srgbClr val="1A1A1A"/>
                  </a:gs>
                </a:gsLst>
                <a:lin ang="5400000" scaled="0"/>
              </a:gradFill>
              <a:latin typeface="Segoe UI"/>
            </a:endParaRPr>
          </a:p>
          <a:p>
            <a:pPr marL="285750" indent="-285750" defTabSz="932597" latinLnBrk="0">
              <a:buFont typeface="Arial" panose="020B0604020202020204" pitchFamily="34" charset="0"/>
              <a:buChar char="•"/>
            </a:pPr>
            <a:r>
              <a:rPr lang="ko-KR" altLang="en-US" sz="1100" dirty="0">
                <a:gradFill>
                  <a:gsLst>
                    <a:gs pos="2917">
                      <a:srgbClr val="1A1A1A"/>
                    </a:gs>
                    <a:gs pos="30000">
                      <a:srgbClr val="1A1A1A"/>
                    </a:gs>
                  </a:gsLst>
                  <a:lin ang="5400000" scaled="0"/>
                </a:gradFill>
                <a:latin typeface="Segoe UI"/>
              </a:rPr>
              <a:t>실험 당시 사용한 서버</a:t>
            </a:r>
            <a:r>
              <a:rPr lang="en-US" altLang="ko-KR" sz="1100" dirty="0">
                <a:gradFill>
                  <a:gsLst>
                    <a:gs pos="2917">
                      <a:srgbClr val="1A1A1A"/>
                    </a:gs>
                    <a:gs pos="30000">
                      <a:srgbClr val="1A1A1A"/>
                    </a:gs>
                  </a:gsLst>
                  <a:lin ang="5400000" scaled="0"/>
                </a:gradFill>
                <a:latin typeface="Segoe UI"/>
              </a:rPr>
              <a:t>/</a:t>
            </a:r>
            <a:r>
              <a:rPr lang="ko-KR" altLang="en-US" sz="1100" dirty="0">
                <a:gradFill>
                  <a:gsLst>
                    <a:gs pos="2917">
                      <a:srgbClr val="1A1A1A"/>
                    </a:gs>
                    <a:gs pos="30000">
                      <a:srgbClr val="1A1A1A"/>
                    </a:gs>
                  </a:gsLst>
                  <a:lin ang="5400000" scaled="0"/>
                </a:gradFill>
                <a:latin typeface="Segoe UI"/>
              </a:rPr>
              <a:t>클러스터 정보</a:t>
            </a:r>
            <a:endParaRPr lang="en-US" altLang="ko-KR" sz="1100" dirty="0">
              <a:gradFill>
                <a:gsLst>
                  <a:gs pos="2917">
                    <a:srgbClr val="1A1A1A"/>
                  </a:gs>
                  <a:gs pos="30000">
                    <a:srgbClr val="1A1A1A"/>
                  </a:gs>
                </a:gsLst>
                <a:lin ang="5400000" scaled="0"/>
              </a:gradFill>
              <a:latin typeface="Segoe UI"/>
            </a:endParaRPr>
          </a:p>
          <a:p>
            <a:pPr marL="285750" indent="-285750" defTabSz="932597" latinLnBrk="0">
              <a:buFont typeface="Arial" panose="020B0604020202020204" pitchFamily="34" charset="0"/>
              <a:buChar char="•"/>
            </a:pPr>
            <a:r>
              <a:rPr lang="ko-KR" altLang="en-US" sz="1100" dirty="0">
                <a:gradFill>
                  <a:gsLst>
                    <a:gs pos="2917">
                      <a:srgbClr val="1A1A1A"/>
                    </a:gs>
                    <a:gs pos="30000">
                      <a:srgbClr val="1A1A1A"/>
                    </a:gs>
                  </a:gsLst>
                  <a:lin ang="5400000" scaled="0"/>
                </a:gradFill>
                <a:latin typeface="Segoe UI"/>
              </a:rPr>
              <a:t>상세 실험 설정 확인</a:t>
            </a:r>
            <a:endParaRPr lang="en-US" altLang="ko-KR" sz="1100" dirty="0" err="1">
              <a:gradFill>
                <a:gsLst>
                  <a:gs pos="2917">
                    <a:srgbClr val="1A1A1A"/>
                  </a:gs>
                  <a:gs pos="30000">
                    <a:srgbClr val="1A1A1A"/>
                  </a:gs>
                </a:gsLst>
                <a:lin ang="5400000" scaled="0"/>
              </a:gradFill>
              <a:latin typeface="Segoe UI"/>
            </a:endParaRPr>
          </a:p>
        </p:txBody>
      </p:sp>
      <p:sp>
        <p:nvSpPr>
          <p:cNvPr id="49" name="TextBox 48">
            <a:extLst>
              <a:ext uri="{FF2B5EF4-FFF2-40B4-BE49-F238E27FC236}">
                <a16:creationId xmlns:a16="http://schemas.microsoft.com/office/drawing/2014/main" id="{3854434A-4EE9-4AFF-81EB-2CDD9C45724D}"/>
              </a:ext>
            </a:extLst>
          </p:cNvPr>
          <p:cNvSpPr txBox="1"/>
          <p:nvPr/>
        </p:nvSpPr>
        <p:spPr>
          <a:xfrm>
            <a:off x="4831794" y="5514610"/>
            <a:ext cx="2729451" cy="169277"/>
          </a:xfrm>
          <a:prstGeom prst="rect">
            <a:avLst/>
          </a:prstGeom>
          <a:noFill/>
        </p:spPr>
        <p:txBody>
          <a:bodyPr wrap="square" lIns="0" tIns="0" rIns="0" bIns="0" rtlCol="0">
            <a:spAutoFit/>
          </a:bodyPr>
          <a:lstStyle/>
          <a:p>
            <a:pPr marL="285750" indent="-285750" defTabSz="932597" latinLnBrk="0">
              <a:buFont typeface="Arial" panose="020B0604020202020204" pitchFamily="34" charset="0"/>
              <a:buChar char="•"/>
            </a:pPr>
            <a:r>
              <a:rPr lang="ko-KR" altLang="en-US" sz="1100" dirty="0">
                <a:gradFill>
                  <a:gsLst>
                    <a:gs pos="2917">
                      <a:srgbClr val="1A1A1A"/>
                    </a:gs>
                    <a:gs pos="30000">
                      <a:srgbClr val="1A1A1A"/>
                    </a:gs>
                  </a:gsLst>
                  <a:lin ang="5400000" scaled="0"/>
                </a:gradFill>
                <a:latin typeface="Segoe UI"/>
              </a:rPr>
              <a:t>실험 당시 사용한 스크립트 정보</a:t>
            </a:r>
            <a:endParaRPr lang="en-US" altLang="ko-KR" sz="1100" dirty="0" err="1">
              <a:gradFill>
                <a:gsLst>
                  <a:gs pos="2917">
                    <a:srgbClr val="1A1A1A"/>
                  </a:gs>
                  <a:gs pos="30000">
                    <a:srgbClr val="1A1A1A"/>
                  </a:gs>
                </a:gsLst>
                <a:lin ang="5400000" scaled="0"/>
              </a:gradFill>
              <a:latin typeface="Segoe UI"/>
            </a:endParaRPr>
          </a:p>
        </p:txBody>
      </p:sp>
      <p:pic>
        <p:nvPicPr>
          <p:cNvPr id="50" name="Picture 49">
            <a:extLst>
              <a:ext uri="{FF2B5EF4-FFF2-40B4-BE49-F238E27FC236}">
                <a16:creationId xmlns:a16="http://schemas.microsoft.com/office/drawing/2014/main" id="{31545D23-DDC0-45D4-A7A1-5E5A5CB07C58}"/>
              </a:ext>
            </a:extLst>
          </p:cNvPr>
          <p:cNvPicPr>
            <a:picLocks noChangeAspect="1"/>
          </p:cNvPicPr>
          <p:nvPr/>
        </p:nvPicPr>
        <p:blipFill>
          <a:blip r:embed="rId8"/>
          <a:stretch>
            <a:fillRect/>
          </a:stretch>
        </p:blipFill>
        <p:spPr>
          <a:xfrm>
            <a:off x="8328687" y="3163578"/>
            <a:ext cx="3457978" cy="2190749"/>
          </a:xfrm>
          <a:prstGeom prst="rect">
            <a:avLst/>
          </a:prstGeom>
        </p:spPr>
      </p:pic>
      <p:sp>
        <p:nvSpPr>
          <p:cNvPr id="52" name="Rectangle 51">
            <a:extLst>
              <a:ext uri="{FF2B5EF4-FFF2-40B4-BE49-F238E27FC236}">
                <a16:creationId xmlns:a16="http://schemas.microsoft.com/office/drawing/2014/main" id="{881B2361-2C17-4702-B881-3015087338CC}"/>
              </a:ext>
            </a:extLst>
          </p:cNvPr>
          <p:cNvSpPr/>
          <p:nvPr/>
        </p:nvSpPr>
        <p:spPr bwMode="auto">
          <a:xfrm>
            <a:off x="8798560" y="4539452"/>
            <a:ext cx="1604913" cy="16753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ko-KR" altLang="en-US" sz="2000" baseline="-250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ight Brace 5">
            <a:extLst>
              <a:ext uri="{FF2B5EF4-FFF2-40B4-BE49-F238E27FC236}">
                <a16:creationId xmlns:a16="http://schemas.microsoft.com/office/drawing/2014/main" id="{EF4CB65A-5CF1-43BA-8233-2D30178569C8}"/>
              </a:ext>
            </a:extLst>
          </p:cNvPr>
          <p:cNvSpPr/>
          <p:nvPr/>
        </p:nvSpPr>
        <p:spPr>
          <a:xfrm rot="5400000">
            <a:off x="5960716" y="649877"/>
            <a:ext cx="285262" cy="11197541"/>
          </a:xfrm>
          <a:prstGeom prst="rightBrace">
            <a:avLst>
              <a:gd name="adj1" fmla="val 6843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9" name="TextBox 38">
            <a:extLst>
              <a:ext uri="{FF2B5EF4-FFF2-40B4-BE49-F238E27FC236}">
                <a16:creationId xmlns:a16="http://schemas.microsoft.com/office/drawing/2014/main" id="{7E20FFEE-69AB-468F-AFBC-A02366AFF414}"/>
              </a:ext>
            </a:extLst>
          </p:cNvPr>
          <p:cNvSpPr txBox="1"/>
          <p:nvPr/>
        </p:nvSpPr>
        <p:spPr>
          <a:xfrm>
            <a:off x="3896777" y="6540550"/>
            <a:ext cx="4446539" cy="215444"/>
          </a:xfrm>
          <a:prstGeom prst="rect">
            <a:avLst/>
          </a:prstGeom>
          <a:noFill/>
        </p:spPr>
        <p:txBody>
          <a:bodyPr wrap="square" lIns="0" tIns="0" rIns="0" bIns="0" rtlCol="0">
            <a:spAutoFit/>
          </a:bodyPr>
          <a:lstStyle/>
          <a:p>
            <a:pPr defTabSz="932597" latinLnBrk="0"/>
            <a:r>
              <a:rPr lang="ko-KR" altLang="en-US" sz="1400" b="1" dirty="0">
                <a:gradFill>
                  <a:gsLst>
                    <a:gs pos="2917">
                      <a:srgbClr val="1A1A1A"/>
                    </a:gs>
                    <a:gs pos="30000">
                      <a:srgbClr val="1A1A1A"/>
                    </a:gs>
                  </a:gsLst>
                  <a:lin ang="5400000" scaled="0"/>
                </a:gradFill>
                <a:latin typeface="Segoe UI"/>
              </a:rPr>
              <a:t>실험 단계에 관련된 처음부터 끝까지 </a:t>
            </a:r>
            <a:r>
              <a:rPr lang="en-US" altLang="ko-KR" sz="1400" b="1" dirty="0">
                <a:gradFill>
                  <a:gsLst>
                    <a:gs pos="2917">
                      <a:srgbClr val="1A1A1A"/>
                    </a:gs>
                    <a:gs pos="30000">
                      <a:srgbClr val="1A1A1A"/>
                    </a:gs>
                  </a:gsLst>
                  <a:lin ang="5400000" scaled="0"/>
                </a:gradFill>
                <a:latin typeface="Segoe UI"/>
              </a:rPr>
              <a:t>Lineage </a:t>
            </a:r>
            <a:r>
              <a:rPr lang="ko-KR" altLang="en-US" sz="1400" b="1" dirty="0">
                <a:gradFill>
                  <a:gsLst>
                    <a:gs pos="2917">
                      <a:srgbClr val="1A1A1A"/>
                    </a:gs>
                    <a:gs pos="30000">
                      <a:srgbClr val="1A1A1A"/>
                    </a:gs>
                  </a:gsLst>
                  <a:lin ang="5400000" scaled="0"/>
                </a:gradFill>
                <a:latin typeface="Segoe UI"/>
              </a:rPr>
              <a:t>추적 지원</a:t>
            </a:r>
            <a:endParaRPr lang="en-US" altLang="ko-KR" sz="1100" dirty="0">
              <a:gradFill>
                <a:gsLst>
                  <a:gs pos="2917">
                    <a:srgbClr val="1A1A1A"/>
                  </a:gs>
                  <a:gs pos="30000">
                    <a:srgbClr val="1A1A1A"/>
                  </a:gs>
                </a:gsLst>
                <a:lin ang="5400000" scaled="0"/>
              </a:gradFill>
              <a:latin typeface="Segoe UI"/>
            </a:endParaRPr>
          </a:p>
        </p:txBody>
      </p:sp>
    </p:spTree>
    <p:extLst>
      <p:ext uri="{BB962C8B-B14F-4D97-AF65-F5344CB8AC3E}">
        <p14:creationId xmlns:p14="http://schemas.microsoft.com/office/powerpoint/2010/main" val="22063930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F65481F-E715-49CD-940F-9984F9386605}"/>
              </a:ext>
            </a:extLst>
          </p:cNvPr>
          <p:cNvPicPr>
            <a:picLocks noChangeAspect="1"/>
          </p:cNvPicPr>
          <p:nvPr/>
        </p:nvPicPr>
        <p:blipFill rotWithShape="1">
          <a:blip r:embed="rId3"/>
          <a:srcRect l="47901" t="18789" r="2285" b="10818"/>
          <a:stretch/>
        </p:blipFill>
        <p:spPr>
          <a:xfrm>
            <a:off x="586420" y="1593661"/>
            <a:ext cx="5513274" cy="3215734"/>
          </a:xfrm>
          <a:prstGeom prst="rect">
            <a:avLst/>
          </a:prstGeom>
        </p:spPr>
      </p:pic>
      <p:cxnSp>
        <p:nvCxnSpPr>
          <p:cNvPr id="26" name="직선 연결선 25"/>
          <p:cNvCxnSpPr/>
          <p:nvPr/>
        </p:nvCxnSpPr>
        <p:spPr>
          <a:xfrm>
            <a:off x="509285" y="732381"/>
            <a:ext cx="11096296" cy="0"/>
          </a:xfrm>
          <a:prstGeom prst="line">
            <a:avLst/>
          </a:prstGeom>
          <a:ln w="19050"/>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8D1DBA9D-92ED-4CA0-89DE-D99832BEE8B1}"/>
              </a:ext>
            </a:extLst>
          </p:cNvPr>
          <p:cNvSpPr txBox="1"/>
          <p:nvPr/>
        </p:nvSpPr>
        <p:spPr>
          <a:xfrm>
            <a:off x="444736" y="346326"/>
            <a:ext cx="8353824" cy="338554"/>
          </a:xfrm>
          <a:prstGeom prst="rect">
            <a:avLst/>
          </a:prstGeom>
          <a:noFill/>
        </p:spPr>
        <p:txBody>
          <a:bodyPr wrap="square" rtlCol="0">
            <a:spAutoFit/>
          </a:bodyPr>
          <a:lstStyle/>
          <a:p>
            <a:pPr>
              <a:spcBef>
                <a:spcPts val="200"/>
              </a:spcBef>
            </a:pPr>
            <a:r>
              <a:rPr lang="ko-KR" altLang="en-US"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배포 위치 </a:t>
            </a:r>
            <a:r>
              <a:rPr lang="en-US" altLang="ko-KR"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(Cloud + Edge)</a:t>
            </a:r>
          </a:p>
        </p:txBody>
      </p:sp>
      <p:graphicFrame>
        <p:nvGraphicFramePr>
          <p:cNvPr id="12" name="Table 1">
            <a:extLst>
              <a:ext uri="{FF2B5EF4-FFF2-40B4-BE49-F238E27FC236}">
                <a16:creationId xmlns:a16="http://schemas.microsoft.com/office/drawing/2014/main" id="{762F4C1F-E945-4033-B5FE-3E21A4B3CF17}"/>
              </a:ext>
            </a:extLst>
          </p:cNvPr>
          <p:cNvGraphicFramePr>
            <a:graphicFrameLocks noGrp="1"/>
          </p:cNvGraphicFramePr>
          <p:nvPr>
            <p:extLst>
              <p:ext uri="{D42A27DB-BD31-4B8C-83A1-F6EECF244321}">
                <p14:modId xmlns:p14="http://schemas.microsoft.com/office/powerpoint/2010/main" val="3537527944"/>
              </p:ext>
            </p:extLst>
          </p:nvPr>
        </p:nvGraphicFramePr>
        <p:xfrm>
          <a:off x="6515101" y="849987"/>
          <a:ext cx="5090480" cy="3830182"/>
        </p:xfrm>
        <a:graphic>
          <a:graphicData uri="http://schemas.openxmlformats.org/drawingml/2006/table">
            <a:tbl>
              <a:tblPr firstRow="1" bandRow="1">
                <a:tableStyleId>{5C22544A-7EE6-4342-B048-85BDC9FD1C3A}</a:tableStyleId>
              </a:tblPr>
              <a:tblGrid>
                <a:gridCol w="1184399">
                  <a:extLst>
                    <a:ext uri="{9D8B030D-6E8A-4147-A177-3AD203B41FA5}">
                      <a16:colId xmlns:a16="http://schemas.microsoft.com/office/drawing/2014/main" val="3601785946"/>
                    </a:ext>
                  </a:extLst>
                </a:gridCol>
                <a:gridCol w="900685">
                  <a:extLst>
                    <a:ext uri="{9D8B030D-6E8A-4147-A177-3AD203B41FA5}">
                      <a16:colId xmlns:a16="http://schemas.microsoft.com/office/drawing/2014/main" val="2775142712"/>
                    </a:ext>
                  </a:extLst>
                </a:gridCol>
                <a:gridCol w="518172">
                  <a:extLst>
                    <a:ext uri="{9D8B030D-6E8A-4147-A177-3AD203B41FA5}">
                      <a16:colId xmlns:a16="http://schemas.microsoft.com/office/drawing/2014/main" val="4261081213"/>
                    </a:ext>
                  </a:extLst>
                </a:gridCol>
                <a:gridCol w="621806">
                  <a:extLst>
                    <a:ext uri="{9D8B030D-6E8A-4147-A177-3AD203B41FA5}">
                      <a16:colId xmlns:a16="http://schemas.microsoft.com/office/drawing/2014/main" val="3096867258"/>
                    </a:ext>
                  </a:extLst>
                </a:gridCol>
                <a:gridCol w="1865418">
                  <a:extLst>
                    <a:ext uri="{9D8B030D-6E8A-4147-A177-3AD203B41FA5}">
                      <a16:colId xmlns:a16="http://schemas.microsoft.com/office/drawing/2014/main" val="3902580576"/>
                    </a:ext>
                  </a:extLst>
                </a:gridCol>
              </a:tblGrid>
              <a:tr h="348680">
                <a:tc>
                  <a:txBody>
                    <a:bodyPr/>
                    <a:lstStyle/>
                    <a:p>
                      <a:pPr marL="0" marR="0" lvl="0" indent="0" algn="ctr" defTabSz="874713" rtl="0" eaLnBrk="1" fontAlgn="base" latinLnBrk="0" hangingPunct="1">
                        <a:lnSpc>
                          <a:spcPct val="100000"/>
                        </a:lnSpc>
                        <a:spcBef>
                          <a:spcPts val="0"/>
                        </a:spcBef>
                        <a:spcAft>
                          <a:spcPct val="0"/>
                        </a:spcAft>
                        <a:buClrTx/>
                        <a:buSzTx/>
                        <a:buFontTx/>
                        <a:buNone/>
                        <a:tabLst/>
                      </a:pPr>
                      <a:r>
                        <a:rPr kumimoji="1" lang="ko-KR" altLang="en-US" sz="1050" kern="1200" dirty="0">
                          <a:ln>
                            <a:noFill/>
                          </a:ln>
                          <a:gradFill>
                            <a:gsLst>
                              <a:gs pos="0">
                                <a:schemeClr val="tx1">
                                  <a:lumMod val="85000"/>
                                  <a:lumOff val="15000"/>
                                </a:schemeClr>
                              </a:gs>
                              <a:gs pos="100000">
                                <a:schemeClr val="tx1">
                                  <a:lumMod val="85000"/>
                                  <a:lumOff val="15000"/>
                                </a:schemeClr>
                              </a:gs>
                            </a:gsLst>
                            <a:lin ang="5400000" scaled="0"/>
                          </a:gradFill>
                          <a:latin typeface="나눔스퀘어 Bold" panose="020B0600000101010101" pitchFamily="50" charset="-127"/>
                          <a:ea typeface="나눔스퀘어 Bold" panose="020B0600000101010101" pitchFamily="50" charset="-127"/>
                          <a:cs typeface="+mn-cs"/>
                        </a:rPr>
                        <a:t>위치</a:t>
                      </a:r>
                    </a:p>
                  </a:txBody>
                  <a:tcPr marL="36000" marR="36000" marT="36000" marB="3600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marL="0" marR="0" lvl="0" indent="0" algn="ctr" defTabSz="874713" rtl="0" eaLnBrk="1" fontAlgn="base" latinLnBrk="0" hangingPunct="1">
                        <a:lnSpc>
                          <a:spcPct val="100000"/>
                        </a:lnSpc>
                        <a:spcBef>
                          <a:spcPts val="0"/>
                        </a:spcBef>
                        <a:spcAft>
                          <a:spcPct val="0"/>
                        </a:spcAft>
                        <a:buClrTx/>
                        <a:buSzTx/>
                        <a:buFontTx/>
                        <a:buNone/>
                        <a:tabLst/>
                      </a:pPr>
                      <a:r>
                        <a:rPr kumimoji="1" lang="ko-KR" altLang="en-US" sz="1050" kern="1200">
                          <a:ln>
                            <a:noFill/>
                          </a:ln>
                          <a:gradFill>
                            <a:gsLst>
                              <a:gs pos="0">
                                <a:schemeClr val="tx1">
                                  <a:lumMod val="85000"/>
                                  <a:lumOff val="15000"/>
                                </a:schemeClr>
                              </a:gs>
                              <a:gs pos="100000">
                                <a:schemeClr val="tx1">
                                  <a:lumMod val="85000"/>
                                  <a:lumOff val="15000"/>
                                </a:schemeClr>
                              </a:gs>
                            </a:gsLst>
                            <a:lin ang="5400000" scaled="0"/>
                          </a:gradFill>
                          <a:latin typeface="나눔스퀘어 Bold" panose="020B0600000101010101" pitchFamily="50" charset="-127"/>
                          <a:ea typeface="나눔스퀘어 Bold" panose="020B0600000101010101" pitchFamily="50" charset="-127"/>
                          <a:cs typeface="+mn-cs"/>
                        </a:rPr>
                        <a:t>용도</a:t>
                      </a: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marL="0" marR="0" lvl="0" indent="0" algn="ctr" defTabSz="874713" rtl="0" eaLnBrk="1" fontAlgn="base" latinLnBrk="0" hangingPunct="1">
                        <a:lnSpc>
                          <a:spcPct val="100000"/>
                        </a:lnSpc>
                        <a:spcBef>
                          <a:spcPts val="0"/>
                        </a:spcBef>
                        <a:spcAft>
                          <a:spcPct val="0"/>
                        </a:spcAft>
                        <a:buClrTx/>
                        <a:buSzTx/>
                        <a:buFontTx/>
                        <a:buNone/>
                        <a:tabLst/>
                      </a:pPr>
                      <a:r>
                        <a:rPr kumimoji="1" lang="en-US" altLang="ko-KR" sz="1050" kern="1200">
                          <a:ln>
                            <a:noFill/>
                          </a:ln>
                          <a:gradFill>
                            <a:gsLst>
                              <a:gs pos="0">
                                <a:schemeClr val="tx1">
                                  <a:lumMod val="85000"/>
                                  <a:lumOff val="15000"/>
                                </a:schemeClr>
                              </a:gs>
                              <a:gs pos="100000">
                                <a:schemeClr val="tx1">
                                  <a:lumMod val="85000"/>
                                  <a:lumOff val="15000"/>
                                </a:schemeClr>
                              </a:gs>
                            </a:gsLst>
                            <a:lin ang="5400000" scaled="0"/>
                          </a:gradFill>
                          <a:latin typeface="나눔스퀘어 Bold" panose="020B0600000101010101" pitchFamily="50" charset="-127"/>
                          <a:ea typeface="나눔스퀘어 Bold" panose="020B0600000101010101" pitchFamily="50" charset="-127"/>
                          <a:cs typeface="+mn-cs"/>
                        </a:rPr>
                        <a:t>GPU</a:t>
                      </a:r>
                      <a:endParaRPr kumimoji="1" lang="ko-KR" altLang="en-US" sz="1050" kern="1200">
                        <a:ln>
                          <a:noFill/>
                        </a:ln>
                        <a:gradFill>
                          <a:gsLst>
                            <a:gs pos="0">
                              <a:schemeClr val="tx1">
                                <a:lumMod val="85000"/>
                                <a:lumOff val="15000"/>
                              </a:schemeClr>
                            </a:gs>
                            <a:gs pos="100000">
                              <a:schemeClr val="tx1">
                                <a:lumMod val="85000"/>
                                <a:lumOff val="15000"/>
                              </a:schemeClr>
                            </a:gs>
                          </a:gsLst>
                          <a:lin ang="5400000" scaled="0"/>
                        </a:gradFill>
                        <a:latin typeface="나눔스퀘어 Bold" panose="020B0600000101010101" pitchFamily="50" charset="-127"/>
                        <a:ea typeface="나눔스퀘어 Bold" panose="020B0600000101010101" pitchFamily="50" charset="-127"/>
                        <a:cs typeface="+mn-cs"/>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marL="0" marR="0" lvl="0" indent="0" algn="ctr" defTabSz="874713" rtl="0" eaLnBrk="1" fontAlgn="base" latinLnBrk="0" hangingPunct="1">
                        <a:lnSpc>
                          <a:spcPct val="100000"/>
                        </a:lnSpc>
                        <a:spcBef>
                          <a:spcPts val="0"/>
                        </a:spcBef>
                        <a:spcAft>
                          <a:spcPct val="0"/>
                        </a:spcAft>
                        <a:buClrTx/>
                        <a:buSzTx/>
                        <a:buFontTx/>
                        <a:buNone/>
                        <a:tabLst/>
                      </a:pPr>
                      <a:r>
                        <a:rPr kumimoji="1" lang="en-US" altLang="ko-KR" sz="1050" kern="1200">
                          <a:ln>
                            <a:noFill/>
                          </a:ln>
                          <a:gradFill>
                            <a:gsLst>
                              <a:gs pos="0">
                                <a:schemeClr val="tx1">
                                  <a:lumMod val="85000"/>
                                  <a:lumOff val="15000"/>
                                </a:schemeClr>
                              </a:gs>
                              <a:gs pos="100000">
                                <a:schemeClr val="tx1">
                                  <a:lumMod val="85000"/>
                                  <a:lumOff val="15000"/>
                                </a:schemeClr>
                              </a:gs>
                            </a:gsLst>
                            <a:lin ang="5400000" scaled="0"/>
                          </a:gradFill>
                          <a:latin typeface="나눔스퀘어 Bold" panose="020B0600000101010101" pitchFamily="50" charset="-127"/>
                          <a:ea typeface="나눔스퀘어 Bold" panose="020B0600000101010101" pitchFamily="50" charset="-127"/>
                          <a:cs typeface="+mn-cs"/>
                        </a:rPr>
                        <a:t>FPGA</a:t>
                      </a:r>
                      <a:endParaRPr kumimoji="1" lang="ko-KR" altLang="en-US" sz="1050" kern="1200">
                        <a:ln>
                          <a:noFill/>
                        </a:ln>
                        <a:gradFill>
                          <a:gsLst>
                            <a:gs pos="0">
                              <a:schemeClr val="tx1">
                                <a:lumMod val="85000"/>
                                <a:lumOff val="15000"/>
                              </a:schemeClr>
                            </a:gs>
                            <a:gs pos="100000">
                              <a:schemeClr val="tx1">
                                <a:lumMod val="85000"/>
                                <a:lumOff val="15000"/>
                              </a:schemeClr>
                            </a:gs>
                          </a:gsLst>
                          <a:lin ang="5400000" scaled="0"/>
                        </a:gradFill>
                        <a:latin typeface="나눔스퀘어 Bold" panose="020B0600000101010101" pitchFamily="50" charset="-127"/>
                        <a:ea typeface="나눔스퀘어 Bold" panose="020B0600000101010101" pitchFamily="50" charset="-127"/>
                        <a:cs typeface="+mn-cs"/>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marL="0" marR="0" lvl="0" indent="0" algn="ctr" defTabSz="874713" rtl="0" eaLnBrk="1" fontAlgn="base" latinLnBrk="0" hangingPunct="1">
                        <a:lnSpc>
                          <a:spcPct val="100000"/>
                        </a:lnSpc>
                        <a:spcBef>
                          <a:spcPts val="0"/>
                        </a:spcBef>
                        <a:spcAft>
                          <a:spcPct val="0"/>
                        </a:spcAft>
                        <a:buClrTx/>
                        <a:buSzTx/>
                        <a:buFontTx/>
                        <a:buNone/>
                        <a:tabLst/>
                      </a:pPr>
                      <a:r>
                        <a:rPr kumimoji="1" lang="ko-KR" altLang="en-US" sz="1050" kern="1200">
                          <a:ln>
                            <a:noFill/>
                          </a:ln>
                          <a:gradFill>
                            <a:gsLst>
                              <a:gs pos="0">
                                <a:schemeClr val="tx1">
                                  <a:lumMod val="85000"/>
                                  <a:lumOff val="15000"/>
                                </a:schemeClr>
                              </a:gs>
                              <a:gs pos="100000">
                                <a:schemeClr val="tx1">
                                  <a:lumMod val="85000"/>
                                  <a:lumOff val="15000"/>
                                </a:schemeClr>
                              </a:gs>
                            </a:gsLst>
                            <a:lin ang="5400000" scaled="0"/>
                          </a:gradFill>
                          <a:latin typeface="나눔스퀘어 Bold" panose="020B0600000101010101" pitchFamily="50" charset="-127"/>
                          <a:ea typeface="나눔스퀘어 Bold" panose="020B0600000101010101" pitchFamily="50" charset="-127"/>
                          <a:cs typeface="+mn-cs"/>
                        </a:rPr>
                        <a:t>설명</a:t>
                      </a: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983487139"/>
                  </a:ext>
                </a:extLst>
              </a:tr>
              <a:tr h="348680">
                <a:tc>
                  <a:txBody>
                    <a:bodyPr/>
                    <a:lstStyle/>
                    <a:p>
                      <a:pPr marL="0" marR="0" lvl="0" indent="0" algn="ctr" defTabSz="874713" rtl="0" eaLnBrk="1" fontAlgn="base" latinLnBrk="0" hangingPunct="1">
                        <a:lnSpc>
                          <a:spcPct val="100000"/>
                        </a:lnSpc>
                        <a:spcBef>
                          <a:spcPts val="0"/>
                        </a:spcBef>
                        <a:spcAft>
                          <a:spcPct val="0"/>
                        </a:spcAft>
                        <a:buClrTx/>
                        <a:buSzTx/>
                        <a:buFontTx/>
                        <a:buNone/>
                        <a:tabLst/>
                      </a:pPr>
                      <a:r>
                        <a:rPr kumimoji="1" lang="en-US" altLang="ko-KR" sz="1050" b="1" kern="1200" dirty="0">
                          <a:ln>
                            <a:noFill/>
                          </a:ln>
                          <a:gradFill>
                            <a:gsLst>
                              <a:gs pos="0">
                                <a:schemeClr val="tx1">
                                  <a:lumMod val="85000"/>
                                  <a:lumOff val="15000"/>
                                </a:schemeClr>
                              </a:gs>
                              <a:gs pos="100000">
                                <a:schemeClr val="tx1">
                                  <a:lumMod val="85000"/>
                                  <a:lumOff val="15000"/>
                                </a:schemeClr>
                              </a:gs>
                            </a:gsLst>
                            <a:lin ang="5400000" scaled="0"/>
                          </a:gradFill>
                          <a:latin typeface="나눔스퀘어 Bold" panose="020B0600000101010101" pitchFamily="50" charset="-127"/>
                          <a:ea typeface="나눔스퀘어 Bold" panose="020B0600000101010101" pitchFamily="50" charset="-127"/>
                          <a:cs typeface="+mn-cs"/>
                        </a:rPr>
                        <a:t>Local</a:t>
                      </a:r>
                      <a:r>
                        <a:rPr kumimoji="1" lang="ko-KR" altLang="en-US" sz="1050" b="1" kern="1200" dirty="0">
                          <a:ln>
                            <a:noFill/>
                          </a:ln>
                          <a:gradFill>
                            <a:gsLst>
                              <a:gs pos="0">
                                <a:schemeClr val="tx1">
                                  <a:lumMod val="85000"/>
                                  <a:lumOff val="15000"/>
                                </a:schemeClr>
                              </a:gs>
                              <a:gs pos="100000">
                                <a:schemeClr val="tx1">
                                  <a:lumMod val="85000"/>
                                  <a:lumOff val="15000"/>
                                </a:schemeClr>
                              </a:gs>
                            </a:gsLst>
                            <a:lin ang="5400000" scaled="0"/>
                          </a:gradFill>
                          <a:latin typeface="나눔스퀘어 Bold" panose="020B0600000101010101" pitchFamily="50" charset="-127"/>
                          <a:ea typeface="나눔스퀘어 Bold" panose="020B0600000101010101" pitchFamily="50" charset="-127"/>
                          <a:cs typeface="+mn-cs"/>
                        </a:rPr>
                        <a:t> </a:t>
                      </a:r>
                      <a:r>
                        <a:rPr kumimoji="1" lang="en-US" altLang="ko-KR" sz="1050" b="1" kern="1200" dirty="0">
                          <a:ln>
                            <a:noFill/>
                          </a:ln>
                          <a:gradFill>
                            <a:gsLst>
                              <a:gs pos="0">
                                <a:schemeClr val="tx1">
                                  <a:lumMod val="85000"/>
                                  <a:lumOff val="15000"/>
                                </a:schemeClr>
                              </a:gs>
                              <a:gs pos="100000">
                                <a:schemeClr val="tx1">
                                  <a:lumMod val="85000"/>
                                  <a:lumOff val="15000"/>
                                </a:schemeClr>
                              </a:gs>
                            </a:gsLst>
                            <a:lin ang="5400000" scaled="0"/>
                          </a:gradFill>
                          <a:latin typeface="나눔스퀘어 Bold" panose="020B0600000101010101" pitchFamily="50" charset="-127"/>
                          <a:ea typeface="나눔스퀘어 Bold" panose="020B0600000101010101" pitchFamily="50" charset="-127"/>
                          <a:cs typeface="+mn-cs"/>
                        </a:rPr>
                        <a:t>Web</a:t>
                      </a:r>
                      <a:endParaRPr kumimoji="1" lang="ko-KR" altLang="en-US" sz="1050" b="1" kern="1200" dirty="0">
                        <a:ln>
                          <a:noFill/>
                        </a:ln>
                        <a:gradFill>
                          <a:gsLst>
                            <a:gs pos="0">
                              <a:schemeClr val="tx1">
                                <a:lumMod val="85000"/>
                                <a:lumOff val="15000"/>
                              </a:schemeClr>
                            </a:gs>
                            <a:gs pos="100000">
                              <a:schemeClr val="tx1">
                                <a:lumMod val="85000"/>
                                <a:lumOff val="15000"/>
                              </a:schemeClr>
                            </a:gs>
                          </a:gsLst>
                          <a:lin ang="5400000" scaled="0"/>
                        </a:gradFill>
                        <a:latin typeface="나눔스퀘어 Bold" panose="020B0600000101010101" pitchFamily="50" charset="-127"/>
                        <a:ea typeface="나눔스퀘어 Bold" panose="020B0600000101010101" pitchFamily="50" charset="-127"/>
                        <a:cs typeface="+mn-cs"/>
                      </a:endParaRPr>
                    </a:p>
                  </a:txBody>
                  <a:tcPr marL="36000" marR="36000" marT="36000" marB="3600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ase" latinLnBrk="0" hangingPunct="1">
                        <a:lnSpc>
                          <a:spcPct val="100000"/>
                        </a:lnSpc>
                        <a:spcBef>
                          <a:spcPts val="0"/>
                        </a:spcBef>
                        <a:spcAft>
                          <a:spcPct val="0"/>
                        </a:spcAft>
                        <a:buClr>
                          <a:srgbClr val="969696"/>
                        </a:buClr>
                        <a:buSzPct val="90000"/>
                        <a:buFont typeface="Arial" panose="020B0604020202020204" pitchFamily="34" charset="0"/>
                        <a:buNone/>
                        <a:tabLst/>
                        <a:defRPr/>
                      </a:pPr>
                      <a:r>
                        <a:rPr lang="en-US" altLang="ko-KR" sz="1050" dirty="0"/>
                        <a:t>Dev/Test</a:t>
                      </a: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
                          <a:srgbClr val="969696"/>
                        </a:buClr>
                        <a:buSzPct val="90000"/>
                        <a:buFont typeface="Arial" panose="020B0604020202020204" pitchFamily="34" charset="0"/>
                        <a:buNone/>
                        <a:tabLst/>
                        <a:defRPr/>
                      </a:pPr>
                      <a:endParaRPr lang="en-US" altLang="ko-KR" sz="1050"/>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171450" marR="0" lvl="0" indent="-171450" algn="ctr" defTabSz="914400" rtl="0" eaLnBrk="1" fontAlgn="base" latinLnBrk="0" hangingPunct="1">
                        <a:lnSpc>
                          <a:spcPct val="100000"/>
                        </a:lnSpc>
                        <a:spcBef>
                          <a:spcPts val="0"/>
                        </a:spcBef>
                        <a:spcAft>
                          <a:spcPct val="0"/>
                        </a:spcAft>
                        <a:buClr>
                          <a:srgbClr val="969696"/>
                        </a:buClr>
                        <a:buSzPct val="90000"/>
                        <a:buFont typeface="Arial" panose="020B0604020202020204" pitchFamily="34" charset="0"/>
                        <a:buChar char="•"/>
                        <a:tabLst/>
                        <a:defRPr/>
                      </a:pPr>
                      <a:endParaRPr lang="en-US" altLang="ko-KR" sz="1050"/>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
                          <a:srgbClr val="969696"/>
                        </a:buClr>
                        <a:buSzPct val="90000"/>
                        <a:buFont typeface="Arial" panose="020B0604020202020204" pitchFamily="34" charset="0"/>
                        <a:buNone/>
                        <a:tabLst/>
                        <a:defRPr/>
                      </a:pPr>
                      <a:r>
                        <a:rPr lang="en-US" altLang="ko-KR" sz="1050"/>
                        <a:t>H/W</a:t>
                      </a:r>
                      <a:r>
                        <a:rPr lang="ko-KR" altLang="en-US" sz="1050"/>
                        <a:t>가속화 지원</a:t>
                      </a:r>
                      <a:endParaRPr lang="en-US" altLang="ko-KR" sz="1050"/>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60410735"/>
                  </a:ext>
                </a:extLst>
              </a:tr>
              <a:tr h="350548">
                <a:tc>
                  <a:txBody>
                    <a:bodyPr/>
                    <a:lstStyle/>
                    <a:p>
                      <a:pPr marL="0" marR="0" lvl="0" indent="0" algn="ctr" defTabSz="874713" rtl="0" eaLnBrk="1" fontAlgn="base" latinLnBrk="0" hangingPunct="1">
                        <a:lnSpc>
                          <a:spcPct val="100000"/>
                        </a:lnSpc>
                        <a:spcBef>
                          <a:spcPts val="0"/>
                        </a:spcBef>
                        <a:spcAft>
                          <a:spcPct val="0"/>
                        </a:spcAft>
                        <a:buClrTx/>
                        <a:buSzTx/>
                        <a:buFontTx/>
                        <a:buNone/>
                        <a:tabLst/>
                      </a:pPr>
                      <a:r>
                        <a:rPr kumimoji="1" lang="en-US" altLang="ko-KR" sz="1050" b="1" kern="1200" dirty="0">
                          <a:ln>
                            <a:noFill/>
                          </a:ln>
                          <a:gradFill>
                            <a:gsLst>
                              <a:gs pos="0">
                                <a:schemeClr val="tx1">
                                  <a:lumMod val="85000"/>
                                  <a:lumOff val="15000"/>
                                </a:schemeClr>
                              </a:gs>
                              <a:gs pos="100000">
                                <a:schemeClr val="tx1">
                                  <a:lumMod val="85000"/>
                                  <a:lumOff val="15000"/>
                                </a:schemeClr>
                              </a:gs>
                            </a:gsLst>
                            <a:lin ang="5400000" scaled="0"/>
                          </a:gradFill>
                          <a:latin typeface="나눔스퀘어 Bold" panose="020B0600000101010101" pitchFamily="50" charset="-127"/>
                          <a:ea typeface="나눔스퀘어 Bold" panose="020B0600000101010101" pitchFamily="50" charset="-127"/>
                          <a:cs typeface="+mn-cs"/>
                        </a:rPr>
                        <a:t>Compute</a:t>
                      </a:r>
                      <a:r>
                        <a:rPr kumimoji="1" lang="ko-KR" altLang="en-US" sz="1050" b="1" kern="1200" dirty="0">
                          <a:ln>
                            <a:noFill/>
                          </a:ln>
                          <a:gradFill>
                            <a:gsLst>
                              <a:gs pos="0">
                                <a:schemeClr val="tx1">
                                  <a:lumMod val="85000"/>
                                  <a:lumOff val="15000"/>
                                </a:schemeClr>
                              </a:gs>
                              <a:gs pos="100000">
                                <a:schemeClr val="tx1">
                                  <a:lumMod val="85000"/>
                                  <a:lumOff val="15000"/>
                                </a:schemeClr>
                              </a:gs>
                            </a:gsLst>
                            <a:lin ang="5400000" scaled="0"/>
                          </a:gradFill>
                          <a:latin typeface="나눔스퀘어 Bold" panose="020B0600000101010101" pitchFamily="50" charset="-127"/>
                          <a:ea typeface="나눔스퀘어 Bold" panose="020B0600000101010101" pitchFamily="50" charset="-127"/>
                          <a:cs typeface="+mn-cs"/>
                        </a:rPr>
                        <a:t> </a:t>
                      </a:r>
                      <a:r>
                        <a:rPr kumimoji="1" lang="en-US" altLang="ko-KR" sz="1050" b="1" kern="1200" dirty="0">
                          <a:ln>
                            <a:noFill/>
                          </a:ln>
                          <a:gradFill>
                            <a:gsLst>
                              <a:gs pos="0">
                                <a:schemeClr val="tx1">
                                  <a:lumMod val="85000"/>
                                  <a:lumOff val="15000"/>
                                </a:schemeClr>
                              </a:gs>
                              <a:gs pos="100000">
                                <a:schemeClr val="tx1">
                                  <a:lumMod val="85000"/>
                                  <a:lumOff val="15000"/>
                                </a:schemeClr>
                              </a:gs>
                            </a:gsLst>
                            <a:lin ang="5400000" scaled="0"/>
                          </a:gradFill>
                          <a:latin typeface="나눔스퀘어 Bold" panose="020B0600000101010101" pitchFamily="50" charset="-127"/>
                          <a:ea typeface="나눔스퀘어 Bold" panose="020B0600000101010101" pitchFamily="50" charset="-127"/>
                          <a:cs typeface="+mn-cs"/>
                        </a:rPr>
                        <a:t>Instance</a:t>
                      </a:r>
                      <a:endParaRPr kumimoji="1" lang="ko-KR" altLang="en-US" sz="1050" b="1" kern="1200" dirty="0">
                        <a:ln>
                          <a:noFill/>
                        </a:ln>
                        <a:gradFill>
                          <a:gsLst>
                            <a:gs pos="0">
                              <a:schemeClr val="tx1">
                                <a:lumMod val="85000"/>
                                <a:lumOff val="15000"/>
                              </a:schemeClr>
                            </a:gs>
                            <a:gs pos="100000">
                              <a:schemeClr val="tx1">
                                <a:lumMod val="85000"/>
                                <a:lumOff val="15000"/>
                              </a:schemeClr>
                            </a:gs>
                          </a:gsLst>
                          <a:lin ang="5400000" scaled="0"/>
                        </a:gradFill>
                        <a:latin typeface="나눔스퀘어 Bold" panose="020B0600000101010101" pitchFamily="50" charset="-127"/>
                        <a:ea typeface="나눔스퀘어 Bold" panose="020B0600000101010101" pitchFamily="50" charset="-127"/>
                        <a:cs typeface="+mn-cs"/>
                      </a:endParaRPr>
                    </a:p>
                  </a:txBody>
                  <a:tcPr marL="36000" marR="36000" marT="36000" marB="3600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ase" latinLnBrk="0" hangingPunct="1">
                        <a:lnSpc>
                          <a:spcPct val="100000"/>
                        </a:lnSpc>
                        <a:spcBef>
                          <a:spcPts val="0"/>
                        </a:spcBef>
                        <a:spcAft>
                          <a:spcPct val="0"/>
                        </a:spcAft>
                        <a:buClr>
                          <a:srgbClr val="969696"/>
                        </a:buClr>
                        <a:buSzPct val="90000"/>
                        <a:buFont typeface="Arial" panose="020B0604020202020204" pitchFamily="34" charset="0"/>
                        <a:buNone/>
                        <a:tabLst/>
                        <a:defRPr/>
                      </a:pPr>
                      <a:r>
                        <a:rPr lang="en-US" altLang="ko-KR" sz="1050" dirty="0"/>
                        <a:t>Dev/Test</a:t>
                      </a:r>
                      <a:endParaRPr kumimoji="1" lang="ko-KR" altLang="en-US" sz="1050" b="0" i="0" u="none" strike="noStrike" kern="1200" cap="none" normalizeH="0" baseline="0" dirty="0">
                        <a:ln>
                          <a:noFill/>
                        </a:ln>
                        <a:gradFill>
                          <a:gsLst>
                            <a:gs pos="0">
                              <a:schemeClr val="tx1">
                                <a:lumMod val="85000"/>
                                <a:lumOff val="15000"/>
                              </a:schemeClr>
                            </a:gs>
                            <a:gs pos="100000">
                              <a:schemeClr val="tx1">
                                <a:lumMod val="85000"/>
                                <a:lumOff val="15000"/>
                              </a:schemeClr>
                            </a:gs>
                          </a:gsLst>
                          <a:lin ang="5400000" scaled="0"/>
                        </a:gradFill>
                        <a:effectLst/>
                        <a:latin typeface="나눔스퀘어" panose="020B0600000101010101" pitchFamily="50" charset="-127"/>
                        <a:ea typeface="나눔스퀘어" panose="020B0600000101010101" pitchFamily="50" charset="-127"/>
                        <a:cs typeface="+mn-cs"/>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171450" marR="0" lvl="0" indent="-171450" algn="ctr" defTabSz="914400" rtl="0" eaLnBrk="1" fontAlgn="base" latinLnBrk="0" hangingPunct="1">
                        <a:lnSpc>
                          <a:spcPct val="100000"/>
                        </a:lnSpc>
                        <a:spcBef>
                          <a:spcPts val="0"/>
                        </a:spcBef>
                        <a:spcAft>
                          <a:spcPct val="0"/>
                        </a:spcAft>
                        <a:buClr>
                          <a:srgbClr val="969696"/>
                        </a:buClr>
                        <a:buSzPct val="90000"/>
                        <a:buFont typeface="Arial" panose="020B0604020202020204" pitchFamily="34" charset="0"/>
                        <a:buChar char="•"/>
                        <a:tabLst/>
                        <a:defRPr/>
                      </a:pPr>
                      <a:endParaRPr kumimoji="1" lang="ko-KR" altLang="en-US" sz="1050" b="0" i="0" u="none" strike="noStrike" kern="1200" cap="none" normalizeH="0" baseline="0" dirty="0">
                        <a:ln>
                          <a:noFill/>
                        </a:ln>
                        <a:gradFill>
                          <a:gsLst>
                            <a:gs pos="0">
                              <a:schemeClr val="tx1">
                                <a:lumMod val="85000"/>
                                <a:lumOff val="15000"/>
                              </a:schemeClr>
                            </a:gs>
                            <a:gs pos="100000">
                              <a:schemeClr val="tx1">
                                <a:lumMod val="85000"/>
                                <a:lumOff val="15000"/>
                              </a:schemeClr>
                            </a:gs>
                          </a:gsLst>
                          <a:lin ang="5400000" scaled="0"/>
                        </a:gradFill>
                        <a:effectLst/>
                        <a:latin typeface="나눔스퀘어" panose="020B0600000101010101" pitchFamily="50" charset="-127"/>
                        <a:ea typeface="나눔스퀘어" panose="020B0600000101010101" pitchFamily="50" charset="-127"/>
                        <a:cs typeface="+mn-cs"/>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171450" marR="0" lvl="0" indent="-171450" algn="ctr" defTabSz="914400" rtl="0" eaLnBrk="1" fontAlgn="base" latinLnBrk="0" hangingPunct="1">
                        <a:lnSpc>
                          <a:spcPct val="100000"/>
                        </a:lnSpc>
                        <a:spcBef>
                          <a:spcPts val="0"/>
                        </a:spcBef>
                        <a:spcAft>
                          <a:spcPct val="0"/>
                        </a:spcAft>
                        <a:buClr>
                          <a:srgbClr val="969696"/>
                        </a:buClr>
                        <a:buSzPct val="90000"/>
                        <a:buFont typeface="Arial" panose="020B0604020202020204" pitchFamily="34" charset="0"/>
                        <a:buChar char="•"/>
                        <a:tabLst/>
                        <a:defRPr/>
                      </a:pPr>
                      <a:endParaRPr kumimoji="1" lang="ko-KR" altLang="en-US" sz="1050" b="0" i="0" u="none" strike="noStrike" kern="1200" cap="none" normalizeH="0" baseline="0">
                        <a:ln>
                          <a:noFill/>
                        </a:ln>
                        <a:gradFill>
                          <a:gsLst>
                            <a:gs pos="0">
                              <a:schemeClr val="tx1">
                                <a:lumMod val="85000"/>
                                <a:lumOff val="15000"/>
                              </a:schemeClr>
                            </a:gs>
                            <a:gs pos="100000">
                              <a:schemeClr val="tx1">
                                <a:lumMod val="85000"/>
                                <a:lumOff val="15000"/>
                              </a:schemeClr>
                            </a:gs>
                          </a:gsLst>
                          <a:lin ang="5400000" scaled="0"/>
                        </a:gradFill>
                        <a:effectLst/>
                        <a:latin typeface="나눔스퀘어" panose="020B0600000101010101" pitchFamily="50" charset="-127"/>
                        <a:ea typeface="나눔스퀘어" panose="020B0600000101010101" pitchFamily="50" charset="-127"/>
                        <a:cs typeface="+mn-cs"/>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171450" marR="0" lvl="0" indent="-171450" algn="ctr" defTabSz="914400" rtl="0" eaLnBrk="1" fontAlgn="base" latinLnBrk="0" hangingPunct="1">
                        <a:lnSpc>
                          <a:spcPct val="100000"/>
                        </a:lnSpc>
                        <a:spcBef>
                          <a:spcPts val="0"/>
                        </a:spcBef>
                        <a:spcAft>
                          <a:spcPct val="0"/>
                        </a:spcAft>
                        <a:buClr>
                          <a:srgbClr val="969696"/>
                        </a:buClr>
                        <a:buSzPct val="90000"/>
                        <a:buFont typeface="Arial" panose="020B0604020202020204" pitchFamily="34" charset="0"/>
                        <a:buChar char="•"/>
                        <a:tabLst/>
                        <a:defRPr/>
                      </a:pPr>
                      <a:endParaRPr kumimoji="1" lang="ko-KR" altLang="en-US" sz="1050" b="0" i="0" u="none" strike="noStrike" kern="1200" cap="none" normalizeH="0" baseline="0">
                        <a:ln>
                          <a:noFill/>
                        </a:ln>
                        <a:gradFill>
                          <a:gsLst>
                            <a:gs pos="0">
                              <a:schemeClr val="tx1">
                                <a:lumMod val="85000"/>
                                <a:lumOff val="15000"/>
                              </a:schemeClr>
                            </a:gs>
                            <a:gs pos="100000">
                              <a:schemeClr val="tx1">
                                <a:lumMod val="85000"/>
                                <a:lumOff val="15000"/>
                              </a:schemeClr>
                            </a:gs>
                          </a:gsLst>
                          <a:lin ang="5400000" scaled="0"/>
                        </a:gradFill>
                        <a:effectLst/>
                        <a:latin typeface="나눔스퀘어" panose="020B0600000101010101" pitchFamily="50" charset="-127"/>
                        <a:ea typeface="나눔스퀘어" panose="020B0600000101010101" pitchFamily="50" charset="-127"/>
                        <a:cs typeface="+mn-cs"/>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95602352"/>
                  </a:ext>
                </a:extLst>
              </a:tr>
              <a:tr h="564914">
                <a:tc>
                  <a:txBody>
                    <a:bodyPr/>
                    <a:lstStyle/>
                    <a:p>
                      <a:pPr marL="0" marR="0" lvl="0" indent="0" algn="ctr" defTabSz="874713" rtl="0" eaLnBrk="1" fontAlgn="base" latinLnBrk="0" hangingPunct="1">
                        <a:lnSpc>
                          <a:spcPct val="100000"/>
                        </a:lnSpc>
                        <a:spcBef>
                          <a:spcPts val="0"/>
                        </a:spcBef>
                        <a:spcAft>
                          <a:spcPct val="0"/>
                        </a:spcAft>
                        <a:buClrTx/>
                        <a:buSzTx/>
                        <a:buFontTx/>
                        <a:buNone/>
                        <a:tabLst/>
                      </a:pPr>
                      <a:r>
                        <a:rPr kumimoji="1" lang="en-US" altLang="ko-KR" sz="1050" b="1" kern="1200" dirty="0">
                          <a:ln>
                            <a:noFill/>
                          </a:ln>
                          <a:gradFill>
                            <a:gsLst>
                              <a:gs pos="0">
                                <a:schemeClr val="tx1">
                                  <a:lumMod val="85000"/>
                                  <a:lumOff val="15000"/>
                                </a:schemeClr>
                              </a:gs>
                              <a:gs pos="100000">
                                <a:schemeClr val="tx1">
                                  <a:lumMod val="85000"/>
                                  <a:lumOff val="15000"/>
                                </a:schemeClr>
                              </a:gs>
                            </a:gsLst>
                            <a:lin ang="5400000" scaled="0"/>
                          </a:gradFill>
                          <a:latin typeface="나눔스퀘어 Bold" panose="020B0600000101010101" pitchFamily="50" charset="-127"/>
                          <a:ea typeface="나눔스퀘어 Bold" panose="020B0600000101010101" pitchFamily="50" charset="-127"/>
                          <a:cs typeface="+mn-cs"/>
                        </a:rPr>
                        <a:t>Azure Kubernetes Service</a:t>
                      </a:r>
                      <a:endParaRPr kumimoji="1" lang="ko-KR" altLang="en-US" sz="1050" b="1" kern="1200" dirty="0">
                        <a:ln>
                          <a:noFill/>
                        </a:ln>
                        <a:gradFill>
                          <a:gsLst>
                            <a:gs pos="0">
                              <a:schemeClr val="tx1">
                                <a:lumMod val="85000"/>
                                <a:lumOff val="15000"/>
                              </a:schemeClr>
                            </a:gs>
                            <a:gs pos="100000">
                              <a:schemeClr val="tx1">
                                <a:lumMod val="85000"/>
                                <a:lumOff val="15000"/>
                              </a:schemeClr>
                            </a:gs>
                          </a:gsLst>
                          <a:lin ang="5400000" scaled="0"/>
                        </a:gradFill>
                        <a:latin typeface="나눔스퀘어 Bold" panose="020B0600000101010101" pitchFamily="50" charset="-127"/>
                        <a:ea typeface="나눔스퀘어 Bold" panose="020B0600000101010101" pitchFamily="50" charset="-127"/>
                        <a:cs typeface="+mn-cs"/>
                      </a:endParaRPr>
                    </a:p>
                  </a:txBody>
                  <a:tcPr marL="36000" marR="36000" marT="36000" marB="3600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ase" latinLnBrk="0" hangingPunct="1">
                        <a:lnSpc>
                          <a:spcPct val="100000"/>
                        </a:lnSpc>
                        <a:spcBef>
                          <a:spcPts val="0"/>
                        </a:spcBef>
                        <a:spcAft>
                          <a:spcPct val="0"/>
                        </a:spcAft>
                        <a:buClr>
                          <a:srgbClr val="969696"/>
                        </a:buClr>
                        <a:buSzPct val="90000"/>
                        <a:buFont typeface="Arial" panose="020B0604020202020204" pitchFamily="34" charset="0"/>
                        <a:buNone/>
                        <a:tabLst/>
                        <a:defRPr/>
                      </a:pPr>
                      <a:r>
                        <a:rPr kumimoji="1" lang="ko-KR" altLang="en-US" sz="1050" b="0" i="0" u="none" strike="noStrike" kern="1200" cap="none" normalizeH="0" baseline="0" dirty="0">
                          <a:ln>
                            <a:noFill/>
                          </a:ln>
                          <a:gradFill>
                            <a:gsLst>
                              <a:gs pos="0">
                                <a:schemeClr val="tx1">
                                  <a:lumMod val="85000"/>
                                  <a:lumOff val="15000"/>
                                </a:schemeClr>
                              </a:gs>
                              <a:gs pos="100000">
                                <a:schemeClr val="tx1">
                                  <a:lumMod val="85000"/>
                                  <a:lumOff val="15000"/>
                                </a:schemeClr>
                              </a:gs>
                            </a:gsLst>
                            <a:lin ang="5400000" scaled="0"/>
                          </a:gradFill>
                          <a:effectLst/>
                          <a:latin typeface="나눔스퀘어" panose="020B0600000101010101" pitchFamily="50" charset="-127"/>
                          <a:ea typeface="나눔스퀘어" panose="020B0600000101010101" pitchFamily="50" charset="-127"/>
                          <a:cs typeface="+mn-cs"/>
                        </a:rPr>
                        <a:t>실시간 추론</a:t>
                      </a: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
                          <a:srgbClr val="969696"/>
                        </a:buClr>
                        <a:buSzPct val="90000"/>
                        <a:buFont typeface="Arial" panose="020B0604020202020204" pitchFamily="34" charset="0"/>
                        <a:buNone/>
                        <a:tabLst/>
                        <a:defRPr/>
                      </a:pPr>
                      <a:r>
                        <a:rPr kumimoji="1" lang="en-US" altLang="ko-KR" sz="1050" b="0" i="0" u="none" strike="noStrike" kern="1200" cap="none" normalizeH="0" baseline="0" dirty="0">
                          <a:ln>
                            <a:noFill/>
                          </a:ln>
                          <a:gradFill>
                            <a:gsLst>
                              <a:gs pos="0">
                                <a:schemeClr val="tx1">
                                  <a:lumMod val="85000"/>
                                  <a:lumOff val="15000"/>
                                </a:schemeClr>
                              </a:gs>
                              <a:gs pos="100000">
                                <a:schemeClr val="tx1">
                                  <a:lumMod val="85000"/>
                                  <a:lumOff val="15000"/>
                                </a:schemeClr>
                              </a:gs>
                            </a:gsLst>
                            <a:lin ang="5400000" scaled="0"/>
                          </a:gradFill>
                          <a:effectLst/>
                          <a:latin typeface="나눔스퀘어" panose="020B0600000101010101" pitchFamily="50" charset="-127"/>
                          <a:ea typeface="나눔스퀘어" panose="020B0600000101010101" pitchFamily="50" charset="-127"/>
                          <a:cs typeface="+mn-cs"/>
                        </a:rPr>
                        <a:t>Y</a:t>
                      </a:r>
                      <a:endParaRPr kumimoji="1" lang="ko-KR" altLang="en-US" sz="1050" b="0" i="0" u="none" strike="noStrike" kern="1200" cap="none" normalizeH="0" baseline="0" dirty="0">
                        <a:ln>
                          <a:noFill/>
                        </a:ln>
                        <a:gradFill>
                          <a:gsLst>
                            <a:gs pos="0">
                              <a:schemeClr val="tx1">
                                <a:lumMod val="85000"/>
                                <a:lumOff val="15000"/>
                              </a:schemeClr>
                            </a:gs>
                            <a:gs pos="100000">
                              <a:schemeClr val="tx1">
                                <a:lumMod val="85000"/>
                                <a:lumOff val="15000"/>
                              </a:schemeClr>
                            </a:gs>
                          </a:gsLst>
                          <a:lin ang="5400000" scaled="0"/>
                        </a:gradFill>
                        <a:effectLst/>
                        <a:latin typeface="나눔스퀘어" panose="020B0600000101010101" pitchFamily="50" charset="-127"/>
                        <a:ea typeface="나눔스퀘어" panose="020B0600000101010101" pitchFamily="50" charset="-127"/>
                        <a:cs typeface="+mn-cs"/>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
                          <a:srgbClr val="969696"/>
                        </a:buClr>
                        <a:buSzPct val="90000"/>
                        <a:buFont typeface="Arial" panose="020B0604020202020204" pitchFamily="34" charset="0"/>
                        <a:buNone/>
                        <a:tabLst/>
                        <a:defRPr/>
                      </a:pPr>
                      <a:r>
                        <a:rPr kumimoji="1" lang="en-US" altLang="ko-KR" sz="1050" b="0" i="0" u="none" strike="noStrike" kern="1200" cap="none" normalizeH="0" baseline="0" dirty="0">
                          <a:ln>
                            <a:noFill/>
                          </a:ln>
                          <a:gradFill>
                            <a:gsLst>
                              <a:gs pos="0">
                                <a:schemeClr val="tx1">
                                  <a:lumMod val="85000"/>
                                  <a:lumOff val="15000"/>
                                </a:schemeClr>
                              </a:gs>
                              <a:gs pos="100000">
                                <a:schemeClr val="tx1">
                                  <a:lumMod val="85000"/>
                                  <a:lumOff val="15000"/>
                                </a:schemeClr>
                              </a:gs>
                            </a:gsLst>
                            <a:lin ang="5400000" scaled="0"/>
                          </a:gradFill>
                          <a:effectLst/>
                          <a:latin typeface="나눔스퀘어" panose="020B0600000101010101" pitchFamily="50" charset="-127"/>
                          <a:ea typeface="나눔스퀘어" panose="020B0600000101010101" pitchFamily="50" charset="-127"/>
                          <a:cs typeface="+mn-cs"/>
                        </a:rPr>
                        <a:t>Y</a:t>
                      </a:r>
                      <a:endParaRPr kumimoji="1" lang="ko-KR" altLang="en-US" sz="1050" b="0" i="0" u="none" strike="noStrike" kern="1200" cap="none" normalizeH="0" baseline="0" dirty="0">
                        <a:ln>
                          <a:noFill/>
                        </a:ln>
                        <a:gradFill>
                          <a:gsLst>
                            <a:gs pos="0">
                              <a:schemeClr val="tx1">
                                <a:lumMod val="85000"/>
                                <a:lumOff val="15000"/>
                              </a:schemeClr>
                            </a:gs>
                            <a:gs pos="100000">
                              <a:schemeClr val="tx1">
                                <a:lumMod val="85000"/>
                                <a:lumOff val="15000"/>
                              </a:schemeClr>
                            </a:gs>
                          </a:gsLst>
                          <a:lin ang="5400000" scaled="0"/>
                        </a:gradFill>
                        <a:effectLst/>
                        <a:latin typeface="나눔스퀘어" panose="020B0600000101010101" pitchFamily="50" charset="-127"/>
                        <a:ea typeface="나눔스퀘어" panose="020B0600000101010101" pitchFamily="50" charset="-127"/>
                        <a:cs typeface="+mn-cs"/>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
                          <a:srgbClr val="969696"/>
                        </a:buClr>
                        <a:buSzPct val="90000"/>
                        <a:buFont typeface="Arial" panose="020B0604020202020204" pitchFamily="34" charset="0"/>
                        <a:buNone/>
                        <a:tabLst/>
                        <a:defRPr/>
                      </a:pPr>
                      <a:r>
                        <a:rPr kumimoji="1" lang="ko-KR" altLang="en-US" sz="1050" b="0" i="0" u="none" strike="noStrike" kern="1200" cap="none" normalizeH="0" baseline="0">
                          <a:ln>
                            <a:noFill/>
                          </a:ln>
                          <a:gradFill>
                            <a:gsLst>
                              <a:gs pos="0">
                                <a:schemeClr val="tx1">
                                  <a:lumMod val="85000"/>
                                  <a:lumOff val="15000"/>
                                </a:schemeClr>
                              </a:gs>
                              <a:gs pos="100000">
                                <a:schemeClr val="tx1">
                                  <a:lumMod val="85000"/>
                                  <a:lumOff val="15000"/>
                                </a:schemeClr>
                              </a:gs>
                            </a:gsLst>
                            <a:lin ang="5400000" scaled="0"/>
                          </a:gradFill>
                          <a:effectLst/>
                          <a:latin typeface="나눔스퀘어" panose="020B0600000101010101" pitchFamily="50" charset="-127"/>
                          <a:ea typeface="나눔스퀘어" panose="020B0600000101010101" pitchFamily="50" charset="-127"/>
                          <a:cs typeface="+mn-cs"/>
                        </a:rPr>
                        <a:t>대규모 </a:t>
                      </a:r>
                      <a:r>
                        <a:rPr kumimoji="1" lang="en-US" altLang="ko-KR" sz="1050" b="0" i="0" u="none" strike="noStrike" kern="1200" cap="none" normalizeH="0" baseline="0">
                          <a:ln>
                            <a:noFill/>
                          </a:ln>
                          <a:gradFill>
                            <a:gsLst>
                              <a:gs pos="0">
                                <a:schemeClr val="tx1">
                                  <a:lumMod val="85000"/>
                                  <a:lumOff val="15000"/>
                                </a:schemeClr>
                              </a:gs>
                              <a:gs pos="100000">
                                <a:schemeClr val="tx1">
                                  <a:lumMod val="85000"/>
                                  <a:lumOff val="15000"/>
                                </a:schemeClr>
                              </a:gs>
                            </a:gsLst>
                            <a:lin ang="5400000" scaled="0"/>
                          </a:gradFill>
                          <a:effectLst/>
                          <a:latin typeface="나눔스퀘어" panose="020B0600000101010101" pitchFamily="50" charset="-127"/>
                          <a:ea typeface="나눔스퀘어" panose="020B0600000101010101" pitchFamily="50" charset="-127"/>
                          <a:cs typeface="+mn-cs"/>
                        </a:rPr>
                        <a:t>Production</a:t>
                      </a:r>
                      <a:r>
                        <a:rPr kumimoji="1" lang="ko-KR" altLang="en-US" sz="1050" b="0" i="0" u="none" strike="noStrike" kern="1200" cap="none" normalizeH="0" baseline="0">
                          <a:ln>
                            <a:noFill/>
                          </a:ln>
                          <a:gradFill>
                            <a:gsLst>
                              <a:gs pos="0">
                                <a:schemeClr val="tx1">
                                  <a:lumMod val="85000"/>
                                  <a:lumOff val="15000"/>
                                </a:schemeClr>
                              </a:gs>
                              <a:gs pos="100000">
                                <a:schemeClr val="tx1">
                                  <a:lumMod val="85000"/>
                                  <a:lumOff val="15000"/>
                                </a:schemeClr>
                              </a:gs>
                            </a:gsLst>
                            <a:lin ang="5400000" scaled="0"/>
                          </a:gradFill>
                          <a:effectLst/>
                          <a:latin typeface="나눔스퀘어" panose="020B0600000101010101" pitchFamily="50" charset="-127"/>
                          <a:ea typeface="나눔스퀘어" panose="020B0600000101010101" pitchFamily="50" charset="-127"/>
                          <a:cs typeface="+mn-cs"/>
                        </a:rPr>
                        <a:t>용</a:t>
                      </a:r>
                      <a:r>
                        <a:rPr kumimoji="1" lang="en-US" altLang="ko-KR" sz="1050" b="0" i="0" u="none" strike="noStrike" kern="1200" cap="none" normalizeH="0" baseline="0">
                          <a:ln>
                            <a:noFill/>
                          </a:ln>
                          <a:gradFill>
                            <a:gsLst>
                              <a:gs pos="0">
                                <a:schemeClr val="tx1">
                                  <a:lumMod val="85000"/>
                                  <a:lumOff val="15000"/>
                                </a:schemeClr>
                              </a:gs>
                              <a:gs pos="100000">
                                <a:schemeClr val="tx1">
                                  <a:lumMod val="85000"/>
                                  <a:lumOff val="15000"/>
                                </a:schemeClr>
                              </a:gs>
                            </a:gsLst>
                            <a:lin ang="5400000" scaled="0"/>
                          </a:gradFill>
                          <a:effectLst/>
                          <a:latin typeface="나눔스퀘어" panose="020B0600000101010101" pitchFamily="50" charset="-127"/>
                          <a:ea typeface="나눔스퀘어" panose="020B0600000101010101" pitchFamily="50" charset="-127"/>
                          <a:cs typeface="+mn-cs"/>
                        </a:rPr>
                        <a:t>. Auto-scale </a:t>
                      </a:r>
                      <a:r>
                        <a:rPr kumimoji="1" lang="ko-KR" altLang="en-US" sz="1050" b="0" i="0" u="none" strike="noStrike" kern="1200" cap="none" normalizeH="0" baseline="0">
                          <a:ln>
                            <a:noFill/>
                          </a:ln>
                          <a:gradFill>
                            <a:gsLst>
                              <a:gs pos="0">
                                <a:schemeClr val="tx1">
                                  <a:lumMod val="85000"/>
                                  <a:lumOff val="15000"/>
                                </a:schemeClr>
                              </a:gs>
                              <a:gs pos="100000">
                                <a:schemeClr val="tx1">
                                  <a:lumMod val="85000"/>
                                  <a:lumOff val="15000"/>
                                </a:schemeClr>
                              </a:gs>
                            </a:gsLst>
                            <a:lin ang="5400000" scaled="0"/>
                          </a:gradFill>
                          <a:effectLst/>
                          <a:latin typeface="나눔스퀘어" panose="020B0600000101010101" pitchFamily="50" charset="-127"/>
                          <a:ea typeface="나눔스퀘어" panose="020B0600000101010101" pitchFamily="50" charset="-127"/>
                          <a:cs typeface="+mn-cs"/>
                        </a:rPr>
                        <a:t>지원</a:t>
                      </a:r>
                      <a:r>
                        <a:rPr kumimoji="1" lang="en-US" altLang="ko-KR" sz="1050" b="0" i="0" u="none" strike="noStrike" kern="1200" cap="none" normalizeH="0" baseline="0">
                          <a:ln>
                            <a:noFill/>
                          </a:ln>
                          <a:gradFill>
                            <a:gsLst>
                              <a:gs pos="0">
                                <a:schemeClr val="tx1">
                                  <a:lumMod val="85000"/>
                                  <a:lumOff val="15000"/>
                                </a:schemeClr>
                              </a:gs>
                              <a:gs pos="100000">
                                <a:schemeClr val="tx1">
                                  <a:lumMod val="85000"/>
                                  <a:lumOff val="15000"/>
                                </a:schemeClr>
                              </a:gs>
                            </a:gsLst>
                            <a:lin ang="5400000" scaled="0"/>
                          </a:gradFill>
                          <a:effectLst/>
                          <a:latin typeface="나눔스퀘어" panose="020B0600000101010101" pitchFamily="50" charset="-127"/>
                          <a:ea typeface="나눔스퀘어" panose="020B0600000101010101" pitchFamily="50" charset="-127"/>
                          <a:cs typeface="+mn-cs"/>
                        </a:rPr>
                        <a:t>.</a:t>
                      </a:r>
                      <a:endParaRPr kumimoji="1" lang="ko-KR" altLang="en-US" sz="1050" b="0" i="0" u="none" strike="noStrike" kern="1200" cap="none" normalizeH="0" baseline="0">
                        <a:ln>
                          <a:noFill/>
                        </a:ln>
                        <a:gradFill>
                          <a:gsLst>
                            <a:gs pos="0">
                              <a:schemeClr val="tx1">
                                <a:lumMod val="85000"/>
                                <a:lumOff val="15000"/>
                              </a:schemeClr>
                            </a:gs>
                            <a:gs pos="100000">
                              <a:schemeClr val="tx1">
                                <a:lumMod val="85000"/>
                                <a:lumOff val="15000"/>
                              </a:schemeClr>
                            </a:gs>
                          </a:gsLst>
                          <a:lin ang="5400000" scaled="0"/>
                        </a:gradFill>
                        <a:effectLst/>
                        <a:latin typeface="나눔스퀘어" panose="020B0600000101010101" pitchFamily="50" charset="-127"/>
                        <a:ea typeface="나눔스퀘어" panose="020B0600000101010101" pitchFamily="50" charset="-127"/>
                        <a:cs typeface="+mn-cs"/>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59344074"/>
                  </a:ext>
                </a:extLst>
              </a:tr>
              <a:tr h="564914">
                <a:tc>
                  <a:txBody>
                    <a:bodyPr/>
                    <a:lstStyle/>
                    <a:p>
                      <a:pPr marL="0" marR="0" lvl="0" indent="0" algn="ctr" defTabSz="874713" rtl="0" eaLnBrk="1" fontAlgn="base" latinLnBrk="0" hangingPunct="1">
                        <a:lnSpc>
                          <a:spcPct val="100000"/>
                        </a:lnSpc>
                        <a:spcBef>
                          <a:spcPts val="0"/>
                        </a:spcBef>
                        <a:spcAft>
                          <a:spcPct val="0"/>
                        </a:spcAft>
                        <a:buClrTx/>
                        <a:buSzTx/>
                        <a:buFontTx/>
                        <a:buNone/>
                        <a:tabLst/>
                      </a:pPr>
                      <a:r>
                        <a:rPr kumimoji="1" lang="en-US" altLang="ko-KR" sz="1050" b="1" kern="1200" dirty="0">
                          <a:ln>
                            <a:noFill/>
                          </a:ln>
                          <a:gradFill>
                            <a:gsLst>
                              <a:gs pos="0">
                                <a:schemeClr val="tx1">
                                  <a:lumMod val="85000"/>
                                  <a:lumOff val="15000"/>
                                </a:schemeClr>
                              </a:gs>
                              <a:gs pos="100000">
                                <a:schemeClr val="tx1">
                                  <a:lumMod val="85000"/>
                                  <a:lumOff val="15000"/>
                                </a:schemeClr>
                              </a:gs>
                            </a:gsLst>
                            <a:lin ang="5400000" scaled="0"/>
                          </a:gradFill>
                          <a:latin typeface="나눔스퀘어 Bold" panose="020B0600000101010101" pitchFamily="50" charset="-127"/>
                          <a:ea typeface="나눔스퀘어 Bold" panose="020B0600000101010101" pitchFamily="50" charset="-127"/>
                          <a:cs typeface="+mn-cs"/>
                        </a:rPr>
                        <a:t>Azure Container Instance</a:t>
                      </a:r>
                      <a:endParaRPr kumimoji="1" lang="ko-KR" altLang="en-US" sz="1050" b="1" kern="1200" dirty="0">
                        <a:ln>
                          <a:noFill/>
                        </a:ln>
                        <a:gradFill>
                          <a:gsLst>
                            <a:gs pos="0">
                              <a:schemeClr val="tx1">
                                <a:lumMod val="85000"/>
                                <a:lumOff val="15000"/>
                              </a:schemeClr>
                            </a:gs>
                            <a:gs pos="100000">
                              <a:schemeClr val="tx1">
                                <a:lumMod val="85000"/>
                                <a:lumOff val="15000"/>
                              </a:schemeClr>
                            </a:gs>
                          </a:gsLst>
                          <a:lin ang="5400000" scaled="0"/>
                        </a:gradFill>
                        <a:latin typeface="나눔스퀘어 Bold" panose="020B0600000101010101" pitchFamily="50" charset="-127"/>
                        <a:ea typeface="나눔스퀘어 Bold" panose="020B0600000101010101" pitchFamily="50" charset="-127"/>
                        <a:cs typeface="+mn-cs"/>
                      </a:endParaRPr>
                    </a:p>
                  </a:txBody>
                  <a:tcPr marL="36000" marR="36000" marT="36000" marB="3600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ase" latinLnBrk="0" hangingPunct="1">
                        <a:lnSpc>
                          <a:spcPct val="100000"/>
                        </a:lnSpc>
                        <a:spcBef>
                          <a:spcPts val="0"/>
                        </a:spcBef>
                        <a:spcAft>
                          <a:spcPct val="0"/>
                        </a:spcAft>
                        <a:buClr>
                          <a:srgbClr val="969696"/>
                        </a:buClr>
                        <a:buSzPct val="90000"/>
                        <a:buFont typeface="Arial" panose="020B0604020202020204" pitchFamily="34" charset="0"/>
                        <a:buNone/>
                        <a:tabLst/>
                        <a:defRPr/>
                      </a:pPr>
                      <a:r>
                        <a:rPr lang="en-US" altLang="ko-KR" sz="1050" dirty="0"/>
                        <a:t>Dev/Test</a:t>
                      </a:r>
                      <a:endParaRPr kumimoji="1" lang="ko-KR" altLang="en-US" sz="1050" b="0" i="0" u="none" strike="noStrike" kern="1200" cap="none" normalizeH="0" baseline="0" dirty="0">
                        <a:ln>
                          <a:noFill/>
                        </a:ln>
                        <a:gradFill>
                          <a:gsLst>
                            <a:gs pos="0">
                              <a:schemeClr val="tx1">
                                <a:lumMod val="85000"/>
                                <a:lumOff val="15000"/>
                              </a:schemeClr>
                            </a:gs>
                            <a:gs pos="100000">
                              <a:schemeClr val="tx1">
                                <a:lumMod val="85000"/>
                                <a:lumOff val="15000"/>
                              </a:schemeClr>
                            </a:gs>
                          </a:gsLst>
                          <a:lin ang="5400000" scaled="0"/>
                        </a:gradFill>
                        <a:effectLst/>
                        <a:latin typeface="나눔스퀘어" panose="020B0600000101010101" pitchFamily="50" charset="-127"/>
                        <a:ea typeface="나눔스퀘어" panose="020B0600000101010101" pitchFamily="50" charset="-127"/>
                        <a:cs typeface="+mn-cs"/>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171450" marR="0" lvl="0" indent="-171450" algn="ctr" defTabSz="914400" rtl="0" eaLnBrk="1" fontAlgn="base" latinLnBrk="0" hangingPunct="1">
                        <a:lnSpc>
                          <a:spcPct val="100000"/>
                        </a:lnSpc>
                        <a:spcBef>
                          <a:spcPts val="0"/>
                        </a:spcBef>
                        <a:spcAft>
                          <a:spcPct val="0"/>
                        </a:spcAft>
                        <a:buClr>
                          <a:srgbClr val="969696"/>
                        </a:buClr>
                        <a:buSzPct val="90000"/>
                        <a:buFont typeface="Arial" panose="020B0604020202020204" pitchFamily="34" charset="0"/>
                        <a:buChar char="•"/>
                        <a:tabLst/>
                        <a:defRPr/>
                      </a:pPr>
                      <a:endParaRPr kumimoji="1" lang="ko-KR" altLang="en-US" sz="1050" b="0" i="0" u="none" strike="noStrike" kern="1200" cap="none" normalizeH="0" baseline="0" dirty="0">
                        <a:ln>
                          <a:noFill/>
                        </a:ln>
                        <a:gradFill>
                          <a:gsLst>
                            <a:gs pos="0">
                              <a:schemeClr val="tx1">
                                <a:lumMod val="85000"/>
                                <a:lumOff val="15000"/>
                              </a:schemeClr>
                            </a:gs>
                            <a:gs pos="100000">
                              <a:schemeClr val="tx1">
                                <a:lumMod val="85000"/>
                                <a:lumOff val="15000"/>
                              </a:schemeClr>
                            </a:gs>
                          </a:gsLst>
                          <a:lin ang="5400000" scaled="0"/>
                        </a:gradFill>
                        <a:effectLst/>
                        <a:latin typeface="나눔스퀘어" panose="020B0600000101010101" pitchFamily="50" charset="-127"/>
                        <a:ea typeface="나눔스퀘어" panose="020B0600000101010101" pitchFamily="50" charset="-127"/>
                        <a:cs typeface="+mn-cs"/>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171450" marR="0" lvl="0" indent="-171450" algn="ctr" defTabSz="914400" rtl="0" eaLnBrk="1" fontAlgn="base" latinLnBrk="0" hangingPunct="1">
                        <a:lnSpc>
                          <a:spcPct val="100000"/>
                        </a:lnSpc>
                        <a:spcBef>
                          <a:spcPts val="0"/>
                        </a:spcBef>
                        <a:spcAft>
                          <a:spcPct val="0"/>
                        </a:spcAft>
                        <a:buClr>
                          <a:srgbClr val="969696"/>
                        </a:buClr>
                        <a:buSzPct val="90000"/>
                        <a:buFont typeface="Arial" panose="020B0604020202020204" pitchFamily="34" charset="0"/>
                        <a:buChar char="•"/>
                        <a:tabLst/>
                        <a:defRPr/>
                      </a:pPr>
                      <a:endParaRPr kumimoji="1" lang="ko-KR" altLang="en-US" sz="1050" b="0" i="0" u="none" strike="noStrike" kern="1200" cap="none" normalizeH="0" baseline="0" dirty="0">
                        <a:ln>
                          <a:noFill/>
                        </a:ln>
                        <a:gradFill>
                          <a:gsLst>
                            <a:gs pos="0">
                              <a:schemeClr val="tx1">
                                <a:lumMod val="85000"/>
                                <a:lumOff val="15000"/>
                              </a:schemeClr>
                            </a:gs>
                            <a:gs pos="100000">
                              <a:schemeClr val="tx1">
                                <a:lumMod val="85000"/>
                                <a:lumOff val="15000"/>
                              </a:schemeClr>
                            </a:gs>
                          </a:gsLst>
                          <a:lin ang="5400000" scaled="0"/>
                        </a:gradFill>
                        <a:effectLst/>
                        <a:latin typeface="나눔스퀘어" panose="020B0600000101010101" pitchFamily="50" charset="-127"/>
                        <a:ea typeface="나눔스퀘어" panose="020B0600000101010101" pitchFamily="50" charset="-127"/>
                        <a:cs typeface="+mn-cs"/>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
                          <a:srgbClr val="969696"/>
                        </a:buClr>
                        <a:buSzPct val="90000"/>
                        <a:buFont typeface="Arial" panose="020B0604020202020204" pitchFamily="34" charset="0"/>
                        <a:buNone/>
                        <a:tabLst/>
                        <a:defRPr/>
                      </a:pPr>
                      <a:r>
                        <a:rPr kumimoji="1" lang="ko-KR" altLang="en-US" sz="1050" b="0" i="0" u="none" strike="noStrike" kern="1200" cap="none" normalizeH="0" baseline="0" dirty="0">
                          <a:ln>
                            <a:noFill/>
                          </a:ln>
                          <a:gradFill>
                            <a:gsLst>
                              <a:gs pos="0">
                                <a:schemeClr val="tx1">
                                  <a:lumMod val="85000"/>
                                  <a:lumOff val="15000"/>
                                </a:schemeClr>
                              </a:gs>
                              <a:gs pos="100000">
                                <a:schemeClr val="tx1">
                                  <a:lumMod val="85000"/>
                                  <a:lumOff val="15000"/>
                                </a:schemeClr>
                              </a:gs>
                            </a:gsLst>
                            <a:lin ang="5400000" scaled="0"/>
                          </a:gradFill>
                          <a:effectLst/>
                          <a:latin typeface="나눔스퀘어" panose="020B0600000101010101" pitchFamily="50" charset="-127"/>
                          <a:ea typeface="나눔스퀘어" panose="020B0600000101010101" pitchFamily="50" charset="-127"/>
                          <a:cs typeface="+mn-cs"/>
                        </a:rPr>
                        <a:t>소규모</a:t>
                      </a:r>
                      <a:r>
                        <a:rPr kumimoji="1" lang="en-US" altLang="ko-KR" sz="1050" b="0" i="0" u="none" strike="noStrike" kern="1200" cap="none" normalizeH="0" baseline="0" dirty="0">
                          <a:ln>
                            <a:noFill/>
                          </a:ln>
                          <a:gradFill>
                            <a:gsLst>
                              <a:gs pos="0">
                                <a:schemeClr val="tx1">
                                  <a:lumMod val="85000"/>
                                  <a:lumOff val="15000"/>
                                </a:schemeClr>
                              </a:gs>
                              <a:gs pos="100000">
                                <a:schemeClr val="tx1">
                                  <a:lumMod val="85000"/>
                                  <a:lumOff val="15000"/>
                                </a:schemeClr>
                              </a:gs>
                            </a:gsLst>
                            <a:lin ang="5400000" scaled="0"/>
                          </a:gradFill>
                          <a:effectLst/>
                          <a:latin typeface="나눔스퀘어" panose="020B0600000101010101" pitchFamily="50" charset="-127"/>
                          <a:ea typeface="나눔스퀘어" panose="020B0600000101010101" pitchFamily="50" charset="-127"/>
                          <a:cs typeface="+mn-cs"/>
                        </a:rPr>
                        <a:t>,</a:t>
                      </a:r>
                      <a:r>
                        <a:rPr kumimoji="1" lang="ko-KR" altLang="en-US" sz="1050" b="0" i="0" u="none" strike="noStrike" kern="1200" cap="none" normalizeH="0" baseline="0" dirty="0">
                          <a:ln>
                            <a:noFill/>
                          </a:ln>
                          <a:gradFill>
                            <a:gsLst>
                              <a:gs pos="0">
                                <a:schemeClr val="tx1">
                                  <a:lumMod val="85000"/>
                                  <a:lumOff val="15000"/>
                                </a:schemeClr>
                              </a:gs>
                              <a:gs pos="100000">
                                <a:schemeClr val="tx1">
                                  <a:lumMod val="85000"/>
                                  <a:lumOff val="15000"/>
                                </a:schemeClr>
                              </a:gs>
                            </a:gsLst>
                            <a:lin ang="5400000" scaled="0"/>
                          </a:gradFill>
                          <a:effectLst/>
                          <a:latin typeface="나눔스퀘어" panose="020B0600000101010101" pitchFamily="50" charset="-127"/>
                          <a:ea typeface="나눔스퀘어" panose="020B0600000101010101" pitchFamily="50" charset="-127"/>
                          <a:cs typeface="+mn-cs"/>
                        </a:rPr>
                        <a:t> </a:t>
                      </a:r>
                      <a:r>
                        <a:rPr kumimoji="1" lang="en-US" altLang="ko-KR" sz="1050" b="0" i="0" u="none" strike="noStrike" kern="1200" cap="none" normalizeH="0" baseline="0" dirty="0">
                          <a:ln>
                            <a:noFill/>
                          </a:ln>
                          <a:gradFill>
                            <a:gsLst>
                              <a:gs pos="0">
                                <a:schemeClr val="tx1">
                                  <a:lumMod val="85000"/>
                                  <a:lumOff val="15000"/>
                                </a:schemeClr>
                              </a:gs>
                              <a:gs pos="100000">
                                <a:schemeClr val="tx1">
                                  <a:lumMod val="85000"/>
                                  <a:lumOff val="15000"/>
                                </a:schemeClr>
                              </a:gs>
                            </a:gsLst>
                            <a:lin ang="5400000" scaled="0"/>
                          </a:gradFill>
                          <a:effectLst/>
                          <a:latin typeface="나눔스퀘어" panose="020B0600000101010101" pitchFamily="50" charset="-127"/>
                          <a:ea typeface="나눔스퀘어" panose="020B0600000101010101" pitchFamily="50" charset="-127"/>
                          <a:cs typeface="+mn-cs"/>
                        </a:rPr>
                        <a:t>CPU</a:t>
                      </a:r>
                      <a:r>
                        <a:rPr kumimoji="1" lang="ko-KR" altLang="en-US" sz="1050" b="0" i="0" u="none" strike="noStrike" kern="1200" cap="none" normalizeH="0" baseline="0" dirty="0">
                          <a:ln>
                            <a:noFill/>
                          </a:ln>
                          <a:gradFill>
                            <a:gsLst>
                              <a:gs pos="0">
                                <a:schemeClr val="tx1">
                                  <a:lumMod val="85000"/>
                                  <a:lumOff val="15000"/>
                                </a:schemeClr>
                              </a:gs>
                              <a:gs pos="100000">
                                <a:schemeClr val="tx1">
                                  <a:lumMod val="85000"/>
                                  <a:lumOff val="15000"/>
                                </a:schemeClr>
                              </a:gs>
                            </a:gsLst>
                            <a:lin ang="5400000" scaled="0"/>
                          </a:gradFill>
                          <a:effectLst/>
                          <a:latin typeface="나눔스퀘어" panose="020B0600000101010101" pitchFamily="50" charset="-127"/>
                          <a:ea typeface="나눔스퀘어" panose="020B0600000101010101" pitchFamily="50" charset="-127"/>
                          <a:cs typeface="+mn-cs"/>
                        </a:rPr>
                        <a:t>기반</a:t>
                      </a:r>
                      <a:r>
                        <a:rPr kumimoji="1" lang="en-US" altLang="ko-KR" sz="1050" b="0" i="0" u="none" strike="noStrike" kern="1200" cap="none" normalizeH="0" baseline="0" dirty="0">
                          <a:ln>
                            <a:noFill/>
                          </a:ln>
                          <a:gradFill>
                            <a:gsLst>
                              <a:gs pos="0">
                                <a:schemeClr val="tx1">
                                  <a:lumMod val="85000"/>
                                  <a:lumOff val="15000"/>
                                </a:schemeClr>
                              </a:gs>
                              <a:gs pos="100000">
                                <a:schemeClr val="tx1">
                                  <a:lumMod val="85000"/>
                                  <a:lumOff val="15000"/>
                                </a:schemeClr>
                              </a:gs>
                            </a:gsLst>
                            <a:lin ang="5400000" scaled="0"/>
                          </a:gradFill>
                          <a:effectLst/>
                          <a:latin typeface="나눔스퀘어" panose="020B0600000101010101" pitchFamily="50" charset="-127"/>
                          <a:ea typeface="나눔스퀘어" panose="020B0600000101010101" pitchFamily="50" charset="-127"/>
                          <a:cs typeface="+mn-cs"/>
                        </a:rPr>
                        <a:t>, 48GB </a:t>
                      </a:r>
                      <a:r>
                        <a:rPr kumimoji="1" lang="ko-KR" altLang="en-US" sz="1050" b="0" i="0" u="none" strike="noStrike" kern="1200" cap="none" normalizeH="0" baseline="0" dirty="0">
                          <a:ln>
                            <a:noFill/>
                          </a:ln>
                          <a:gradFill>
                            <a:gsLst>
                              <a:gs pos="0">
                                <a:schemeClr val="tx1">
                                  <a:lumMod val="85000"/>
                                  <a:lumOff val="15000"/>
                                </a:schemeClr>
                              </a:gs>
                              <a:gs pos="100000">
                                <a:schemeClr val="tx1">
                                  <a:lumMod val="85000"/>
                                  <a:lumOff val="15000"/>
                                </a:schemeClr>
                              </a:gs>
                            </a:gsLst>
                            <a:lin ang="5400000" scaled="0"/>
                          </a:gradFill>
                          <a:effectLst/>
                          <a:latin typeface="나눔스퀘어" panose="020B0600000101010101" pitchFamily="50" charset="-127"/>
                          <a:ea typeface="나눔스퀘어" panose="020B0600000101010101" pitchFamily="50" charset="-127"/>
                          <a:cs typeface="+mn-cs"/>
                        </a:rPr>
                        <a:t>메모리 이내</a:t>
                      </a: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83780820"/>
                  </a:ext>
                </a:extLst>
              </a:tr>
              <a:tr h="564914">
                <a:tc>
                  <a:txBody>
                    <a:bodyPr/>
                    <a:lstStyle/>
                    <a:p>
                      <a:pPr marL="0" marR="0" lvl="0" indent="0" algn="ctr" defTabSz="874713" rtl="0" eaLnBrk="1" fontAlgn="base" latinLnBrk="0" hangingPunct="1">
                        <a:lnSpc>
                          <a:spcPct val="100000"/>
                        </a:lnSpc>
                        <a:spcBef>
                          <a:spcPts val="0"/>
                        </a:spcBef>
                        <a:spcAft>
                          <a:spcPct val="0"/>
                        </a:spcAft>
                        <a:buClrTx/>
                        <a:buSzTx/>
                        <a:buFontTx/>
                        <a:buNone/>
                        <a:tabLst/>
                      </a:pPr>
                      <a:r>
                        <a:rPr kumimoji="1" lang="en-US" altLang="ko-KR" sz="1050" b="1" kern="1200" dirty="0">
                          <a:ln>
                            <a:noFill/>
                          </a:ln>
                          <a:gradFill>
                            <a:gsLst>
                              <a:gs pos="0">
                                <a:schemeClr val="tx1">
                                  <a:lumMod val="85000"/>
                                  <a:lumOff val="15000"/>
                                </a:schemeClr>
                              </a:gs>
                              <a:gs pos="100000">
                                <a:schemeClr val="tx1">
                                  <a:lumMod val="85000"/>
                                  <a:lumOff val="15000"/>
                                </a:schemeClr>
                              </a:gs>
                            </a:gsLst>
                            <a:lin ang="5400000" scaled="0"/>
                          </a:gradFill>
                          <a:latin typeface="나눔스퀘어 Bold" panose="020B0600000101010101" pitchFamily="50" charset="-127"/>
                          <a:ea typeface="나눔스퀘어 Bold" panose="020B0600000101010101" pitchFamily="50" charset="-127"/>
                          <a:cs typeface="+mn-cs"/>
                        </a:rPr>
                        <a:t>AML Compute</a:t>
                      </a:r>
                      <a:endParaRPr kumimoji="1" lang="ko-KR" altLang="en-US" sz="1050" b="1" kern="1200" dirty="0">
                        <a:ln>
                          <a:noFill/>
                        </a:ln>
                        <a:gradFill>
                          <a:gsLst>
                            <a:gs pos="0">
                              <a:schemeClr val="tx1">
                                <a:lumMod val="85000"/>
                                <a:lumOff val="15000"/>
                              </a:schemeClr>
                            </a:gs>
                            <a:gs pos="100000">
                              <a:schemeClr val="tx1">
                                <a:lumMod val="85000"/>
                                <a:lumOff val="15000"/>
                              </a:schemeClr>
                            </a:gs>
                          </a:gsLst>
                          <a:lin ang="5400000" scaled="0"/>
                        </a:gradFill>
                        <a:latin typeface="나눔스퀘어 Bold" panose="020B0600000101010101" pitchFamily="50" charset="-127"/>
                        <a:ea typeface="나눔스퀘어 Bold" panose="020B0600000101010101" pitchFamily="50" charset="-127"/>
                        <a:cs typeface="+mn-cs"/>
                      </a:endParaRPr>
                    </a:p>
                  </a:txBody>
                  <a:tcPr marL="36000" marR="36000" marT="36000" marB="3600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ase" latinLnBrk="0" hangingPunct="1">
                        <a:lnSpc>
                          <a:spcPct val="100000"/>
                        </a:lnSpc>
                        <a:spcBef>
                          <a:spcPts val="0"/>
                        </a:spcBef>
                        <a:spcAft>
                          <a:spcPct val="0"/>
                        </a:spcAft>
                        <a:buClr>
                          <a:srgbClr val="969696"/>
                        </a:buClr>
                        <a:buSzPct val="90000"/>
                        <a:buFont typeface="Arial" panose="020B0604020202020204" pitchFamily="34" charset="0"/>
                        <a:buNone/>
                        <a:tabLst/>
                        <a:defRPr/>
                      </a:pPr>
                      <a:r>
                        <a:rPr kumimoji="1" lang="ko-KR" altLang="en-US" sz="1050" b="0" i="0" u="none" strike="noStrike" kern="1200" cap="none" normalizeH="0" baseline="0" dirty="0">
                          <a:ln>
                            <a:noFill/>
                          </a:ln>
                          <a:gradFill>
                            <a:gsLst>
                              <a:gs pos="0">
                                <a:schemeClr val="tx1">
                                  <a:lumMod val="85000"/>
                                  <a:lumOff val="15000"/>
                                </a:schemeClr>
                              </a:gs>
                              <a:gs pos="100000">
                                <a:schemeClr val="tx1">
                                  <a:lumMod val="85000"/>
                                  <a:lumOff val="15000"/>
                                </a:schemeClr>
                              </a:gs>
                            </a:gsLst>
                            <a:lin ang="5400000" scaled="0"/>
                          </a:gradFill>
                          <a:effectLst/>
                          <a:latin typeface="나눔스퀘어" panose="020B0600000101010101" pitchFamily="50" charset="-127"/>
                          <a:ea typeface="나눔스퀘어" panose="020B0600000101010101" pitchFamily="50" charset="-127"/>
                          <a:cs typeface="+mn-cs"/>
                        </a:rPr>
                        <a:t>배치 추론</a:t>
                      </a: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
                          <a:srgbClr val="969696"/>
                        </a:buClr>
                        <a:buSzPct val="90000"/>
                        <a:buFont typeface="Arial" panose="020B0604020202020204" pitchFamily="34" charset="0"/>
                        <a:buNone/>
                        <a:tabLst/>
                        <a:defRPr/>
                      </a:pPr>
                      <a:r>
                        <a:rPr kumimoji="1" lang="en-US" altLang="ko-KR" sz="1050" b="0" i="0" u="none" strike="noStrike" kern="1200" cap="none" normalizeH="0" baseline="0">
                          <a:ln>
                            <a:noFill/>
                          </a:ln>
                          <a:gradFill>
                            <a:gsLst>
                              <a:gs pos="0">
                                <a:schemeClr val="tx1">
                                  <a:lumMod val="85000"/>
                                  <a:lumOff val="15000"/>
                                </a:schemeClr>
                              </a:gs>
                              <a:gs pos="100000">
                                <a:schemeClr val="tx1">
                                  <a:lumMod val="85000"/>
                                  <a:lumOff val="15000"/>
                                </a:schemeClr>
                              </a:gs>
                            </a:gsLst>
                            <a:lin ang="5400000" scaled="0"/>
                          </a:gradFill>
                          <a:effectLst/>
                          <a:latin typeface="나눔스퀘어" panose="020B0600000101010101" pitchFamily="50" charset="-127"/>
                          <a:ea typeface="나눔스퀘어" panose="020B0600000101010101" pitchFamily="50" charset="-127"/>
                          <a:cs typeface="+mn-cs"/>
                        </a:rPr>
                        <a:t>Y</a:t>
                      </a:r>
                      <a:endParaRPr kumimoji="1" lang="ko-KR" altLang="en-US" sz="1050" b="0" i="0" u="none" strike="noStrike" kern="1200" cap="none" normalizeH="0" baseline="0">
                        <a:ln>
                          <a:noFill/>
                        </a:ln>
                        <a:gradFill>
                          <a:gsLst>
                            <a:gs pos="0">
                              <a:schemeClr val="tx1">
                                <a:lumMod val="85000"/>
                                <a:lumOff val="15000"/>
                              </a:schemeClr>
                            </a:gs>
                            <a:gs pos="100000">
                              <a:schemeClr val="tx1">
                                <a:lumMod val="85000"/>
                                <a:lumOff val="15000"/>
                              </a:schemeClr>
                            </a:gs>
                          </a:gsLst>
                          <a:lin ang="5400000" scaled="0"/>
                        </a:gradFill>
                        <a:effectLst/>
                        <a:latin typeface="나눔스퀘어" panose="020B0600000101010101" pitchFamily="50" charset="-127"/>
                        <a:ea typeface="나눔스퀘어" panose="020B0600000101010101" pitchFamily="50" charset="-127"/>
                        <a:cs typeface="+mn-cs"/>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171450" marR="0" lvl="0" indent="-171450" algn="ctr" defTabSz="914400" rtl="0" eaLnBrk="1" fontAlgn="base" latinLnBrk="0" hangingPunct="1">
                        <a:lnSpc>
                          <a:spcPct val="100000"/>
                        </a:lnSpc>
                        <a:spcBef>
                          <a:spcPts val="0"/>
                        </a:spcBef>
                        <a:spcAft>
                          <a:spcPct val="0"/>
                        </a:spcAft>
                        <a:buClr>
                          <a:srgbClr val="969696"/>
                        </a:buClr>
                        <a:buSzPct val="90000"/>
                        <a:buFont typeface="Arial" panose="020B0604020202020204" pitchFamily="34" charset="0"/>
                        <a:buChar char="•"/>
                        <a:tabLst/>
                        <a:defRPr/>
                      </a:pPr>
                      <a:endParaRPr kumimoji="1" lang="ko-KR" altLang="en-US" sz="1050" b="0" i="0" u="none" strike="noStrike" kern="1200" cap="none" normalizeH="0" baseline="0" dirty="0">
                        <a:ln>
                          <a:noFill/>
                        </a:ln>
                        <a:gradFill>
                          <a:gsLst>
                            <a:gs pos="0">
                              <a:schemeClr val="tx1">
                                <a:lumMod val="85000"/>
                                <a:lumOff val="15000"/>
                              </a:schemeClr>
                            </a:gs>
                            <a:gs pos="100000">
                              <a:schemeClr val="tx1">
                                <a:lumMod val="85000"/>
                                <a:lumOff val="15000"/>
                              </a:schemeClr>
                            </a:gs>
                          </a:gsLst>
                          <a:lin ang="5400000" scaled="0"/>
                        </a:gradFill>
                        <a:effectLst/>
                        <a:latin typeface="나눔스퀘어" panose="020B0600000101010101" pitchFamily="50" charset="-127"/>
                        <a:ea typeface="나눔스퀘어" panose="020B0600000101010101" pitchFamily="50" charset="-127"/>
                        <a:cs typeface="+mn-cs"/>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
                          <a:srgbClr val="969696"/>
                        </a:buClr>
                        <a:buSzPct val="90000"/>
                        <a:buFont typeface="Arial" panose="020B0604020202020204" pitchFamily="34" charset="0"/>
                        <a:buNone/>
                        <a:tabLst/>
                        <a:defRPr/>
                      </a:pPr>
                      <a:r>
                        <a:rPr kumimoji="1" lang="en-US" altLang="ko-KR" sz="1050" b="0" i="0" u="none" strike="noStrike" kern="1200" cap="none" normalizeH="0" baseline="0" dirty="0">
                          <a:ln>
                            <a:noFill/>
                          </a:ln>
                          <a:gradFill>
                            <a:gsLst>
                              <a:gs pos="0">
                                <a:schemeClr val="tx1">
                                  <a:lumMod val="85000"/>
                                  <a:lumOff val="15000"/>
                                </a:schemeClr>
                              </a:gs>
                              <a:gs pos="100000">
                                <a:schemeClr val="tx1">
                                  <a:lumMod val="85000"/>
                                  <a:lumOff val="15000"/>
                                </a:schemeClr>
                              </a:gs>
                            </a:gsLst>
                            <a:lin ang="5400000" scaled="0"/>
                          </a:gradFill>
                          <a:effectLst/>
                          <a:latin typeface="나눔스퀘어" panose="020B0600000101010101" pitchFamily="50" charset="-127"/>
                          <a:ea typeface="나눔스퀘어" panose="020B0600000101010101" pitchFamily="50" charset="-127"/>
                          <a:cs typeface="+mn-cs"/>
                        </a:rPr>
                        <a:t>Dedicated </a:t>
                      </a:r>
                      <a:r>
                        <a:rPr kumimoji="1" lang="ko-KR" altLang="en-US" sz="1050" b="0" i="0" u="none" strike="noStrike" kern="1200" cap="none" normalizeH="0" baseline="0" dirty="0">
                          <a:ln>
                            <a:noFill/>
                          </a:ln>
                          <a:gradFill>
                            <a:gsLst>
                              <a:gs pos="0">
                                <a:schemeClr val="tx1">
                                  <a:lumMod val="85000"/>
                                  <a:lumOff val="15000"/>
                                </a:schemeClr>
                              </a:gs>
                              <a:gs pos="100000">
                                <a:schemeClr val="tx1">
                                  <a:lumMod val="85000"/>
                                  <a:lumOff val="15000"/>
                                </a:schemeClr>
                              </a:gs>
                            </a:gsLst>
                            <a:lin ang="5400000" scaled="0"/>
                          </a:gradFill>
                          <a:effectLst/>
                          <a:latin typeface="나눔스퀘어" panose="020B0600000101010101" pitchFamily="50" charset="-127"/>
                          <a:ea typeface="나눔스퀘어" panose="020B0600000101010101" pitchFamily="50" charset="-127"/>
                          <a:cs typeface="+mn-cs"/>
                        </a:rPr>
                        <a:t>및 </a:t>
                      </a:r>
                      <a:r>
                        <a:rPr kumimoji="1" lang="en-US" altLang="ko-KR" sz="1050" b="0" i="0" u="none" strike="noStrike" kern="1200" cap="none" normalizeH="0" baseline="0" dirty="0">
                          <a:ln>
                            <a:noFill/>
                          </a:ln>
                          <a:gradFill>
                            <a:gsLst>
                              <a:gs pos="0">
                                <a:schemeClr val="tx1">
                                  <a:lumMod val="85000"/>
                                  <a:lumOff val="15000"/>
                                </a:schemeClr>
                              </a:gs>
                              <a:gs pos="100000">
                                <a:schemeClr val="tx1">
                                  <a:lumMod val="85000"/>
                                  <a:lumOff val="15000"/>
                                </a:schemeClr>
                              </a:gs>
                            </a:gsLst>
                            <a:lin ang="5400000" scaled="0"/>
                          </a:gradFill>
                          <a:effectLst/>
                          <a:latin typeface="나눔스퀘어" panose="020B0600000101010101" pitchFamily="50" charset="-127"/>
                          <a:ea typeface="나눔스퀘어" panose="020B0600000101010101" pitchFamily="50" charset="-127"/>
                          <a:cs typeface="+mn-cs"/>
                        </a:rPr>
                        <a:t>Low Priority </a:t>
                      </a:r>
                      <a:r>
                        <a:rPr kumimoji="1" lang="ko-KR" altLang="en-US" sz="1050" b="0" i="0" u="none" strike="noStrike" kern="1200" cap="none" normalizeH="0" baseline="0" dirty="0">
                          <a:ln>
                            <a:noFill/>
                          </a:ln>
                          <a:gradFill>
                            <a:gsLst>
                              <a:gs pos="0">
                                <a:schemeClr val="tx1">
                                  <a:lumMod val="85000"/>
                                  <a:lumOff val="15000"/>
                                </a:schemeClr>
                              </a:gs>
                              <a:gs pos="100000">
                                <a:schemeClr val="tx1">
                                  <a:lumMod val="85000"/>
                                  <a:lumOff val="15000"/>
                                </a:schemeClr>
                              </a:gs>
                            </a:gsLst>
                            <a:lin ang="5400000" scaled="0"/>
                          </a:gradFill>
                          <a:effectLst/>
                          <a:latin typeface="나눔스퀘어" panose="020B0600000101010101" pitchFamily="50" charset="-127"/>
                          <a:ea typeface="나눔스퀘어" panose="020B0600000101010101" pitchFamily="50" charset="-127"/>
                          <a:cs typeface="+mn-cs"/>
                        </a:rPr>
                        <a:t>지원</a:t>
                      </a: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23898899"/>
                  </a:ext>
                </a:extLst>
              </a:tr>
              <a:tr h="348680">
                <a:tc>
                  <a:txBody>
                    <a:bodyPr/>
                    <a:lstStyle/>
                    <a:p>
                      <a:pPr marL="0" marR="0" lvl="0" indent="0" algn="ctr" defTabSz="874713" rtl="0" eaLnBrk="1" fontAlgn="base" latinLnBrk="0" hangingPunct="1">
                        <a:lnSpc>
                          <a:spcPct val="100000"/>
                        </a:lnSpc>
                        <a:spcBef>
                          <a:spcPts val="0"/>
                        </a:spcBef>
                        <a:spcAft>
                          <a:spcPct val="0"/>
                        </a:spcAft>
                        <a:buClrTx/>
                        <a:buSzTx/>
                        <a:buFontTx/>
                        <a:buNone/>
                        <a:tabLst/>
                      </a:pPr>
                      <a:r>
                        <a:rPr kumimoji="1" lang="en-US" altLang="ko-KR" sz="1050" b="1" kern="1200" dirty="0">
                          <a:ln>
                            <a:noFill/>
                          </a:ln>
                          <a:gradFill>
                            <a:gsLst>
                              <a:gs pos="0">
                                <a:schemeClr val="tx1">
                                  <a:lumMod val="85000"/>
                                  <a:lumOff val="15000"/>
                                </a:schemeClr>
                              </a:gs>
                              <a:gs pos="100000">
                                <a:schemeClr val="tx1">
                                  <a:lumMod val="85000"/>
                                  <a:lumOff val="15000"/>
                                </a:schemeClr>
                              </a:gs>
                            </a:gsLst>
                            <a:lin ang="5400000" scaled="0"/>
                          </a:gradFill>
                          <a:latin typeface="나눔스퀘어 Bold" panose="020B0600000101010101" pitchFamily="50" charset="-127"/>
                          <a:ea typeface="나눔스퀘어 Bold" panose="020B0600000101010101" pitchFamily="50" charset="-127"/>
                          <a:cs typeface="+mn-cs"/>
                        </a:rPr>
                        <a:t>Azure Functions</a:t>
                      </a:r>
                      <a:endParaRPr kumimoji="1" lang="ko-KR" altLang="en-US" sz="1050" b="1" kern="1200" dirty="0">
                        <a:ln>
                          <a:noFill/>
                        </a:ln>
                        <a:gradFill>
                          <a:gsLst>
                            <a:gs pos="0">
                              <a:schemeClr val="tx1">
                                <a:lumMod val="85000"/>
                                <a:lumOff val="15000"/>
                              </a:schemeClr>
                            </a:gs>
                            <a:gs pos="100000">
                              <a:schemeClr val="tx1">
                                <a:lumMod val="85000"/>
                                <a:lumOff val="15000"/>
                              </a:schemeClr>
                            </a:gs>
                          </a:gsLst>
                          <a:lin ang="5400000" scaled="0"/>
                        </a:gradFill>
                        <a:latin typeface="나눔스퀘어 Bold" panose="020B0600000101010101" pitchFamily="50" charset="-127"/>
                        <a:ea typeface="나눔스퀘어 Bold" panose="020B0600000101010101" pitchFamily="50" charset="-127"/>
                        <a:cs typeface="+mn-cs"/>
                      </a:endParaRPr>
                    </a:p>
                  </a:txBody>
                  <a:tcPr marL="36000" marR="36000" marT="36000" marB="3600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ase" latinLnBrk="0" hangingPunct="1">
                        <a:lnSpc>
                          <a:spcPct val="100000"/>
                        </a:lnSpc>
                        <a:spcBef>
                          <a:spcPts val="0"/>
                        </a:spcBef>
                        <a:spcAft>
                          <a:spcPct val="0"/>
                        </a:spcAft>
                        <a:buClr>
                          <a:srgbClr val="969696"/>
                        </a:buClr>
                        <a:buSzPct val="90000"/>
                        <a:buFont typeface="Arial" panose="020B0604020202020204" pitchFamily="34" charset="0"/>
                        <a:buNone/>
                        <a:tabLst/>
                        <a:defRPr/>
                      </a:pPr>
                      <a:r>
                        <a:rPr kumimoji="1" lang="ko-KR" altLang="en-US" sz="1050" b="0" i="0" u="none" strike="noStrike" kern="1200" cap="none" normalizeH="0" baseline="0" dirty="0">
                          <a:ln>
                            <a:noFill/>
                          </a:ln>
                          <a:gradFill>
                            <a:gsLst>
                              <a:gs pos="0">
                                <a:schemeClr val="tx1">
                                  <a:lumMod val="85000"/>
                                  <a:lumOff val="15000"/>
                                </a:schemeClr>
                              </a:gs>
                              <a:gs pos="100000">
                                <a:schemeClr val="tx1">
                                  <a:lumMod val="85000"/>
                                  <a:lumOff val="15000"/>
                                </a:schemeClr>
                              </a:gs>
                            </a:gsLst>
                            <a:lin ang="5400000" scaled="0"/>
                          </a:gradFill>
                          <a:effectLst/>
                          <a:latin typeface="나눔스퀘어" panose="020B0600000101010101" pitchFamily="50" charset="-127"/>
                          <a:ea typeface="나눔스퀘어" panose="020B0600000101010101" pitchFamily="50" charset="-127"/>
                          <a:cs typeface="+mn-cs"/>
                        </a:rPr>
                        <a:t>실시간 추론</a:t>
                      </a: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
                          <a:srgbClr val="969696"/>
                        </a:buClr>
                        <a:buSzPct val="90000"/>
                        <a:buFont typeface="Arial" panose="020B0604020202020204" pitchFamily="34" charset="0"/>
                        <a:buNone/>
                        <a:tabLst/>
                        <a:defRPr/>
                      </a:pPr>
                      <a:endParaRPr kumimoji="1" lang="ko-KR" altLang="en-US" sz="1050" b="0" i="0" u="none" strike="noStrike" kern="1200" cap="none" normalizeH="0" baseline="0" dirty="0">
                        <a:ln>
                          <a:noFill/>
                        </a:ln>
                        <a:gradFill>
                          <a:gsLst>
                            <a:gs pos="0">
                              <a:schemeClr val="tx1">
                                <a:lumMod val="85000"/>
                                <a:lumOff val="15000"/>
                              </a:schemeClr>
                            </a:gs>
                            <a:gs pos="100000">
                              <a:schemeClr val="tx1">
                                <a:lumMod val="85000"/>
                                <a:lumOff val="15000"/>
                              </a:schemeClr>
                            </a:gs>
                          </a:gsLst>
                          <a:lin ang="5400000" scaled="0"/>
                        </a:gradFill>
                        <a:effectLst/>
                        <a:latin typeface="나눔스퀘어" panose="020B0600000101010101" pitchFamily="50" charset="-127"/>
                        <a:ea typeface="나눔스퀘어" panose="020B0600000101010101" pitchFamily="50" charset="-127"/>
                        <a:cs typeface="+mn-cs"/>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171450" marR="0" lvl="0" indent="-171450" algn="ctr" defTabSz="914400" rtl="0" eaLnBrk="1" fontAlgn="base" latinLnBrk="0" hangingPunct="1">
                        <a:lnSpc>
                          <a:spcPct val="100000"/>
                        </a:lnSpc>
                        <a:spcBef>
                          <a:spcPts val="0"/>
                        </a:spcBef>
                        <a:spcAft>
                          <a:spcPct val="0"/>
                        </a:spcAft>
                        <a:buClr>
                          <a:srgbClr val="969696"/>
                        </a:buClr>
                        <a:buSzPct val="90000"/>
                        <a:buFont typeface="Arial" panose="020B0604020202020204" pitchFamily="34" charset="0"/>
                        <a:buChar char="•"/>
                        <a:tabLst/>
                        <a:defRPr/>
                      </a:pPr>
                      <a:endParaRPr kumimoji="1" lang="ko-KR" altLang="en-US" sz="1050" b="0" i="0" u="none" strike="noStrike" kern="1200" cap="none" normalizeH="0" baseline="0" dirty="0">
                        <a:ln>
                          <a:noFill/>
                        </a:ln>
                        <a:gradFill>
                          <a:gsLst>
                            <a:gs pos="0">
                              <a:schemeClr val="tx1">
                                <a:lumMod val="85000"/>
                                <a:lumOff val="15000"/>
                              </a:schemeClr>
                            </a:gs>
                            <a:gs pos="100000">
                              <a:schemeClr val="tx1">
                                <a:lumMod val="85000"/>
                                <a:lumOff val="15000"/>
                              </a:schemeClr>
                            </a:gs>
                          </a:gsLst>
                          <a:lin ang="5400000" scaled="0"/>
                        </a:gradFill>
                        <a:effectLst/>
                        <a:latin typeface="나눔스퀘어" panose="020B0600000101010101" pitchFamily="50" charset="-127"/>
                        <a:ea typeface="나눔스퀘어" panose="020B0600000101010101" pitchFamily="50" charset="-127"/>
                        <a:cs typeface="+mn-cs"/>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
                          <a:srgbClr val="969696"/>
                        </a:buClr>
                        <a:buSzPct val="90000"/>
                        <a:buFont typeface="Arial" panose="020B0604020202020204" pitchFamily="34" charset="0"/>
                        <a:buNone/>
                        <a:tabLst/>
                        <a:defRPr/>
                      </a:pPr>
                      <a:endParaRPr kumimoji="1" lang="ko-KR" altLang="en-US" sz="1050" b="0" i="0" u="none" strike="noStrike" kern="1200" cap="none" normalizeH="0" baseline="0" dirty="0">
                        <a:ln>
                          <a:noFill/>
                        </a:ln>
                        <a:gradFill>
                          <a:gsLst>
                            <a:gs pos="0">
                              <a:schemeClr val="tx1">
                                <a:lumMod val="85000"/>
                                <a:lumOff val="15000"/>
                              </a:schemeClr>
                            </a:gs>
                            <a:gs pos="100000">
                              <a:schemeClr val="tx1">
                                <a:lumMod val="85000"/>
                                <a:lumOff val="15000"/>
                              </a:schemeClr>
                            </a:gs>
                          </a:gsLst>
                          <a:lin ang="5400000" scaled="0"/>
                        </a:gradFill>
                        <a:effectLst/>
                        <a:latin typeface="나눔스퀘어" panose="020B0600000101010101" pitchFamily="50" charset="-127"/>
                        <a:ea typeface="나눔스퀘어" panose="020B0600000101010101" pitchFamily="50" charset="-127"/>
                        <a:cs typeface="+mn-cs"/>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00856401"/>
                  </a:ext>
                </a:extLst>
              </a:tr>
              <a:tr h="348680">
                <a:tc>
                  <a:txBody>
                    <a:bodyPr/>
                    <a:lstStyle/>
                    <a:p>
                      <a:pPr marL="0" marR="0" lvl="0" indent="0" algn="ctr" defTabSz="874713" rtl="0" eaLnBrk="1" fontAlgn="base" latinLnBrk="0" hangingPunct="1">
                        <a:lnSpc>
                          <a:spcPct val="100000"/>
                        </a:lnSpc>
                        <a:spcBef>
                          <a:spcPts val="0"/>
                        </a:spcBef>
                        <a:spcAft>
                          <a:spcPct val="0"/>
                        </a:spcAft>
                        <a:buClrTx/>
                        <a:buSzTx/>
                        <a:buFontTx/>
                        <a:buNone/>
                        <a:tabLst/>
                      </a:pPr>
                      <a:r>
                        <a:rPr kumimoji="1" lang="en-US" altLang="ko-KR" sz="1050" b="1" kern="1200" dirty="0">
                          <a:ln>
                            <a:noFill/>
                          </a:ln>
                          <a:gradFill>
                            <a:gsLst>
                              <a:gs pos="0">
                                <a:schemeClr val="tx1">
                                  <a:lumMod val="85000"/>
                                  <a:lumOff val="15000"/>
                                </a:schemeClr>
                              </a:gs>
                              <a:gs pos="100000">
                                <a:schemeClr val="tx1">
                                  <a:lumMod val="85000"/>
                                  <a:lumOff val="15000"/>
                                </a:schemeClr>
                              </a:gs>
                            </a:gsLst>
                            <a:lin ang="5400000" scaled="0"/>
                          </a:gradFill>
                          <a:latin typeface="나눔스퀘어 Bold" panose="020B0600000101010101" pitchFamily="50" charset="-127"/>
                          <a:ea typeface="나눔스퀘어 Bold" panose="020B0600000101010101" pitchFamily="50" charset="-127"/>
                          <a:cs typeface="+mn-cs"/>
                        </a:rPr>
                        <a:t>IoT Edge</a:t>
                      </a:r>
                      <a:endParaRPr kumimoji="1" lang="ko-KR" altLang="en-US" sz="1050" b="1" kern="1200" dirty="0">
                        <a:ln>
                          <a:noFill/>
                        </a:ln>
                        <a:gradFill>
                          <a:gsLst>
                            <a:gs pos="0">
                              <a:schemeClr val="tx1">
                                <a:lumMod val="85000"/>
                                <a:lumOff val="15000"/>
                              </a:schemeClr>
                            </a:gs>
                            <a:gs pos="100000">
                              <a:schemeClr val="tx1">
                                <a:lumMod val="85000"/>
                                <a:lumOff val="15000"/>
                              </a:schemeClr>
                            </a:gs>
                          </a:gsLst>
                          <a:lin ang="5400000" scaled="0"/>
                        </a:gradFill>
                        <a:latin typeface="나눔스퀘어 Bold" panose="020B0600000101010101" pitchFamily="50" charset="-127"/>
                        <a:ea typeface="나눔스퀘어 Bold" panose="020B0600000101010101" pitchFamily="50" charset="-127"/>
                        <a:cs typeface="+mn-cs"/>
                      </a:endParaRPr>
                    </a:p>
                  </a:txBody>
                  <a:tcPr marL="36000" marR="36000" marT="36000" marB="3600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ase" latinLnBrk="0" hangingPunct="1">
                        <a:lnSpc>
                          <a:spcPct val="100000"/>
                        </a:lnSpc>
                        <a:spcBef>
                          <a:spcPts val="0"/>
                        </a:spcBef>
                        <a:spcAft>
                          <a:spcPct val="0"/>
                        </a:spcAft>
                        <a:buClr>
                          <a:srgbClr val="969696"/>
                        </a:buClr>
                        <a:buSzPct val="90000"/>
                        <a:buFont typeface="Arial" panose="020B0604020202020204" pitchFamily="34" charset="0"/>
                        <a:buNone/>
                        <a:tabLst/>
                        <a:defRPr/>
                      </a:pPr>
                      <a:r>
                        <a:rPr kumimoji="1" lang="en-US" altLang="ko-KR" sz="1050" b="0" i="0" u="none" strike="noStrike" kern="1200" cap="none" normalizeH="0" baseline="0" dirty="0">
                          <a:ln>
                            <a:noFill/>
                          </a:ln>
                          <a:gradFill>
                            <a:gsLst>
                              <a:gs pos="0">
                                <a:schemeClr val="tx1">
                                  <a:lumMod val="85000"/>
                                  <a:lumOff val="15000"/>
                                </a:schemeClr>
                              </a:gs>
                              <a:gs pos="100000">
                                <a:schemeClr val="tx1">
                                  <a:lumMod val="85000"/>
                                  <a:lumOff val="15000"/>
                                </a:schemeClr>
                              </a:gs>
                            </a:gsLst>
                            <a:lin ang="5400000" scaled="0"/>
                          </a:gradFill>
                          <a:effectLst/>
                          <a:latin typeface="나눔스퀘어" panose="020B0600000101010101" pitchFamily="50" charset="-127"/>
                          <a:ea typeface="나눔스퀘어" panose="020B0600000101010101" pitchFamily="50" charset="-127"/>
                          <a:cs typeface="+mn-cs"/>
                        </a:rPr>
                        <a:t>Edge </a:t>
                      </a:r>
                      <a:r>
                        <a:rPr kumimoji="1" lang="ko-KR" altLang="en-US" sz="1050" b="0" i="0" u="none" strike="noStrike" kern="1200" cap="none" normalizeH="0" baseline="0" dirty="0">
                          <a:ln>
                            <a:noFill/>
                          </a:ln>
                          <a:gradFill>
                            <a:gsLst>
                              <a:gs pos="0">
                                <a:schemeClr val="tx1">
                                  <a:lumMod val="85000"/>
                                  <a:lumOff val="15000"/>
                                </a:schemeClr>
                              </a:gs>
                              <a:gs pos="100000">
                                <a:schemeClr val="tx1">
                                  <a:lumMod val="85000"/>
                                  <a:lumOff val="15000"/>
                                </a:schemeClr>
                              </a:gs>
                            </a:gsLst>
                            <a:lin ang="5400000" scaled="0"/>
                          </a:gradFill>
                          <a:effectLst/>
                          <a:latin typeface="나눔스퀘어" panose="020B0600000101010101" pitchFamily="50" charset="-127"/>
                          <a:ea typeface="나눔스퀘어" panose="020B0600000101010101" pitchFamily="50" charset="-127"/>
                          <a:cs typeface="+mn-cs"/>
                        </a:rPr>
                        <a:t>추론</a:t>
                      </a: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
                          <a:srgbClr val="969696"/>
                        </a:buClr>
                        <a:buSzPct val="90000"/>
                        <a:buFont typeface="Arial" panose="020B0604020202020204" pitchFamily="34" charset="0"/>
                        <a:buNone/>
                        <a:tabLst/>
                        <a:defRPr/>
                      </a:pPr>
                      <a:endParaRPr kumimoji="1" lang="ko-KR" altLang="en-US" sz="1050" b="0" i="0" u="none" strike="noStrike" kern="1200" cap="none" normalizeH="0" baseline="0">
                        <a:ln>
                          <a:noFill/>
                        </a:ln>
                        <a:gradFill>
                          <a:gsLst>
                            <a:gs pos="0">
                              <a:schemeClr val="tx1">
                                <a:lumMod val="85000"/>
                                <a:lumOff val="15000"/>
                              </a:schemeClr>
                            </a:gs>
                            <a:gs pos="100000">
                              <a:schemeClr val="tx1">
                                <a:lumMod val="85000"/>
                                <a:lumOff val="15000"/>
                              </a:schemeClr>
                            </a:gs>
                          </a:gsLst>
                          <a:lin ang="5400000" scaled="0"/>
                        </a:gradFill>
                        <a:effectLst/>
                        <a:latin typeface="나눔스퀘어" panose="020B0600000101010101" pitchFamily="50" charset="-127"/>
                        <a:ea typeface="나눔스퀘어" panose="020B0600000101010101" pitchFamily="50" charset="-127"/>
                        <a:cs typeface="+mn-cs"/>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171450" marR="0" lvl="0" indent="-171450" algn="ctr" defTabSz="914400" rtl="0" eaLnBrk="1" fontAlgn="base" latinLnBrk="0" hangingPunct="1">
                        <a:lnSpc>
                          <a:spcPct val="100000"/>
                        </a:lnSpc>
                        <a:spcBef>
                          <a:spcPts val="0"/>
                        </a:spcBef>
                        <a:spcAft>
                          <a:spcPct val="0"/>
                        </a:spcAft>
                        <a:buClr>
                          <a:srgbClr val="969696"/>
                        </a:buClr>
                        <a:buSzPct val="90000"/>
                        <a:buFont typeface="Arial" panose="020B0604020202020204" pitchFamily="34" charset="0"/>
                        <a:buChar char="•"/>
                        <a:tabLst/>
                        <a:defRPr/>
                      </a:pPr>
                      <a:endParaRPr kumimoji="1" lang="ko-KR" altLang="en-US" sz="1050" b="0" i="0" u="none" strike="noStrike" kern="1200" cap="none" normalizeH="0" baseline="0">
                        <a:ln>
                          <a:noFill/>
                        </a:ln>
                        <a:gradFill>
                          <a:gsLst>
                            <a:gs pos="0">
                              <a:schemeClr val="tx1">
                                <a:lumMod val="85000"/>
                                <a:lumOff val="15000"/>
                              </a:schemeClr>
                            </a:gs>
                            <a:gs pos="100000">
                              <a:schemeClr val="tx1">
                                <a:lumMod val="85000"/>
                                <a:lumOff val="15000"/>
                              </a:schemeClr>
                            </a:gs>
                          </a:gsLst>
                          <a:lin ang="5400000" scaled="0"/>
                        </a:gradFill>
                        <a:effectLst/>
                        <a:latin typeface="나눔스퀘어" panose="020B0600000101010101" pitchFamily="50" charset="-127"/>
                        <a:ea typeface="나눔스퀘어" panose="020B0600000101010101" pitchFamily="50" charset="-127"/>
                        <a:cs typeface="+mn-cs"/>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
                          <a:srgbClr val="969696"/>
                        </a:buClr>
                        <a:buSzPct val="90000"/>
                        <a:buFont typeface="Arial" panose="020B0604020202020204" pitchFamily="34" charset="0"/>
                        <a:buNone/>
                        <a:tabLst/>
                        <a:defRPr/>
                      </a:pPr>
                      <a:endParaRPr kumimoji="1" lang="ko-KR" altLang="en-US" sz="1050" b="0" i="0" u="none" strike="noStrike" kern="1200" cap="none" normalizeH="0" baseline="0" dirty="0">
                        <a:ln>
                          <a:noFill/>
                        </a:ln>
                        <a:gradFill>
                          <a:gsLst>
                            <a:gs pos="0">
                              <a:schemeClr val="tx1">
                                <a:lumMod val="85000"/>
                                <a:lumOff val="15000"/>
                              </a:schemeClr>
                            </a:gs>
                            <a:gs pos="100000">
                              <a:schemeClr val="tx1">
                                <a:lumMod val="85000"/>
                                <a:lumOff val="15000"/>
                              </a:schemeClr>
                            </a:gs>
                          </a:gsLst>
                          <a:lin ang="5400000" scaled="0"/>
                        </a:gradFill>
                        <a:effectLst/>
                        <a:latin typeface="나눔스퀘어" panose="020B0600000101010101" pitchFamily="50" charset="-127"/>
                        <a:ea typeface="나눔스퀘어" panose="020B0600000101010101" pitchFamily="50" charset="-127"/>
                        <a:cs typeface="+mn-cs"/>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77135861"/>
                  </a:ext>
                </a:extLst>
              </a:tr>
              <a:tr h="348680">
                <a:tc>
                  <a:txBody>
                    <a:bodyPr/>
                    <a:lstStyle/>
                    <a:p>
                      <a:pPr marL="0" marR="0" lvl="0" indent="0" algn="ctr" defTabSz="874713" rtl="0" eaLnBrk="1" fontAlgn="base" latinLnBrk="0" hangingPunct="1">
                        <a:lnSpc>
                          <a:spcPct val="100000"/>
                        </a:lnSpc>
                        <a:spcBef>
                          <a:spcPts val="0"/>
                        </a:spcBef>
                        <a:spcAft>
                          <a:spcPct val="0"/>
                        </a:spcAft>
                        <a:buClrTx/>
                        <a:buSzTx/>
                        <a:buFontTx/>
                        <a:buNone/>
                        <a:tabLst/>
                      </a:pPr>
                      <a:r>
                        <a:rPr kumimoji="1" lang="en-US" altLang="ko-KR" sz="1050" b="1" kern="1200">
                          <a:ln>
                            <a:noFill/>
                          </a:ln>
                          <a:gradFill>
                            <a:gsLst>
                              <a:gs pos="0">
                                <a:schemeClr val="tx1">
                                  <a:lumMod val="85000"/>
                                  <a:lumOff val="15000"/>
                                </a:schemeClr>
                              </a:gs>
                              <a:gs pos="100000">
                                <a:schemeClr val="tx1">
                                  <a:lumMod val="85000"/>
                                  <a:lumOff val="15000"/>
                                </a:schemeClr>
                              </a:gs>
                            </a:gsLst>
                            <a:lin ang="5400000" scaled="0"/>
                          </a:gradFill>
                          <a:latin typeface="나눔스퀘어 Bold" panose="020B0600000101010101" pitchFamily="50" charset="-127"/>
                          <a:ea typeface="나눔스퀘어 Bold" panose="020B0600000101010101" pitchFamily="50" charset="-127"/>
                          <a:cs typeface="+mn-cs"/>
                        </a:rPr>
                        <a:t>DataBoxEdge</a:t>
                      </a:r>
                      <a:endParaRPr kumimoji="1" lang="ko-KR" altLang="en-US" sz="1050" b="1" kern="1200">
                        <a:ln>
                          <a:noFill/>
                        </a:ln>
                        <a:gradFill>
                          <a:gsLst>
                            <a:gs pos="0">
                              <a:schemeClr val="tx1">
                                <a:lumMod val="85000"/>
                                <a:lumOff val="15000"/>
                              </a:schemeClr>
                            </a:gs>
                            <a:gs pos="100000">
                              <a:schemeClr val="tx1">
                                <a:lumMod val="85000"/>
                                <a:lumOff val="15000"/>
                              </a:schemeClr>
                            </a:gs>
                          </a:gsLst>
                          <a:lin ang="5400000" scaled="0"/>
                        </a:gradFill>
                        <a:latin typeface="나눔스퀘어 Bold" panose="020B0600000101010101" pitchFamily="50" charset="-127"/>
                        <a:ea typeface="나눔스퀘어 Bold" panose="020B0600000101010101" pitchFamily="50" charset="-127"/>
                        <a:cs typeface="+mn-cs"/>
                      </a:endParaRPr>
                    </a:p>
                  </a:txBody>
                  <a:tcPr marL="36000" marR="36000" marT="36000" marB="3600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ase" latinLnBrk="0" hangingPunct="1">
                        <a:lnSpc>
                          <a:spcPct val="100000"/>
                        </a:lnSpc>
                        <a:spcBef>
                          <a:spcPts val="0"/>
                        </a:spcBef>
                        <a:spcAft>
                          <a:spcPct val="0"/>
                        </a:spcAft>
                        <a:buClr>
                          <a:srgbClr val="969696"/>
                        </a:buClr>
                        <a:buSzPct val="90000"/>
                        <a:buFont typeface="Arial" panose="020B0604020202020204" pitchFamily="34" charset="0"/>
                        <a:buNone/>
                        <a:tabLst/>
                        <a:defRPr/>
                      </a:pPr>
                      <a:r>
                        <a:rPr kumimoji="1" lang="en-US" altLang="ko-KR" sz="1050" b="0" i="0" u="none" strike="noStrike" kern="1200" cap="none" normalizeH="0" baseline="0">
                          <a:ln>
                            <a:noFill/>
                          </a:ln>
                          <a:gradFill>
                            <a:gsLst>
                              <a:gs pos="0">
                                <a:schemeClr val="tx1">
                                  <a:lumMod val="85000"/>
                                  <a:lumOff val="15000"/>
                                </a:schemeClr>
                              </a:gs>
                              <a:gs pos="100000">
                                <a:schemeClr val="tx1">
                                  <a:lumMod val="85000"/>
                                  <a:lumOff val="15000"/>
                                </a:schemeClr>
                              </a:gs>
                            </a:gsLst>
                            <a:lin ang="5400000" scaled="0"/>
                          </a:gradFill>
                          <a:effectLst/>
                          <a:latin typeface="나눔스퀘어" panose="020B0600000101010101" pitchFamily="50" charset="-127"/>
                          <a:ea typeface="나눔스퀘어" panose="020B0600000101010101" pitchFamily="50" charset="-127"/>
                          <a:cs typeface="+mn-cs"/>
                        </a:rPr>
                        <a:t>Edge </a:t>
                      </a:r>
                      <a:r>
                        <a:rPr kumimoji="1" lang="ko-KR" altLang="en-US" sz="1050" b="0" i="0" u="none" strike="noStrike" kern="1200" cap="none" normalizeH="0" baseline="0">
                          <a:ln>
                            <a:noFill/>
                          </a:ln>
                          <a:gradFill>
                            <a:gsLst>
                              <a:gs pos="0">
                                <a:schemeClr val="tx1">
                                  <a:lumMod val="85000"/>
                                  <a:lumOff val="15000"/>
                                </a:schemeClr>
                              </a:gs>
                              <a:gs pos="100000">
                                <a:schemeClr val="tx1">
                                  <a:lumMod val="85000"/>
                                  <a:lumOff val="15000"/>
                                </a:schemeClr>
                              </a:gs>
                            </a:gsLst>
                            <a:lin ang="5400000" scaled="0"/>
                          </a:gradFill>
                          <a:effectLst/>
                          <a:latin typeface="나눔스퀘어" panose="020B0600000101010101" pitchFamily="50" charset="-127"/>
                          <a:ea typeface="나눔스퀘어" panose="020B0600000101010101" pitchFamily="50" charset="-127"/>
                          <a:cs typeface="+mn-cs"/>
                        </a:rPr>
                        <a:t>추론</a:t>
                      </a: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
                          <a:srgbClr val="969696"/>
                        </a:buClr>
                        <a:buSzPct val="90000"/>
                        <a:buFont typeface="Arial" panose="020B0604020202020204" pitchFamily="34" charset="0"/>
                        <a:buNone/>
                        <a:tabLst/>
                        <a:defRPr/>
                      </a:pPr>
                      <a:endParaRPr kumimoji="1" lang="ko-KR" altLang="en-US" sz="1050" b="0" i="0" u="none" strike="noStrike" kern="1200" cap="none" normalizeH="0" baseline="0">
                        <a:ln>
                          <a:noFill/>
                        </a:ln>
                        <a:gradFill>
                          <a:gsLst>
                            <a:gs pos="0">
                              <a:schemeClr val="tx1">
                                <a:lumMod val="85000"/>
                                <a:lumOff val="15000"/>
                              </a:schemeClr>
                            </a:gs>
                            <a:gs pos="100000">
                              <a:schemeClr val="tx1">
                                <a:lumMod val="85000"/>
                                <a:lumOff val="15000"/>
                              </a:schemeClr>
                            </a:gs>
                          </a:gsLst>
                          <a:lin ang="5400000" scaled="0"/>
                        </a:gradFill>
                        <a:effectLst/>
                        <a:latin typeface="나눔스퀘어" panose="020B0600000101010101" pitchFamily="50" charset="-127"/>
                        <a:ea typeface="나눔스퀘어" panose="020B0600000101010101" pitchFamily="50" charset="-127"/>
                        <a:cs typeface="+mn-cs"/>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
                          <a:srgbClr val="969696"/>
                        </a:buClr>
                        <a:buSzPct val="90000"/>
                        <a:buFont typeface="Arial" panose="020B0604020202020204" pitchFamily="34" charset="0"/>
                        <a:buNone/>
                        <a:tabLst/>
                        <a:defRPr/>
                      </a:pPr>
                      <a:r>
                        <a:rPr kumimoji="1" lang="en-US" altLang="ko-KR" sz="1050" b="0" i="0" u="none" strike="noStrike" kern="1200" cap="none" normalizeH="0" baseline="0">
                          <a:ln>
                            <a:noFill/>
                          </a:ln>
                          <a:gradFill>
                            <a:gsLst>
                              <a:gs pos="0">
                                <a:schemeClr val="tx1">
                                  <a:lumMod val="85000"/>
                                  <a:lumOff val="15000"/>
                                </a:schemeClr>
                              </a:gs>
                              <a:gs pos="100000">
                                <a:schemeClr val="tx1">
                                  <a:lumMod val="85000"/>
                                  <a:lumOff val="15000"/>
                                </a:schemeClr>
                              </a:gs>
                            </a:gsLst>
                            <a:lin ang="5400000" scaled="0"/>
                          </a:gradFill>
                          <a:effectLst/>
                          <a:latin typeface="나눔스퀘어" panose="020B0600000101010101" pitchFamily="50" charset="-127"/>
                          <a:ea typeface="나눔스퀘어" panose="020B0600000101010101" pitchFamily="50" charset="-127"/>
                          <a:cs typeface="+mn-cs"/>
                        </a:rPr>
                        <a:t>Y</a:t>
                      </a:r>
                      <a:endParaRPr kumimoji="1" lang="ko-KR" altLang="en-US" sz="1050" b="0" i="0" u="none" strike="noStrike" kern="1200" cap="none" normalizeH="0" baseline="0">
                        <a:ln>
                          <a:noFill/>
                        </a:ln>
                        <a:gradFill>
                          <a:gsLst>
                            <a:gs pos="0">
                              <a:schemeClr val="tx1">
                                <a:lumMod val="85000"/>
                                <a:lumOff val="15000"/>
                              </a:schemeClr>
                            </a:gs>
                            <a:gs pos="100000">
                              <a:schemeClr val="tx1">
                                <a:lumMod val="85000"/>
                                <a:lumOff val="15000"/>
                              </a:schemeClr>
                            </a:gs>
                          </a:gsLst>
                          <a:lin ang="5400000" scaled="0"/>
                        </a:gradFill>
                        <a:effectLst/>
                        <a:latin typeface="나눔스퀘어" panose="020B0600000101010101" pitchFamily="50" charset="-127"/>
                        <a:ea typeface="나눔스퀘어" panose="020B0600000101010101" pitchFamily="50" charset="-127"/>
                        <a:cs typeface="+mn-cs"/>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ts val="0"/>
                        </a:spcBef>
                        <a:spcAft>
                          <a:spcPct val="0"/>
                        </a:spcAft>
                        <a:buClr>
                          <a:srgbClr val="969696"/>
                        </a:buClr>
                        <a:buSzPct val="90000"/>
                        <a:buFont typeface="Arial" panose="020B0604020202020204" pitchFamily="34" charset="0"/>
                        <a:buNone/>
                        <a:tabLst/>
                        <a:defRPr/>
                      </a:pPr>
                      <a:r>
                        <a:rPr kumimoji="1" lang="en-US" altLang="ko-KR" sz="1050" b="0" i="0" u="none" strike="noStrike" kern="1200" cap="none" normalizeH="0" baseline="0" dirty="0">
                          <a:ln>
                            <a:noFill/>
                          </a:ln>
                          <a:gradFill>
                            <a:gsLst>
                              <a:gs pos="0">
                                <a:schemeClr val="tx1">
                                  <a:lumMod val="85000"/>
                                  <a:lumOff val="15000"/>
                                </a:schemeClr>
                              </a:gs>
                              <a:gs pos="100000">
                                <a:schemeClr val="tx1">
                                  <a:lumMod val="85000"/>
                                  <a:lumOff val="15000"/>
                                </a:schemeClr>
                              </a:gs>
                            </a:gsLst>
                            <a:lin ang="5400000" scaled="0"/>
                          </a:gradFill>
                          <a:effectLst/>
                          <a:latin typeface="나눔스퀘어" panose="020B0600000101010101" pitchFamily="50" charset="-127"/>
                          <a:ea typeface="나눔스퀘어" panose="020B0600000101010101" pitchFamily="50" charset="-127"/>
                          <a:cs typeface="+mn-cs"/>
                        </a:rPr>
                        <a:t>IoT Edge Appliance</a:t>
                      </a:r>
                      <a:endParaRPr kumimoji="1" lang="ko-KR" altLang="en-US" sz="1050" b="0" i="0" u="none" strike="noStrike" kern="1200" cap="none" normalizeH="0" baseline="0" dirty="0">
                        <a:ln>
                          <a:noFill/>
                        </a:ln>
                        <a:gradFill>
                          <a:gsLst>
                            <a:gs pos="0">
                              <a:schemeClr val="tx1">
                                <a:lumMod val="85000"/>
                                <a:lumOff val="15000"/>
                              </a:schemeClr>
                            </a:gs>
                            <a:gs pos="100000">
                              <a:schemeClr val="tx1">
                                <a:lumMod val="85000"/>
                                <a:lumOff val="15000"/>
                              </a:schemeClr>
                            </a:gs>
                          </a:gsLst>
                          <a:lin ang="5400000" scaled="0"/>
                        </a:gradFill>
                        <a:effectLst/>
                        <a:latin typeface="나눔스퀘어" panose="020B0600000101010101" pitchFamily="50" charset="-127"/>
                        <a:ea typeface="나눔스퀘어" panose="020B0600000101010101" pitchFamily="50" charset="-127"/>
                        <a:cs typeface="+mn-cs"/>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17782721"/>
                  </a:ext>
                </a:extLst>
              </a:tr>
            </a:tbl>
          </a:graphicData>
        </a:graphic>
      </p:graphicFrame>
      <p:sp>
        <p:nvSpPr>
          <p:cNvPr id="2" name="TextBox 1">
            <a:extLst>
              <a:ext uri="{FF2B5EF4-FFF2-40B4-BE49-F238E27FC236}">
                <a16:creationId xmlns:a16="http://schemas.microsoft.com/office/drawing/2014/main" id="{CA54B002-24EC-47AC-87D6-2518A22723B6}"/>
              </a:ext>
            </a:extLst>
          </p:cNvPr>
          <p:cNvSpPr txBox="1"/>
          <p:nvPr/>
        </p:nvSpPr>
        <p:spPr>
          <a:xfrm>
            <a:off x="586420" y="4779039"/>
            <a:ext cx="11359331" cy="1938992"/>
          </a:xfrm>
          <a:prstGeom prst="rect">
            <a:avLst/>
          </a:prstGeom>
          <a:noFill/>
        </p:spPr>
        <p:txBody>
          <a:bodyPr wrap="square" lIns="0" tIns="0" rIns="0" bIns="0" rtlCol="0">
            <a:spAutoFit/>
          </a:bodyPr>
          <a:lstStyle/>
          <a:p>
            <a:pPr defTabSz="932597" latinLnBrk="0">
              <a:spcBef>
                <a:spcPts val="600"/>
              </a:spcBef>
            </a:pPr>
            <a:r>
              <a:rPr lang="en-US" altLang="ko-KR" sz="1400" b="1" dirty="0">
                <a:gradFill>
                  <a:gsLst>
                    <a:gs pos="2917">
                      <a:srgbClr val="1A1A1A"/>
                    </a:gs>
                    <a:gs pos="30000">
                      <a:srgbClr val="1A1A1A"/>
                    </a:gs>
                  </a:gsLst>
                  <a:lin ang="5400000" scaled="0"/>
                </a:gradFill>
                <a:latin typeface="Segoe UI"/>
              </a:rPr>
              <a:t>Azure</a:t>
            </a:r>
            <a:r>
              <a:rPr lang="ko-KR" altLang="en-US" sz="1400" b="1" dirty="0">
                <a:gradFill>
                  <a:gsLst>
                    <a:gs pos="2917">
                      <a:srgbClr val="1A1A1A"/>
                    </a:gs>
                    <a:gs pos="30000">
                      <a:srgbClr val="1A1A1A"/>
                    </a:gs>
                  </a:gsLst>
                  <a:lin ang="5400000" scaled="0"/>
                </a:gradFill>
                <a:latin typeface="Segoe UI"/>
              </a:rPr>
              <a:t> </a:t>
            </a:r>
            <a:r>
              <a:rPr lang="en-US" altLang="ko-KR" sz="1400" b="1" dirty="0">
                <a:gradFill>
                  <a:gsLst>
                    <a:gs pos="2917">
                      <a:srgbClr val="1A1A1A"/>
                    </a:gs>
                    <a:gs pos="30000">
                      <a:srgbClr val="1A1A1A"/>
                    </a:gs>
                  </a:gsLst>
                  <a:lin ang="5400000" scaled="0"/>
                </a:gradFill>
                <a:latin typeface="Segoe UI"/>
              </a:rPr>
              <a:t>ML</a:t>
            </a:r>
            <a:r>
              <a:rPr lang="ko-KR" altLang="en-US" sz="1400" b="1" dirty="0">
                <a:gradFill>
                  <a:gsLst>
                    <a:gs pos="2917">
                      <a:srgbClr val="1A1A1A"/>
                    </a:gs>
                    <a:gs pos="30000">
                      <a:srgbClr val="1A1A1A"/>
                    </a:gs>
                  </a:gsLst>
                  <a:lin ang="5400000" scaled="0"/>
                </a:gradFill>
                <a:latin typeface="Segoe UI"/>
              </a:rPr>
              <a:t>의 배포</a:t>
            </a:r>
            <a:r>
              <a:rPr lang="en-US" altLang="ko-KR" sz="1400" b="1" dirty="0">
                <a:gradFill>
                  <a:gsLst>
                    <a:gs pos="2917">
                      <a:srgbClr val="1A1A1A"/>
                    </a:gs>
                    <a:gs pos="30000">
                      <a:srgbClr val="1A1A1A"/>
                    </a:gs>
                  </a:gsLst>
                  <a:lin ang="5400000" scaled="0"/>
                </a:gradFill>
                <a:latin typeface="Segoe UI"/>
              </a:rPr>
              <a:t>: Container </a:t>
            </a:r>
            <a:r>
              <a:rPr lang="ko-KR" altLang="en-US" sz="1400" b="1" dirty="0">
                <a:gradFill>
                  <a:gsLst>
                    <a:gs pos="2917">
                      <a:srgbClr val="1A1A1A"/>
                    </a:gs>
                    <a:gs pos="30000">
                      <a:srgbClr val="1A1A1A"/>
                    </a:gs>
                  </a:gsLst>
                  <a:lin ang="5400000" scaled="0"/>
                </a:gradFill>
                <a:latin typeface="Segoe UI"/>
              </a:rPr>
              <a:t>기반</a:t>
            </a:r>
            <a:endParaRPr lang="en-US" altLang="ko-KR" sz="1400" b="1" dirty="0">
              <a:gradFill>
                <a:gsLst>
                  <a:gs pos="2917">
                    <a:srgbClr val="1A1A1A"/>
                  </a:gs>
                  <a:gs pos="30000">
                    <a:srgbClr val="1A1A1A"/>
                  </a:gs>
                </a:gsLst>
                <a:lin ang="5400000" scaled="0"/>
              </a:gradFill>
              <a:latin typeface="Segoe UI"/>
            </a:endParaRPr>
          </a:p>
          <a:p>
            <a:pPr marL="285750" indent="-285750" defTabSz="932597" latinLnBrk="0">
              <a:spcBef>
                <a:spcPts val="600"/>
              </a:spcBef>
              <a:buFont typeface="Arial" panose="020B0604020202020204" pitchFamily="34" charset="0"/>
              <a:buChar char="•"/>
            </a:pPr>
            <a:r>
              <a:rPr lang="en-US" altLang="ko-KR" sz="1100" dirty="0">
                <a:gradFill>
                  <a:gsLst>
                    <a:gs pos="2917">
                      <a:srgbClr val="1A1A1A"/>
                    </a:gs>
                    <a:gs pos="30000">
                      <a:srgbClr val="1A1A1A"/>
                    </a:gs>
                  </a:gsLst>
                  <a:lin ang="5400000" scaled="0"/>
                </a:gradFill>
                <a:latin typeface="Segoe UI"/>
              </a:rPr>
              <a:t>Azure ML</a:t>
            </a:r>
            <a:r>
              <a:rPr lang="ko-KR" altLang="en-US" sz="1100" dirty="0">
                <a:gradFill>
                  <a:gsLst>
                    <a:gs pos="2917">
                      <a:srgbClr val="1A1A1A"/>
                    </a:gs>
                    <a:gs pos="30000">
                      <a:srgbClr val="1A1A1A"/>
                    </a:gs>
                  </a:gsLst>
                  <a:lin ang="5400000" scaled="0"/>
                </a:gradFill>
                <a:latin typeface="Segoe UI"/>
              </a:rPr>
              <a:t>에서는 머신러닝 모델과 스코어링 로직</a:t>
            </a:r>
            <a:r>
              <a:rPr lang="en-US" altLang="ko-KR" sz="1100" dirty="0">
                <a:gradFill>
                  <a:gsLst>
                    <a:gs pos="2917">
                      <a:srgbClr val="1A1A1A"/>
                    </a:gs>
                    <a:gs pos="30000">
                      <a:srgbClr val="1A1A1A"/>
                    </a:gs>
                  </a:gsLst>
                  <a:lin ang="5400000" scaled="0"/>
                </a:gradFill>
                <a:latin typeface="Segoe UI"/>
              </a:rPr>
              <a:t>, Python </a:t>
            </a:r>
            <a:r>
              <a:rPr lang="ko-KR" altLang="en-US" sz="1100" dirty="0">
                <a:gradFill>
                  <a:gsLst>
                    <a:gs pos="2917">
                      <a:srgbClr val="1A1A1A"/>
                    </a:gs>
                    <a:gs pos="30000">
                      <a:srgbClr val="1A1A1A"/>
                    </a:gs>
                  </a:gsLst>
                  <a:lin ang="5400000" scaled="0"/>
                </a:gradFill>
                <a:latin typeface="Segoe UI"/>
              </a:rPr>
              <a:t>패키지정보를 해당 모델을 이용해 예측을 수행하는 </a:t>
            </a:r>
            <a:r>
              <a:rPr lang="en-US" altLang="ko-KR" sz="1100" dirty="0">
                <a:gradFill>
                  <a:gsLst>
                    <a:gs pos="2917">
                      <a:srgbClr val="1A1A1A"/>
                    </a:gs>
                    <a:gs pos="30000">
                      <a:srgbClr val="1A1A1A"/>
                    </a:gs>
                  </a:gsLst>
                  <a:lin ang="5400000" scaled="0"/>
                </a:gradFill>
                <a:latin typeface="Segoe UI"/>
              </a:rPr>
              <a:t>API</a:t>
            </a:r>
            <a:r>
              <a:rPr lang="ko-KR" altLang="en-US" sz="1100" dirty="0">
                <a:gradFill>
                  <a:gsLst>
                    <a:gs pos="2917">
                      <a:srgbClr val="1A1A1A"/>
                    </a:gs>
                    <a:gs pos="30000">
                      <a:srgbClr val="1A1A1A"/>
                    </a:gs>
                  </a:gsLst>
                  <a:lin ang="5400000" scaled="0"/>
                </a:gradFill>
                <a:latin typeface="Segoe UI"/>
              </a:rPr>
              <a:t>를 </a:t>
            </a:r>
            <a:r>
              <a:rPr lang="en-US" altLang="ko-KR" sz="1100" dirty="0">
                <a:gradFill>
                  <a:gsLst>
                    <a:gs pos="2917">
                      <a:srgbClr val="1A1A1A"/>
                    </a:gs>
                    <a:gs pos="30000">
                      <a:srgbClr val="1A1A1A"/>
                    </a:gs>
                  </a:gsLst>
                  <a:lin ang="5400000" scaled="0"/>
                </a:gradFill>
                <a:latin typeface="Segoe UI"/>
              </a:rPr>
              <a:t>Container </a:t>
            </a:r>
            <a:r>
              <a:rPr lang="ko-KR" altLang="en-US" sz="1100" dirty="0">
                <a:gradFill>
                  <a:gsLst>
                    <a:gs pos="2917">
                      <a:srgbClr val="1A1A1A"/>
                    </a:gs>
                    <a:gs pos="30000">
                      <a:srgbClr val="1A1A1A"/>
                    </a:gs>
                  </a:gsLst>
                  <a:lin ang="5400000" scaled="0"/>
                </a:gradFill>
                <a:latin typeface="Segoe UI"/>
              </a:rPr>
              <a:t>형태로 자동 생성할 수 있음</a:t>
            </a:r>
            <a:endParaRPr lang="en-US" altLang="ko-KR" sz="1100" dirty="0">
              <a:gradFill>
                <a:gsLst>
                  <a:gs pos="2917">
                    <a:srgbClr val="1A1A1A"/>
                  </a:gs>
                  <a:gs pos="30000">
                    <a:srgbClr val="1A1A1A"/>
                  </a:gs>
                </a:gsLst>
                <a:lin ang="5400000" scaled="0"/>
              </a:gradFill>
              <a:latin typeface="Segoe UI"/>
            </a:endParaRPr>
          </a:p>
          <a:p>
            <a:pPr marL="285750" indent="-285750" defTabSz="932597" latinLnBrk="0">
              <a:spcBef>
                <a:spcPts val="600"/>
              </a:spcBef>
              <a:buFont typeface="Arial" panose="020B0604020202020204" pitchFamily="34" charset="0"/>
              <a:buChar char="•"/>
            </a:pPr>
            <a:r>
              <a:rPr lang="ko-KR" altLang="en-US" sz="1100" dirty="0">
                <a:gradFill>
                  <a:gsLst>
                    <a:gs pos="2917">
                      <a:srgbClr val="1A1A1A"/>
                    </a:gs>
                    <a:gs pos="30000">
                      <a:srgbClr val="1A1A1A"/>
                    </a:gs>
                  </a:gsLst>
                  <a:lin ang="5400000" scaled="0"/>
                </a:gradFill>
                <a:latin typeface="Segoe UI"/>
              </a:rPr>
              <a:t>범용 </a:t>
            </a:r>
            <a:r>
              <a:rPr lang="en-US" altLang="ko-KR" sz="1100" dirty="0">
                <a:gradFill>
                  <a:gsLst>
                    <a:gs pos="2917">
                      <a:srgbClr val="1A1A1A"/>
                    </a:gs>
                    <a:gs pos="30000">
                      <a:srgbClr val="1A1A1A"/>
                    </a:gs>
                  </a:gsLst>
                  <a:lin ang="5400000" scaled="0"/>
                </a:gradFill>
                <a:latin typeface="Segoe UI"/>
              </a:rPr>
              <a:t>Docker </a:t>
            </a:r>
            <a:r>
              <a:rPr lang="ko-KR" altLang="en-US" sz="1100" dirty="0">
                <a:gradFill>
                  <a:gsLst>
                    <a:gs pos="2917">
                      <a:srgbClr val="1A1A1A"/>
                    </a:gs>
                    <a:gs pos="30000">
                      <a:srgbClr val="1A1A1A"/>
                    </a:gs>
                  </a:gsLst>
                  <a:lin ang="5400000" scaled="0"/>
                </a:gradFill>
                <a:latin typeface="Segoe UI"/>
              </a:rPr>
              <a:t>기반 </a:t>
            </a:r>
            <a:r>
              <a:rPr lang="en-US" altLang="ko-KR" sz="1100" dirty="0">
                <a:gradFill>
                  <a:gsLst>
                    <a:gs pos="2917">
                      <a:srgbClr val="1A1A1A"/>
                    </a:gs>
                    <a:gs pos="30000">
                      <a:srgbClr val="1A1A1A"/>
                    </a:gs>
                  </a:gsLst>
                  <a:lin ang="5400000" scaled="0"/>
                </a:gradFill>
                <a:latin typeface="Segoe UI"/>
              </a:rPr>
              <a:t>Image</a:t>
            </a:r>
            <a:r>
              <a:rPr lang="ko-KR" altLang="en-US" sz="1100" dirty="0">
                <a:gradFill>
                  <a:gsLst>
                    <a:gs pos="2917">
                      <a:srgbClr val="1A1A1A"/>
                    </a:gs>
                    <a:gs pos="30000">
                      <a:srgbClr val="1A1A1A"/>
                    </a:gs>
                  </a:gsLst>
                  <a:lin ang="5400000" scaled="0"/>
                </a:gradFill>
                <a:latin typeface="Segoe UI"/>
              </a:rPr>
              <a:t>이므로 임의의 서버에 </a:t>
            </a:r>
            <a:r>
              <a:rPr lang="en-US" altLang="ko-KR" sz="1100" dirty="0">
                <a:gradFill>
                  <a:gsLst>
                    <a:gs pos="2917">
                      <a:srgbClr val="1A1A1A"/>
                    </a:gs>
                    <a:gs pos="30000">
                      <a:srgbClr val="1A1A1A"/>
                    </a:gs>
                  </a:gsLst>
                  <a:lin ang="5400000" scaled="0"/>
                </a:gradFill>
                <a:latin typeface="Segoe UI"/>
              </a:rPr>
              <a:t>docker pull</a:t>
            </a:r>
            <a:r>
              <a:rPr lang="ko-KR" altLang="en-US" sz="1100" dirty="0">
                <a:gradFill>
                  <a:gsLst>
                    <a:gs pos="2917">
                      <a:srgbClr val="1A1A1A"/>
                    </a:gs>
                    <a:gs pos="30000">
                      <a:srgbClr val="1A1A1A"/>
                    </a:gs>
                  </a:gsLst>
                  <a:lin ang="5400000" scaled="0"/>
                </a:gradFill>
                <a:latin typeface="Segoe UI"/>
              </a:rPr>
              <a:t>하여 사용할 수도 있으나</a:t>
            </a:r>
            <a:r>
              <a:rPr lang="en-US" altLang="ko-KR" sz="1100" dirty="0">
                <a:gradFill>
                  <a:gsLst>
                    <a:gs pos="2917">
                      <a:srgbClr val="1A1A1A"/>
                    </a:gs>
                    <a:gs pos="30000">
                      <a:srgbClr val="1A1A1A"/>
                    </a:gs>
                  </a:gsLst>
                  <a:lin ang="5400000" scaled="0"/>
                </a:gradFill>
                <a:latin typeface="Segoe UI"/>
              </a:rPr>
              <a:t>, Cloud </a:t>
            </a:r>
            <a:r>
              <a:rPr lang="ko-KR" altLang="en-US" sz="1100" dirty="0">
                <a:gradFill>
                  <a:gsLst>
                    <a:gs pos="2917">
                      <a:srgbClr val="1A1A1A"/>
                    </a:gs>
                    <a:gs pos="30000">
                      <a:srgbClr val="1A1A1A"/>
                    </a:gs>
                  </a:gsLst>
                  <a:lin ang="5400000" scaled="0"/>
                </a:gradFill>
                <a:latin typeface="Segoe UI"/>
              </a:rPr>
              <a:t>및 </a:t>
            </a:r>
            <a:r>
              <a:rPr lang="en-US" altLang="ko-KR" sz="1100" dirty="0">
                <a:gradFill>
                  <a:gsLst>
                    <a:gs pos="2917">
                      <a:srgbClr val="1A1A1A"/>
                    </a:gs>
                    <a:gs pos="30000">
                      <a:srgbClr val="1A1A1A"/>
                    </a:gs>
                  </a:gsLst>
                  <a:lin ang="5400000" scaled="0"/>
                </a:gradFill>
                <a:latin typeface="Segoe UI"/>
              </a:rPr>
              <a:t>Edge</a:t>
            </a:r>
            <a:r>
              <a:rPr lang="ko-KR" altLang="en-US" sz="1100" dirty="0">
                <a:gradFill>
                  <a:gsLst>
                    <a:gs pos="2917">
                      <a:srgbClr val="1A1A1A"/>
                    </a:gs>
                    <a:gs pos="30000">
                      <a:srgbClr val="1A1A1A"/>
                    </a:gs>
                  </a:gsLst>
                  <a:lin ang="5400000" scaled="0"/>
                </a:gradFill>
                <a:latin typeface="Segoe UI"/>
              </a:rPr>
              <a:t>에서 체계적으로 서비스를 관리할 수 있도록 연계를 제공함</a:t>
            </a:r>
            <a:endParaRPr lang="en-US" altLang="ko-KR" sz="1100" dirty="0">
              <a:gradFill>
                <a:gsLst>
                  <a:gs pos="2917">
                    <a:srgbClr val="1A1A1A"/>
                  </a:gs>
                  <a:gs pos="30000">
                    <a:srgbClr val="1A1A1A"/>
                  </a:gs>
                </a:gsLst>
                <a:lin ang="5400000" scaled="0"/>
              </a:gradFill>
              <a:latin typeface="Segoe UI"/>
            </a:endParaRPr>
          </a:p>
          <a:p>
            <a:pPr marL="285750" indent="-285750" defTabSz="932597" latinLnBrk="0">
              <a:spcBef>
                <a:spcPts val="600"/>
              </a:spcBef>
              <a:buFont typeface="Arial" panose="020B0604020202020204" pitchFamily="34" charset="0"/>
              <a:buChar char="•"/>
            </a:pPr>
            <a:r>
              <a:rPr lang="en-US" altLang="ko-KR" sz="1100" dirty="0">
                <a:gradFill>
                  <a:gsLst>
                    <a:gs pos="2917">
                      <a:srgbClr val="1A1A1A"/>
                    </a:gs>
                    <a:gs pos="30000">
                      <a:srgbClr val="1A1A1A"/>
                    </a:gs>
                  </a:gsLst>
                  <a:lin ang="5400000" scaled="0"/>
                </a:gradFill>
                <a:latin typeface="Segoe UI"/>
              </a:rPr>
              <a:t>Container </a:t>
            </a:r>
            <a:r>
              <a:rPr lang="ko-KR" altLang="en-US" sz="1100" dirty="0">
                <a:gradFill>
                  <a:gsLst>
                    <a:gs pos="2917">
                      <a:srgbClr val="1A1A1A"/>
                    </a:gs>
                    <a:gs pos="30000">
                      <a:srgbClr val="1A1A1A"/>
                    </a:gs>
                  </a:gsLst>
                  <a:lin ang="5400000" scaled="0"/>
                </a:gradFill>
                <a:latin typeface="Segoe UI"/>
              </a:rPr>
              <a:t>기반에서 모니터링을 위해 하기 서비스를 내장할 수 있음</a:t>
            </a:r>
            <a:endParaRPr lang="en-US" altLang="ko-KR" sz="1100" dirty="0">
              <a:gradFill>
                <a:gsLst>
                  <a:gs pos="2917">
                    <a:srgbClr val="1A1A1A"/>
                  </a:gs>
                  <a:gs pos="30000">
                    <a:srgbClr val="1A1A1A"/>
                  </a:gs>
                </a:gsLst>
                <a:lin ang="5400000" scaled="0"/>
              </a:gradFill>
              <a:latin typeface="Segoe UI"/>
            </a:endParaRPr>
          </a:p>
          <a:p>
            <a:pPr marL="742950" lvl="1" indent="-285750" defTabSz="932597" latinLnBrk="0">
              <a:spcBef>
                <a:spcPts val="600"/>
              </a:spcBef>
              <a:buFont typeface="Arial" panose="020B0604020202020204" pitchFamily="34" charset="0"/>
              <a:buChar char="•"/>
            </a:pPr>
            <a:r>
              <a:rPr lang="en-US" altLang="ko-KR" sz="1100" dirty="0">
                <a:gradFill>
                  <a:gsLst>
                    <a:gs pos="2917">
                      <a:srgbClr val="1A1A1A"/>
                    </a:gs>
                    <a:gs pos="30000">
                      <a:srgbClr val="1A1A1A"/>
                    </a:gs>
                  </a:gsLst>
                  <a:lin ang="5400000" scaled="0"/>
                </a:gradFill>
                <a:latin typeface="Segoe UI"/>
              </a:rPr>
              <a:t>Key </a:t>
            </a:r>
            <a:r>
              <a:rPr lang="ko-KR" altLang="en-US" sz="1100" dirty="0">
                <a:gradFill>
                  <a:gsLst>
                    <a:gs pos="2917">
                      <a:srgbClr val="1A1A1A"/>
                    </a:gs>
                    <a:gs pos="30000">
                      <a:srgbClr val="1A1A1A"/>
                    </a:gs>
                  </a:gsLst>
                  <a:lin ang="5400000" scaled="0"/>
                </a:gradFill>
                <a:latin typeface="Segoe UI"/>
              </a:rPr>
              <a:t>또는 </a:t>
            </a:r>
            <a:r>
              <a:rPr lang="en-US" altLang="ko-KR" sz="1100" dirty="0">
                <a:gradFill>
                  <a:gsLst>
                    <a:gs pos="2917">
                      <a:srgbClr val="1A1A1A"/>
                    </a:gs>
                    <a:gs pos="30000">
                      <a:srgbClr val="1A1A1A"/>
                    </a:gs>
                  </a:gsLst>
                  <a:lin ang="5400000" scaled="0"/>
                </a:gradFill>
                <a:latin typeface="Segoe UI"/>
              </a:rPr>
              <a:t>Token </a:t>
            </a:r>
            <a:r>
              <a:rPr lang="ko-KR" altLang="en-US" sz="1100" dirty="0">
                <a:gradFill>
                  <a:gsLst>
                    <a:gs pos="2917">
                      <a:srgbClr val="1A1A1A"/>
                    </a:gs>
                    <a:gs pos="30000">
                      <a:srgbClr val="1A1A1A"/>
                    </a:gs>
                  </a:gsLst>
                  <a:lin ang="5400000" scaled="0"/>
                </a:gradFill>
                <a:latin typeface="Segoe UI"/>
              </a:rPr>
              <a:t>기반 인증</a:t>
            </a:r>
            <a:endParaRPr lang="en-US" altLang="ko-KR" sz="1100" dirty="0">
              <a:gradFill>
                <a:gsLst>
                  <a:gs pos="2917">
                    <a:srgbClr val="1A1A1A"/>
                  </a:gs>
                  <a:gs pos="30000">
                    <a:srgbClr val="1A1A1A"/>
                  </a:gs>
                </a:gsLst>
                <a:lin ang="5400000" scaled="0"/>
              </a:gradFill>
              <a:latin typeface="Segoe UI"/>
            </a:endParaRPr>
          </a:p>
          <a:p>
            <a:pPr marL="742950" lvl="1" indent="-285750" defTabSz="932597" latinLnBrk="0">
              <a:spcBef>
                <a:spcPts val="600"/>
              </a:spcBef>
              <a:buFont typeface="Arial" panose="020B0604020202020204" pitchFamily="34" charset="0"/>
              <a:buChar char="•"/>
            </a:pPr>
            <a:r>
              <a:rPr lang="en-US" altLang="ko-KR" sz="1100" dirty="0">
                <a:gradFill>
                  <a:gsLst>
                    <a:gs pos="2917">
                      <a:srgbClr val="1A1A1A"/>
                    </a:gs>
                    <a:gs pos="30000">
                      <a:srgbClr val="1A1A1A"/>
                    </a:gs>
                  </a:gsLst>
                  <a:lin ang="5400000" scaled="0"/>
                </a:gradFill>
                <a:latin typeface="Segoe UI"/>
              </a:rPr>
              <a:t>Telemetry </a:t>
            </a:r>
            <a:r>
              <a:rPr lang="ko-KR" altLang="en-US" sz="1100" dirty="0">
                <a:gradFill>
                  <a:gsLst>
                    <a:gs pos="2917">
                      <a:srgbClr val="1A1A1A"/>
                    </a:gs>
                    <a:gs pos="30000">
                      <a:srgbClr val="1A1A1A"/>
                    </a:gs>
                  </a:gsLst>
                  <a:lin ang="5400000" scaled="0"/>
                </a:gradFill>
                <a:latin typeface="Segoe UI"/>
              </a:rPr>
              <a:t>수집 </a:t>
            </a:r>
            <a:r>
              <a:rPr lang="en-US" altLang="ko-KR" sz="1100" dirty="0">
                <a:gradFill>
                  <a:gsLst>
                    <a:gs pos="2917">
                      <a:srgbClr val="1A1A1A"/>
                    </a:gs>
                    <a:gs pos="30000">
                      <a:srgbClr val="1A1A1A"/>
                    </a:gs>
                  </a:gsLst>
                  <a:lin ang="5400000" scaled="0"/>
                </a:gradFill>
                <a:latin typeface="Segoe UI"/>
              </a:rPr>
              <a:t>(</a:t>
            </a:r>
            <a:r>
              <a:rPr lang="ko-KR" altLang="en-US" sz="1100" dirty="0">
                <a:gradFill>
                  <a:gsLst>
                    <a:gs pos="2917">
                      <a:srgbClr val="1A1A1A"/>
                    </a:gs>
                    <a:gs pos="30000">
                      <a:srgbClr val="1A1A1A"/>
                    </a:gs>
                  </a:gsLst>
                  <a:lin ang="5400000" scaled="0"/>
                </a:gradFill>
                <a:latin typeface="Segoe UI"/>
              </a:rPr>
              <a:t>서비스 로그</a:t>
            </a:r>
            <a:r>
              <a:rPr lang="en-US" altLang="ko-KR" sz="1100" dirty="0">
                <a:gradFill>
                  <a:gsLst>
                    <a:gs pos="2917">
                      <a:srgbClr val="1A1A1A"/>
                    </a:gs>
                    <a:gs pos="30000">
                      <a:srgbClr val="1A1A1A"/>
                    </a:gs>
                  </a:gsLst>
                  <a:lin ang="5400000" scaled="0"/>
                </a:gradFill>
                <a:latin typeface="Segoe UI"/>
              </a:rPr>
              <a:t>, </a:t>
            </a:r>
            <a:r>
              <a:rPr lang="ko-KR" altLang="en-US" sz="1100" dirty="0">
                <a:gradFill>
                  <a:gsLst>
                    <a:gs pos="2917">
                      <a:srgbClr val="1A1A1A"/>
                    </a:gs>
                    <a:gs pos="30000">
                      <a:srgbClr val="1A1A1A"/>
                    </a:gs>
                  </a:gsLst>
                  <a:lin ang="5400000" scaled="0"/>
                </a:gradFill>
                <a:latin typeface="Segoe UI"/>
              </a:rPr>
              <a:t>입력</a:t>
            </a:r>
            <a:r>
              <a:rPr lang="en-US" altLang="ko-KR" sz="1100" dirty="0">
                <a:gradFill>
                  <a:gsLst>
                    <a:gs pos="2917">
                      <a:srgbClr val="1A1A1A"/>
                    </a:gs>
                    <a:gs pos="30000">
                      <a:srgbClr val="1A1A1A"/>
                    </a:gs>
                  </a:gsLst>
                  <a:lin ang="5400000" scaled="0"/>
                </a:gradFill>
                <a:latin typeface="Segoe UI"/>
              </a:rPr>
              <a:t>/</a:t>
            </a:r>
            <a:r>
              <a:rPr lang="ko-KR" altLang="en-US" sz="1100" dirty="0">
                <a:gradFill>
                  <a:gsLst>
                    <a:gs pos="2917">
                      <a:srgbClr val="1A1A1A"/>
                    </a:gs>
                    <a:gs pos="30000">
                      <a:srgbClr val="1A1A1A"/>
                    </a:gs>
                  </a:gsLst>
                  <a:lin ang="5400000" scaled="0"/>
                </a:gradFill>
                <a:latin typeface="Segoe UI"/>
              </a:rPr>
              <a:t>출력 데이터 저장</a:t>
            </a:r>
            <a:r>
              <a:rPr lang="en-US" altLang="ko-KR" sz="1100" dirty="0">
                <a:gradFill>
                  <a:gsLst>
                    <a:gs pos="2917">
                      <a:srgbClr val="1A1A1A"/>
                    </a:gs>
                    <a:gs pos="30000">
                      <a:srgbClr val="1A1A1A"/>
                    </a:gs>
                  </a:gsLst>
                  <a:lin ang="5400000" scaled="0"/>
                </a:gradFill>
                <a:latin typeface="Segoe UI"/>
              </a:rPr>
              <a:t>)</a:t>
            </a:r>
          </a:p>
          <a:p>
            <a:pPr marL="742950" lvl="1" indent="-285750" defTabSz="932597" latinLnBrk="0">
              <a:spcBef>
                <a:spcPts val="600"/>
              </a:spcBef>
              <a:buFont typeface="Arial" panose="020B0604020202020204" pitchFamily="34" charset="0"/>
              <a:buChar char="•"/>
            </a:pPr>
            <a:r>
              <a:rPr lang="en-US" altLang="ko-KR" sz="1100" dirty="0">
                <a:gradFill>
                  <a:gsLst>
                    <a:gs pos="2917">
                      <a:srgbClr val="1A1A1A"/>
                    </a:gs>
                    <a:gs pos="30000">
                      <a:srgbClr val="1A1A1A"/>
                    </a:gs>
                  </a:gsLst>
                  <a:lin ang="5400000" scaled="0"/>
                </a:gradFill>
                <a:latin typeface="Segoe UI"/>
              </a:rPr>
              <a:t>Data Drift </a:t>
            </a:r>
            <a:r>
              <a:rPr lang="ko-KR" altLang="en-US" sz="1100" dirty="0">
                <a:gradFill>
                  <a:gsLst>
                    <a:gs pos="2917">
                      <a:srgbClr val="1A1A1A"/>
                    </a:gs>
                    <a:gs pos="30000">
                      <a:srgbClr val="1A1A1A"/>
                    </a:gs>
                  </a:gsLst>
                  <a:lin ang="5400000" scaled="0"/>
                </a:gradFill>
                <a:latin typeface="Segoe UI"/>
              </a:rPr>
              <a:t>모니터링 </a:t>
            </a:r>
            <a:r>
              <a:rPr lang="en-US" altLang="ko-KR" sz="1100" dirty="0">
                <a:gradFill>
                  <a:gsLst>
                    <a:gs pos="2917">
                      <a:srgbClr val="1A1A1A"/>
                    </a:gs>
                    <a:gs pos="30000">
                      <a:srgbClr val="1A1A1A"/>
                    </a:gs>
                  </a:gsLst>
                  <a:lin ang="5400000" scaled="0"/>
                </a:gradFill>
                <a:latin typeface="Segoe UI"/>
              </a:rPr>
              <a:t>(</a:t>
            </a:r>
            <a:r>
              <a:rPr lang="ko-KR" altLang="en-US" sz="1100" dirty="0" err="1">
                <a:gradFill>
                  <a:gsLst>
                    <a:gs pos="2917">
                      <a:srgbClr val="1A1A1A"/>
                    </a:gs>
                    <a:gs pos="30000">
                      <a:srgbClr val="1A1A1A"/>
                    </a:gs>
                  </a:gsLst>
                  <a:lin ang="5400000" scaled="0"/>
                </a:gradFill>
                <a:latin typeface="Segoe UI"/>
              </a:rPr>
              <a:t>학습시</a:t>
            </a:r>
            <a:r>
              <a:rPr lang="ko-KR" altLang="en-US" sz="1100" dirty="0">
                <a:gradFill>
                  <a:gsLst>
                    <a:gs pos="2917">
                      <a:srgbClr val="1A1A1A"/>
                    </a:gs>
                    <a:gs pos="30000">
                      <a:srgbClr val="1A1A1A"/>
                    </a:gs>
                  </a:gsLst>
                  <a:lin ang="5400000" scaled="0"/>
                </a:gradFill>
                <a:latin typeface="Segoe UI"/>
              </a:rPr>
              <a:t> 데이터 패턴과 </a:t>
            </a:r>
            <a:r>
              <a:rPr lang="ko-KR" altLang="en-US" sz="1100" dirty="0" err="1">
                <a:gradFill>
                  <a:gsLst>
                    <a:gs pos="2917">
                      <a:srgbClr val="1A1A1A"/>
                    </a:gs>
                    <a:gs pos="30000">
                      <a:srgbClr val="1A1A1A"/>
                    </a:gs>
                  </a:gsLst>
                  <a:lin ang="5400000" scaled="0"/>
                </a:gradFill>
                <a:latin typeface="Segoe UI"/>
              </a:rPr>
              <a:t>추론시</a:t>
            </a:r>
            <a:r>
              <a:rPr lang="ko-KR" altLang="en-US" sz="1100" dirty="0">
                <a:gradFill>
                  <a:gsLst>
                    <a:gs pos="2917">
                      <a:srgbClr val="1A1A1A"/>
                    </a:gs>
                    <a:gs pos="30000">
                      <a:srgbClr val="1A1A1A"/>
                    </a:gs>
                  </a:gsLst>
                  <a:lin ang="5400000" scaled="0"/>
                </a:gradFill>
                <a:latin typeface="Segoe UI"/>
              </a:rPr>
              <a:t> 데이터 패턴을 자동 비교</a:t>
            </a:r>
            <a:r>
              <a:rPr lang="en-US" altLang="ko-KR" sz="1100" dirty="0">
                <a:gradFill>
                  <a:gsLst>
                    <a:gs pos="2917">
                      <a:srgbClr val="1A1A1A"/>
                    </a:gs>
                    <a:gs pos="30000">
                      <a:srgbClr val="1A1A1A"/>
                    </a:gs>
                  </a:gsLst>
                  <a:lin ang="5400000" scaled="0"/>
                </a:gradFill>
                <a:latin typeface="Segoe UI"/>
              </a:rPr>
              <a:t>)</a:t>
            </a:r>
          </a:p>
          <a:p>
            <a:pPr marL="1200150" lvl="2" indent="-285750" defTabSz="932597" latinLnBrk="0">
              <a:spcBef>
                <a:spcPts val="600"/>
              </a:spcBef>
              <a:buFont typeface="Arial" panose="020B0604020202020204" pitchFamily="34" charset="0"/>
              <a:buChar char="•"/>
            </a:pPr>
            <a:r>
              <a:rPr lang="ko-KR" altLang="en-US" sz="1100" dirty="0">
                <a:gradFill>
                  <a:gsLst>
                    <a:gs pos="2917">
                      <a:srgbClr val="1A1A1A"/>
                    </a:gs>
                    <a:gs pos="30000">
                      <a:srgbClr val="1A1A1A"/>
                    </a:gs>
                  </a:gsLst>
                  <a:lin ang="5400000" scaled="0"/>
                </a:gradFill>
                <a:latin typeface="Segoe UI"/>
              </a:rPr>
              <a:t>머신러닝 모델 </a:t>
            </a:r>
            <a:r>
              <a:rPr lang="ko-KR" altLang="en-US" sz="1100" dirty="0" err="1">
                <a:gradFill>
                  <a:gsLst>
                    <a:gs pos="2917">
                      <a:srgbClr val="1A1A1A"/>
                    </a:gs>
                    <a:gs pos="30000">
                      <a:srgbClr val="1A1A1A"/>
                    </a:gs>
                  </a:gsLst>
                  <a:lin ang="5400000" scaled="0"/>
                </a:gradFill>
                <a:latin typeface="Segoe UI"/>
              </a:rPr>
              <a:t>재학습</a:t>
            </a:r>
            <a:r>
              <a:rPr lang="ko-KR" altLang="en-US" sz="1100" dirty="0">
                <a:gradFill>
                  <a:gsLst>
                    <a:gs pos="2917">
                      <a:srgbClr val="1A1A1A"/>
                    </a:gs>
                    <a:gs pos="30000">
                      <a:srgbClr val="1A1A1A"/>
                    </a:gs>
                  </a:gsLst>
                  <a:lin ang="5400000" scaled="0"/>
                </a:gradFill>
                <a:latin typeface="Segoe UI"/>
              </a:rPr>
              <a:t> 시가를 판단하는데 중요한 정보가 됨</a:t>
            </a:r>
            <a:endParaRPr lang="en-US" altLang="ko-KR" sz="1100" dirty="0">
              <a:gradFill>
                <a:gsLst>
                  <a:gs pos="2917">
                    <a:srgbClr val="1A1A1A"/>
                  </a:gs>
                  <a:gs pos="30000">
                    <a:srgbClr val="1A1A1A"/>
                  </a:gs>
                </a:gsLst>
                <a:lin ang="5400000" scaled="0"/>
              </a:gradFill>
              <a:latin typeface="Segoe UI"/>
            </a:endParaRPr>
          </a:p>
        </p:txBody>
      </p:sp>
    </p:spTree>
    <p:extLst>
      <p:ext uri="{BB962C8B-B14F-4D97-AF65-F5344CB8AC3E}">
        <p14:creationId xmlns:p14="http://schemas.microsoft.com/office/powerpoint/2010/main" val="1857556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5AA59-C74D-4189-81E5-F9F942832E0A}"/>
              </a:ext>
            </a:extLst>
          </p:cNvPr>
          <p:cNvSpPr>
            <a:spLocks noGrp="1"/>
          </p:cNvSpPr>
          <p:nvPr>
            <p:ph type="title"/>
          </p:nvPr>
        </p:nvSpPr>
        <p:spPr/>
        <p:txBody>
          <a:bodyPr/>
          <a:lstStyle/>
          <a:p>
            <a:r>
              <a:rPr lang="ko-KR" altLang="en-US" dirty="0"/>
              <a:t>모델 개발</a:t>
            </a:r>
            <a:endParaRPr lang="en-US" dirty="0"/>
          </a:p>
        </p:txBody>
      </p:sp>
      <p:sp>
        <p:nvSpPr>
          <p:cNvPr id="3" name="Text Placeholder 2">
            <a:extLst>
              <a:ext uri="{FF2B5EF4-FFF2-40B4-BE49-F238E27FC236}">
                <a16:creationId xmlns:a16="http://schemas.microsoft.com/office/drawing/2014/main" id="{53446C89-B2F7-4DD3-B6D1-E217A89517DF}"/>
              </a:ext>
            </a:extLst>
          </p:cNvPr>
          <p:cNvSpPr>
            <a:spLocks noGrp="1"/>
          </p:cNvSpPr>
          <p:nvPr>
            <p:ph type="body" sz="quarter" idx="10"/>
          </p:nvPr>
        </p:nvSpPr>
        <p:spPr>
          <a:xfrm>
            <a:off x="426424" y="1601788"/>
            <a:ext cx="7586356" cy="3740511"/>
          </a:xfrm>
        </p:spPr>
        <p:txBody>
          <a:bodyPr/>
          <a:lstStyle/>
          <a:p>
            <a:r>
              <a:rPr lang="ko-KR" altLang="en-US" b="1" dirty="0"/>
              <a:t>알고리즘 선택</a:t>
            </a:r>
            <a:endParaRPr lang="en-US" altLang="ko-KR" b="1" dirty="0"/>
          </a:p>
          <a:p>
            <a:endParaRPr lang="en-US" dirty="0"/>
          </a:p>
          <a:p>
            <a:r>
              <a:rPr lang="ko-KR" altLang="en-US" b="1" dirty="0"/>
              <a:t>언어 선택</a:t>
            </a:r>
            <a:endParaRPr lang="en-US" b="1" dirty="0"/>
          </a:p>
          <a:p>
            <a:pPr lvl="1"/>
            <a:r>
              <a:rPr lang="en-US" sz="1800" dirty="0"/>
              <a:t>Python, R</a:t>
            </a:r>
          </a:p>
          <a:p>
            <a:endParaRPr lang="en-US" dirty="0"/>
          </a:p>
          <a:p>
            <a:r>
              <a:rPr lang="ko-KR" altLang="en-US" b="1" dirty="0"/>
              <a:t>개발도구 선택</a:t>
            </a:r>
            <a:endParaRPr lang="en-US" b="1" dirty="0"/>
          </a:p>
          <a:p>
            <a:pPr lvl="1"/>
            <a:r>
              <a:rPr lang="ko-KR" altLang="en-US" sz="1800" dirty="0"/>
              <a:t>브라우저 기반</a:t>
            </a:r>
            <a:r>
              <a:rPr lang="en-US" altLang="ko-KR" sz="1800" dirty="0"/>
              <a:t>, REPL </a:t>
            </a:r>
            <a:r>
              <a:rPr lang="ko-KR" altLang="en-US" sz="1800" dirty="0"/>
              <a:t>기반</a:t>
            </a:r>
            <a:r>
              <a:rPr lang="en-US" altLang="ko-KR" sz="1800" dirty="0"/>
              <a:t>, </a:t>
            </a:r>
            <a:r>
              <a:rPr lang="en-US" altLang="ko-KR" sz="1800" dirty="0" err="1"/>
              <a:t>Jupyter</a:t>
            </a:r>
            <a:r>
              <a:rPr lang="ko-KR" altLang="en-US" sz="1800" dirty="0"/>
              <a:t>와 같은 </a:t>
            </a:r>
            <a:r>
              <a:rPr lang="en-US" altLang="ko-KR" sz="1800" dirty="0"/>
              <a:t>Notebook, PyCharm, </a:t>
            </a:r>
          </a:p>
          <a:p>
            <a:pPr lvl="1"/>
            <a:r>
              <a:rPr lang="en-US" altLang="ko-KR" sz="1800" dirty="0"/>
              <a:t>Spark Notebook, </a:t>
            </a:r>
            <a:r>
              <a:rPr lang="en-US" sz="1800" dirty="0"/>
              <a:t>Visual Studio Code,</a:t>
            </a:r>
            <a:r>
              <a:rPr lang="ko-KR" altLang="en-US" sz="1800" dirty="0"/>
              <a:t> </a:t>
            </a:r>
            <a:r>
              <a:rPr lang="en-US" altLang="ko-KR" sz="1800" dirty="0"/>
              <a:t>R-Studio </a:t>
            </a:r>
            <a:r>
              <a:rPr lang="ko-KR" altLang="en-US" sz="1800" dirty="0"/>
              <a:t>등</a:t>
            </a:r>
            <a:endParaRPr lang="en-US" altLang="ko-KR" sz="1800" dirty="0"/>
          </a:p>
          <a:p>
            <a:pPr lvl="1"/>
            <a:endParaRPr lang="en-US" dirty="0"/>
          </a:p>
          <a:p>
            <a:r>
              <a:rPr lang="ko-KR" altLang="en-US" b="1" dirty="0"/>
              <a:t>로컬 테스트</a:t>
            </a:r>
            <a:endParaRPr lang="en-US" b="1" dirty="0"/>
          </a:p>
          <a:p>
            <a:pPr lvl="1"/>
            <a:r>
              <a:rPr lang="ko-KR" altLang="en-US" sz="1800" dirty="0"/>
              <a:t>보다 강력하고 비싼 학습 환경에 작업을 제출하기 전 </a:t>
            </a:r>
            <a:r>
              <a:rPr lang="en-US" altLang="ko-KR" sz="1800" dirty="0"/>
              <a:t>1</a:t>
            </a:r>
            <a:r>
              <a:rPr lang="ko-KR" altLang="en-US" sz="1800" dirty="0"/>
              <a:t>차 검증용</a:t>
            </a:r>
            <a:endParaRPr lang="en-US" sz="1800" dirty="0"/>
          </a:p>
        </p:txBody>
      </p:sp>
      <p:grpSp>
        <p:nvGrpSpPr>
          <p:cNvPr id="15" name="Group 14">
            <a:extLst>
              <a:ext uri="{FF2B5EF4-FFF2-40B4-BE49-F238E27FC236}">
                <a16:creationId xmlns:a16="http://schemas.microsoft.com/office/drawing/2014/main" id="{EE4D7711-26EF-46C8-97C8-175402176563}"/>
              </a:ext>
            </a:extLst>
          </p:cNvPr>
          <p:cNvGrpSpPr/>
          <p:nvPr/>
        </p:nvGrpSpPr>
        <p:grpSpPr>
          <a:xfrm>
            <a:off x="10278448" y="0"/>
            <a:ext cx="756436" cy="6858000"/>
            <a:chOff x="10278448" y="0"/>
            <a:chExt cx="756436" cy="6858000"/>
          </a:xfrm>
        </p:grpSpPr>
        <p:cxnSp>
          <p:nvCxnSpPr>
            <p:cNvPr id="60" name="Straight Connector 59">
              <a:extLst>
                <a:ext uri="{FF2B5EF4-FFF2-40B4-BE49-F238E27FC236}">
                  <a16:creationId xmlns:a16="http://schemas.microsoft.com/office/drawing/2014/main" id="{7381ACB6-72DD-4DC2-BBBB-A551FD9E8FFB}"/>
                </a:ext>
              </a:extLst>
            </p:cNvPr>
            <p:cNvCxnSpPr>
              <a:cxnSpLocks/>
            </p:cNvCxnSpPr>
            <p:nvPr/>
          </p:nvCxnSpPr>
          <p:spPr>
            <a:xfrm>
              <a:off x="10656666" y="0"/>
              <a:ext cx="0" cy="212063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F00F3C2-75EC-4305-980C-55569401D25C}"/>
                </a:ext>
              </a:extLst>
            </p:cNvPr>
            <p:cNvCxnSpPr>
              <a:cxnSpLocks/>
            </p:cNvCxnSpPr>
            <p:nvPr/>
          </p:nvCxnSpPr>
          <p:spPr>
            <a:xfrm>
              <a:off x="10656666" y="4822140"/>
              <a:ext cx="0" cy="203586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98" name="light">
              <a:extLst>
                <a:ext uri="{FF2B5EF4-FFF2-40B4-BE49-F238E27FC236}">
                  <a16:creationId xmlns:a16="http://schemas.microsoft.com/office/drawing/2014/main" id="{6177CC28-9619-40C1-9EA1-5F81D96F34C2}"/>
                </a:ext>
              </a:extLst>
            </p:cNvPr>
            <p:cNvSpPr>
              <a:spLocks noChangeAspect="1" noEditPoints="1"/>
            </p:cNvSpPr>
            <p:nvPr/>
          </p:nvSpPr>
          <p:spPr bwMode="auto">
            <a:xfrm>
              <a:off x="10278448" y="2795483"/>
              <a:ext cx="756436" cy="112305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04" name="Group 103">
            <a:extLst>
              <a:ext uri="{FF2B5EF4-FFF2-40B4-BE49-F238E27FC236}">
                <a16:creationId xmlns:a16="http://schemas.microsoft.com/office/drawing/2014/main" id="{C97B19C6-1830-4205-8D39-1867B8571A45}"/>
              </a:ext>
            </a:extLst>
          </p:cNvPr>
          <p:cNvGrpSpPr/>
          <p:nvPr/>
        </p:nvGrpSpPr>
        <p:grpSpPr>
          <a:xfrm>
            <a:off x="9917941" y="6858000"/>
            <a:ext cx="1477450" cy="6858000"/>
            <a:chOff x="9917941" y="0"/>
            <a:chExt cx="1477450" cy="6858000"/>
          </a:xfrm>
        </p:grpSpPr>
        <p:grpSp>
          <p:nvGrpSpPr>
            <p:cNvPr id="105" name="Group 104">
              <a:extLst>
                <a:ext uri="{FF2B5EF4-FFF2-40B4-BE49-F238E27FC236}">
                  <a16:creationId xmlns:a16="http://schemas.microsoft.com/office/drawing/2014/main" id="{16362C7B-5CD8-4F8D-B307-4D7C4214F57C}"/>
                </a:ext>
              </a:extLst>
            </p:cNvPr>
            <p:cNvGrpSpPr/>
            <p:nvPr/>
          </p:nvGrpSpPr>
          <p:grpSpPr>
            <a:xfrm>
              <a:off x="9917941" y="2697187"/>
              <a:ext cx="1477450" cy="1221346"/>
              <a:chOff x="9524460" y="2632636"/>
              <a:chExt cx="2021177" cy="1670823"/>
            </a:xfrm>
          </p:grpSpPr>
          <p:sp>
            <p:nvSpPr>
              <p:cNvPr id="109" name="gear_3">
                <a:extLst>
                  <a:ext uri="{FF2B5EF4-FFF2-40B4-BE49-F238E27FC236}">
                    <a16:creationId xmlns:a16="http://schemas.microsoft.com/office/drawing/2014/main" id="{8E6B787F-57AB-4B5A-8C66-F60254C263CC}"/>
                  </a:ext>
                </a:extLst>
              </p:cNvPr>
              <p:cNvSpPr>
                <a:spLocks noChangeAspect="1" noEditPoints="1"/>
              </p:cNvSpPr>
              <p:nvPr/>
            </p:nvSpPr>
            <p:spPr bwMode="auto">
              <a:xfrm>
                <a:off x="9524460" y="3183698"/>
                <a:ext cx="1110355" cy="1119761"/>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9050">
                <a:solidFill>
                  <a:schemeClr val="tx2"/>
                </a:solidFill>
                <a:prstDash val="solid"/>
                <a:miter lim="800000"/>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 name="gear_3">
                <a:extLst>
                  <a:ext uri="{FF2B5EF4-FFF2-40B4-BE49-F238E27FC236}">
                    <a16:creationId xmlns:a16="http://schemas.microsoft.com/office/drawing/2014/main" id="{F1A8915D-B4D9-447B-82F7-C56A9FB42B47}"/>
                  </a:ext>
                </a:extLst>
              </p:cNvPr>
              <p:cNvSpPr>
                <a:spLocks noChangeAspect="1" noEditPoints="1"/>
              </p:cNvSpPr>
              <p:nvPr/>
            </p:nvSpPr>
            <p:spPr bwMode="auto">
              <a:xfrm>
                <a:off x="10421433" y="2632636"/>
                <a:ext cx="735342" cy="741571"/>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9050">
                <a:solidFill>
                  <a:schemeClr val="tx2"/>
                </a:solidFill>
                <a:prstDash val="solid"/>
                <a:miter lim="800000"/>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 name="gear_3">
                <a:extLst>
                  <a:ext uri="{FF2B5EF4-FFF2-40B4-BE49-F238E27FC236}">
                    <a16:creationId xmlns:a16="http://schemas.microsoft.com/office/drawing/2014/main" id="{FC429316-3271-418E-A356-515E3CB8AD68}"/>
                  </a:ext>
                </a:extLst>
              </p:cNvPr>
              <p:cNvSpPr>
                <a:spLocks noChangeAspect="1" noEditPoints="1"/>
              </p:cNvSpPr>
              <p:nvPr/>
            </p:nvSpPr>
            <p:spPr bwMode="auto">
              <a:xfrm>
                <a:off x="11022746" y="3309209"/>
                <a:ext cx="522891" cy="527320"/>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9050">
                <a:solidFill>
                  <a:schemeClr val="tx2"/>
                </a:solidFill>
                <a:prstDash val="solid"/>
                <a:miter lim="800000"/>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06" name="Group 105">
              <a:extLst>
                <a:ext uri="{FF2B5EF4-FFF2-40B4-BE49-F238E27FC236}">
                  <a16:creationId xmlns:a16="http://schemas.microsoft.com/office/drawing/2014/main" id="{94A085D0-7A8A-45F3-8FD0-B840F8AA7769}"/>
                </a:ext>
              </a:extLst>
            </p:cNvPr>
            <p:cNvGrpSpPr/>
            <p:nvPr/>
          </p:nvGrpSpPr>
          <p:grpSpPr>
            <a:xfrm>
              <a:off x="10656666" y="0"/>
              <a:ext cx="0" cy="6858000"/>
              <a:chOff x="10656666" y="0"/>
              <a:chExt cx="0" cy="6858000"/>
            </a:xfrm>
          </p:grpSpPr>
          <p:cxnSp>
            <p:nvCxnSpPr>
              <p:cNvPr id="107" name="Straight Connector 106">
                <a:extLst>
                  <a:ext uri="{FF2B5EF4-FFF2-40B4-BE49-F238E27FC236}">
                    <a16:creationId xmlns:a16="http://schemas.microsoft.com/office/drawing/2014/main" id="{584D161E-E4DA-4209-8C46-5E1EBA09ADFD}"/>
                  </a:ext>
                </a:extLst>
              </p:cNvPr>
              <p:cNvCxnSpPr>
                <a:cxnSpLocks/>
              </p:cNvCxnSpPr>
              <p:nvPr/>
            </p:nvCxnSpPr>
            <p:spPr>
              <a:xfrm>
                <a:off x="10656666" y="0"/>
                <a:ext cx="0" cy="212063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ADB7723-FC2D-4A4D-B89D-2B699E8FE0DF}"/>
                  </a:ext>
                </a:extLst>
              </p:cNvPr>
              <p:cNvCxnSpPr>
                <a:cxnSpLocks/>
              </p:cNvCxnSpPr>
              <p:nvPr/>
            </p:nvCxnSpPr>
            <p:spPr>
              <a:xfrm>
                <a:off x="10656666" y="4822140"/>
                <a:ext cx="0" cy="203586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12" name="Group 111">
            <a:extLst>
              <a:ext uri="{FF2B5EF4-FFF2-40B4-BE49-F238E27FC236}">
                <a16:creationId xmlns:a16="http://schemas.microsoft.com/office/drawing/2014/main" id="{420A9629-55EA-4500-9025-4A42D223A0C6}"/>
              </a:ext>
            </a:extLst>
          </p:cNvPr>
          <p:cNvGrpSpPr/>
          <p:nvPr/>
        </p:nvGrpSpPr>
        <p:grpSpPr>
          <a:xfrm>
            <a:off x="10266965" y="-6858000"/>
            <a:ext cx="756436" cy="6858000"/>
            <a:chOff x="10266965" y="0"/>
            <a:chExt cx="756436" cy="6858000"/>
          </a:xfrm>
        </p:grpSpPr>
        <p:grpSp>
          <p:nvGrpSpPr>
            <p:cNvPr id="113" name="Group 112">
              <a:extLst>
                <a:ext uri="{FF2B5EF4-FFF2-40B4-BE49-F238E27FC236}">
                  <a16:creationId xmlns:a16="http://schemas.microsoft.com/office/drawing/2014/main" id="{81F6C7D7-370A-4E58-9C41-DE6600947E1A}"/>
                </a:ext>
              </a:extLst>
            </p:cNvPr>
            <p:cNvGrpSpPr/>
            <p:nvPr/>
          </p:nvGrpSpPr>
          <p:grpSpPr>
            <a:xfrm>
              <a:off x="10266965" y="2980825"/>
              <a:ext cx="756436" cy="981120"/>
              <a:chOff x="1538247" y="2582206"/>
              <a:chExt cx="962025" cy="1247775"/>
            </a:xfrm>
            <a:solidFill>
              <a:schemeClr val="tx2"/>
            </a:solidFill>
          </p:grpSpPr>
          <p:sp>
            <p:nvSpPr>
              <p:cNvPr id="116" name="Freeform: Shape 115">
                <a:extLst>
                  <a:ext uri="{FF2B5EF4-FFF2-40B4-BE49-F238E27FC236}">
                    <a16:creationId xmlns:a16="http://schemas.microsoft.com/office/drawing/2014/main" id="{917D868A-F34C-4853-A0B4-F6D9D299ACBA}"/>
                  </a:ext>
                </a:extLst>
              </p:cNvPr>
              <p:cNvSpPr/>
              <p:nvPr/>
            </p:nvSpPr>
            <p:spPr>
              <a:xfrm>
                <a:off x="1538247" y="2582206"/>
                <a:ext cx="962025" cy="1247775"/>
              </a:xfrm>
              <a:custGeom>
                <a:avLst/>
                <a:gdLst>
                  <a:gd name="connsiteX0" fmla="*/ 945435 w 962025"/>
                  <a:gd name="connsiteY0" fmla="*/ 7144 h 1247775"/>
                  <a:gd name="connsiteX1" fmla="*/ 30907 w 962025"/>
                  <a:gd name="connsiteY1" fmla="*/ 7144 h 1247775"/>
                  <a:gd name="connsiteX2" fmla="*/ 21382 w 962025"/>
                  <a:gd name="connsiteY2" fmla="*/ 16669 h 1247775"/>
                  <a:gd name="connsiteX3" fmla="*/ 21382 w 962025"/>
                  <a:gd name="connsiteY3" fmla="*/ 143098 h 1247775"/>
                  <a:gd name="connsiteX4" fmla="*/ 22833 w 962025"/>
                  <a:gd name="connsiteY4" fmla="*/ 148149 h 1247775"/>
                  <a:gd name="connsiteX5" fmla="*/ 361705 w 962025"/>
                  <a:gd name="connsiteY5" fmla="*/ 689902 h 1247775"/>
                  <a:gd name="connsiteX6" fmla="*/ 361705 w 962025"/>
                  <a:gd name="connsiteY6" fmla="*/ 808276 h 1247775"/>
                  <a:gd name="connsiteX7" fmla="*/ 152109 w 962025"/>
                  <a:gd name="connsiteY7" fmla="*/ 808276 h 1247775"/>
                  <a:gd name="connsiteX8" fmla="*/ 102949 w 962025"/>
                  <a:gd name="connsiteY8" fmla="*/ 720019 h 1247775"/>
                  <a:gd name="connsiteX9" fmla="*/ 68979 w 962025"/>
                  <a:gd name="connsiteY9" fmla="*/ 625041 h 1247775"/>
                  <a:gd name="connsiteX10" fmla="*/ 15373 w 962025"/>
                  <a:gd name="connsiteY10" fmla="*/ 678647 h 1247775"/>
                  <a:gd name="connsiteX11" fmla="*/ 86307 w 962025"/>
                  <a:gd name="connsiteY11" fmla="*/ 729300 h 1247775"/>
                  <a:gd name="connsiteX12" fmla="*/ 138184 w 962025"/>
                  <a:gd name="connsiteY12" fmla="*/ 822433 h 1247775"/>
                  <a:gd name="connsiteX13" fmla="*/ 361706 w 962025"/>
                  <a:gd name="connsiteY13" fmla="*/ 827326 h 1247775"/>
                  <a:gd name="connsiteX14" fmla="*/ 361706 w 962025"/>
                  <a:gd name="connsiteY14" fmla="*/ 873328 h 1247775"/>
                  <a:gd name="connsiteX15" fmla="*/ 138184 w 962025"/>
                  <a:gd name="connsiteY15" fmla="*/ 878224 h 1247775"/>
                  <a:gd name="connsiteX16" fmla="*/ 86306 w 962025"/>
                  <a:gd name="connsiteY16" fmla="*/ 971360 h 1247775"/>
                  <a:gd name="connsiteX17" fmla="*/ 15373 w 962025"/>
                  <a:gd name="connsiteY17" fmla="*/ 1022014 h 1247775"/>
                  <a:gd name="connsiteX18" fmla="*/ 68979 w 962025"/>
                  <a:gd name="connsiteY18" fmla="*/ 1075620 h 1247775"/>
                  <a:gd name="connsiteX19" fmla="*/ 102951 w 962025"/>
                  <a:gd name="connsiteY19" fmla="*/ 980637 h 1247775"/>
                  <a:gd name="connsiteX20" fmla="*/ 152109 w 962025"/>
                  <a:gd name="connsiteY20" fmla="*/ 892378 h 1247775"/>
                  <a:gd name="connsiteX21" fmla="*/ 361706 w 962025"/>
                  <a:gd name="connsiteY21" fmla="*/ 892378 h 1247775"/>
                  <a:gd name="connsiteX22" fmla="*/ 361706 w 962025"/>
                  <a:gd name="connsiteY22" fmla="*/ 1173966 h 1247775"/>
                  <a:gd name="connsiteX23" fmla="*/ 39648 w 962025"/>
                  <a:gd name="connsiteY23" fmla="*/ 1173966 h 1247775"/>
                  <a:gd name="connsiteX24" fmla="*/ 75732 w 962025"/>
                  <a:gd name="connsiteY24" fmla="*/ 1124407 h 1247775"/>
                  <a:gd name="connsiteX25" fmla="*/ 62263 w 962025"/>
                  <a:gd name="connsiteY25" fmla="*/ 1124407 h 1247775"/>
                  <a:gd name="connsiteX26" fmla="*/ 7865 w 962025"/>
                  <a:gd name="connsiteY26" fmla="*/ 1179852 h 1247775"/>
                  <a:gd name="connsiteX27" fmla="*/ 9934 w 962025"/>
                  <a:gd name="connsiteY27" fmla="*/ 1190235 h 1247775"/>
                  <a:gd name="connsiteX28" fmla="*/ 68998 w 962025"/>
                  <a:gd name="connsiteY28" fmla="*/ 1245356 h 1247775"/>
                  <a:gd name="connsiteX29" fmla="*/ 75732 w 962025"/>
                  <a:gd name="connsiteY29" fmla="*/ 1229097 h 1247775"/>
                  <a:gd name="connsiteX30" fmla="*/ 39650 w 962025"/>
                  <a:gd name="connsiteY30" fmla="*/ 1193016 h 1247775"/>
                  <a:gd name="connsiteX31" fmla="*/ 371230 w 962025"/>
                  <a:gd name="connsiteY31" fmla="*/ 1193016 h 1247775"/>
                  <a:gd name="connsiteX32" fmla="*/ 380755 w 962025"/>
                  <a:gd name="connsiteY32" fmla="*/ 1183491 h 1247775"/>
                  <a:gd name="connsiteX33" fmla="*/ 380755 w 962025"/>
                  <a:gd name="connsiteY33" fmla="*/ 687167 h 1247775"/>
                  <a:gd name="connsiteX34" fmla="*/ 379304 w 962025"/>
                  <a:gd name="connsiteY34" fmla="*/ 682116 h 1247775"/>
                  <a:gd name="connsiteX35" fmla="*/ 40432 w 962025"/>
                  <a:gd name="connsiteY35" fmla="*/ 140363 h 1247775"/>
                  <a:gd name="connsiteX36" fmla="*/ 40432 w 962025"/>
                  <a:gd name="connsiteY36" fmla="*/ 26194 h 1247775"/>
                  <a:gd name="connsiteX37" fmla="*/ 935910 w 962025"/>
                  <a:gd name="connsiteY37" fmla="*/ 26194 h 1247775"/>
                  <a:gd name="connsiteX38" fmla="*/ 935910 w 962025"/>
                  <a:gd name="connsiteY38" fmla="*/ 140234 h 1247775"/>
                  <a:gd name="connsiteX39" fmla="*/ 577414 w 962025"/>
                  <a:gd name="connsiteY39" fmla="*/ 681912 h 1247775"/>
                  <a:gd name="connsiteX40" fmla="*/ 575832 w 962025"/>
                  <a:gd name="connsiteY40" fmla="*/ 687168 h 1247775"/>
                  <a:gd name="connsiteX41" fmla="*/ 575832 w 962025"/>
                  <a:gd name="connsiteY41" fmla="*/ 1183491 h 1247775"/>
                  <a:gd name="connsiteX42" fmla="*/ 585357 w 962025"/>
                  <a:gd name="connsiteY42" fmla="*/ 1193016 h 1247775"/>
                  <a:gd name="connsiteX43" fmla="*/ 916107 w 962025"/>
                  <a:gd name="connsiteY43" fmla="*/ 1193016 h 1247775"/>
                  <a:gd name="connsiteX44" fmla="*/ 880017 w 962025"/>
                  <a:gd name="connsiteY44" fmla="*/ 1242565 h 1247775"/>
                  <a:gd name="connsiteX45" fmla="*/ 893485 w 962025"/>
                  <a:gd name="connsiteY45" fmla="*/ 1242565 h 1247775"/>
                  <a:gd name="connsiteX46" fmla="*/ 945825 w 962025"/>
                  <a:gd name="connsiteY46" fmla="*/ 1176738 h 1247775"/>
                  <a:gd name="connsiteX47" fmla="*/ 880017 w 962025"/>
                  <a:gd name="connsiteY47" fmla="*/ 1124407 h 1247775"/>
                  <a:gd name="connsiteX48" fmla="*/ 916107 w 962025"/>
                  <a:gd name="connsiteY48" fmla="*/ 1173966 h 1247775"/>
                  <a:gd name="connsiteX49" fmla="*/ 594881 w 962025"/>
                  <a:gd name="connsiteY49" fmla="*/ 1173966 h 1247775"/>
                  <a:gd name="connsiteX50" fmla="*/ 594881 w 962025"/>
                  <a:gd name="connsiteY50" fmla="*/ 892378 h 1247775"/>
                  <a:gd name="connsiteX51" fmla="*/ 804274 w 962025"/>
                  <a:gd name="connsiteY51" fmla="*/ 892378 h 1247775"/>
                  <a:gd name="connsiteX52" fmla="*/ 853433 w 962025"/>
                  <a:gd name="connsiteY52" fmla="*/ 980646 h 1247775"/>
                  <a:gd name="connsiteX53" fmla="*/ 887408 w 962025"/>
                  <a:gd name="connsiteY53" fmla="*/ 1075620 h 1247775"/>
                  <a:gd name="connsiteX54" fmla="*/ 941006 w 962025"/>
                  <a:gd name="connsiteY54" fmla="*/ 1022014 h 1247775"/>
                  <a:gd name="connsiteX55" fmla="*/ 870073 w 962025"/>
                  <a:gd name="connsiteY55" fmla="*/ 971360 h 1247775"/>
                  <a:gd name="connsiteX56" fmla="*/ 809875 w 962025"/>
                  <a:gd name="connsiteY56" fmla="*/ 873328 h 1247775"/>
                  <a:gd name="connsiteX57" fmla="*/ 594881 w 962025"/>
                  <a:gd name="connsiteY57" fmla="*/ 873328 h 1247775"/>
                  <a:gd name="connsiteX58" fmla="*/ 594881 w 962025"/>
                  <a:gd name="connsiteY58" fmla="*/ 827326 h 1247775"/>
                  <a:gd name="connsiteX59" fmla="*/ 818200 w 962025"/>
                  <a:gd name="connsiteY59" fmla="*/ 822433 h 1247775"/>
                  <a:gd name="connsiteX60" fmla="*/ 870073 w 962025"/>
                  <a:gd name="connsiteY60" fmla="*/ 729297 h 1247775"/>
                  <a:gd name="connsiteX61" fmla="*/ 941006 w 962025"/>
                  <a:gd name="connsiteY61" fmla="*/ 678647 h 1247775"/>
                  <a:gd name="connsiteX62" fmla="*/ 887408 w 962025"/>
                  <a:gd name="connsiteY62" fmla="*/ 625041 h 1247775"/>
                  <a:gd name="connsiteX63" fmla="*/ 833802 w 962025"/>
                  <a:gd name="connsiteY63" fmla="*/ 678647 h 1247775"/>
                  <a:gd name="connsiteX64" fmla="*/ 853433 w 962025"/>
                  <a:gd name="connsiteY64" fmla="*/ 720028 h 1247775"/>
                  <a:gd name="connsiteX65" fmla="*/ 804274 w 962025"/>
                  <a:gd name="connsiteY65" fmla="*/ 808276 h 1247775"/>
                  <a:gd name="connsiteX66" fmla="*/ 594881 w 962025"/>
                  <a:gd name="connsiteY66" fmla="*/ 808276 h 1247775"/>
                  <a:gd name="connsiteX67" fmla="*/ 594881 w 962025"/>
                  <a:gd name="connsiteY67" fmla="*/ 690032 h 1247775"/>
                  <a:gd name="connsiteX68" fmla="*/ 953379 w 962025"/>
                  <a:gd name="connsiteY68" fmla="*/ 148354 h 1247775"/>
                  <a:gd name="connsiteX69" fmla="*/ 954960 w 962025"/>
                  <a:gd name="connsiteY69" fmla="*/ 143098 h 1247775"/>
                  <a:gd name="connsiteX70" fmla="*/ 954960 w 962025"/>
                  <a:gd name="connsiteY70" fmla="*/ 16669 h 1247775"/>
                  <a:gd name="connsiteX71" fmla="*/ 945435 w 962025"/>
                  <a:gd name="connsiteY71" fmla="*/ 7144 h 1247775"/>
                  <a:gd name="connsiteX72" fmla="*/ 34423 w 962025"/>
                  <a:gd name="connsiteY72" fmla="*/ 678647 h 1247775"/>
                  <a:gd name="connsiteX73" fmla="*/ 68979 w 962025"/>
                  <a:gd name="connsiteY73" fmla="*/ 644091 h 1247775"/>
                  <a:gd name="connsiteX74" fmla="*/ 68979 w 962025"/>
                  <a:gd name="connsiteY74" fmla="*/ 713202 h 1247775"/>
                  <a:gd name="connsiteX75" fmla="*/ 34423 w 962025"/>
                  <a:gd name="connsiteY75" fmla="*/ 678647 h 1247775"/>
                  <a:gd name="connsiteX76" fmla="*/ 68979 w 962025"/>
                  <a:gd name="connsiteY76" fmla="*/ 1056570 h 1247775"/>
                  <a:gd name="connsiteX77" fmla="*/ 34423 w 962025"/>
                  <a:gd name="connsiteY77" fmla="*/ 1022014 h 1247775"/>
                  <a:gd name="connsiteX78" fmla="*/ 103526 w 962025"/>
                  <a:gd name="connsiteY78" fmla="*/ 1022014 h 1247775"/>
                  <a:gd name="connsiteX79" fmla="*/ 68979 w 962025"/>
                  <a:gd name="connsiteY79" fmla="*/ 1056570 h 1247775"/>
                  <a:gd name="connsiteX80" fmla="*/ 921956 w 962025"/>
                  <a:gd name="connsiteY80" fmla="*/ 1022014 h 1247775"/>
                  <a:gd name="connsiteX81" fmla="*/ 887408 w 962025"/>
                  <a:gd name="connsiteY81" fmla="*/ 1056570 h 1247775"/>
                  <a:gd name="connsiteX82" fmla="*/ 852852 w 962025"/>
                  <a:gd name="connsiteY82" fmla="*/ 1022014 h 1247775"/>
                  <a:gd name="connsiteX83" fmla="*/ 921956 w 962025"/>
                  <a:gd name="connsiteY83" fmla="*/ 1022014 h 1247775"/>
                  <a:gd name="connsiteX84" fmla="*/ 887408 w 962025"/>
                  <a:gd name="connsiteY84" fmla="*/ 644090 h 1247775"/>
                  <a:gd name="connsiteX85" fmla="*/ 921956 w 962025"/>
                  <a:gd name="connsiteY85" fmla="*/ 678646 h 1247775"/>
                  <a:gd name="connsiteX86" fmla="*/ 852852 w 962025"/>
                  <a:gd name="connsiteY86" fmla="*/ 678646 h 1247775"/>
                  <a:gd name="connsiteX87" fmla="*/ 887408 w 962025"/>
                  <a:gd name="connsiteY87" fmla="*/ 644090 h 124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962025" h="1247775">
                    <a:moveTo>
                      <a:pt x="945435" y="7144"/>
                    </a:moveTo>
                    <a:lnTo>
                      <a:pt x="30907" y="7144"/>
                    </a:lnTo>
                    <a:cubicBezTo>
                      <a:pt x="25643" y="7144"/>
                      <a:pt x="21382" y="11404"/>
                      <a:pt x="21382" y="16669"/>
                    </a:cubicBezTo>
                    <a:lnTo>
                      <a:pt x="21382" y="143098"/>
                    </a:lnTo>
                    <a:cubicBezTo>
                      <a:pt x="21382" y="144884"/>
                      <a:pt x="21884" y="146633"/>
                      <a:pt x="22833" y="148149"/>
                    </a:cubicBezTo>
                    <a:lnTo>
                      <a:pt x="361705" y="689902"/>
                    </a:lnTo>
                    <a:lnTo>
                      <a:pt x="361705" y="808276"/>
                    </a:lnTo>
                    <a:lnTo>
                      <a:pt x="152109" y="808276"/>
                    </a:lnTo>
                    <a:lnTo>
                      <a:pt x="102949" y="720019"/>
                    </a:lnTo>
                    <a:cubicBezTo>
                      <a:pt x="141732" y="688151"/>
                      <a:pt x="119193" y="625041"/>
                      <a:pt x="68979" y="625041"/>
                    </a:cubicBezTo>
                    <a:cubicBezTo>
                      <a:pt x="39418" y="625041"/>
                      <a:pt x="15373" y="649086"/>
                      <a:pt x="15373" y="678647"/>
                    </a:cubicBezTo>
                    <a:cubicBezTo>
                      <a:pt x="15373" y="714593"/>
                      <a:pt x="50683" y="741412"/>
                      <a:pt x="86307" y="729300"/>
                    </a:cubicBezTo>
                    <a:lnTo>
                      <a:pt x="138184" y="822433"/>
                    </a:lnTo>
                    <a:cubicBezTo>
                      <a:pt x="143365" y="831735"/>
                      <a:pt x="142712" y="825480"/>
                      <a:pt x="361706" y="827326"/>
                    </a:cubicBezTo>
                    <a:lnTo>
                      <a:pt x="361706" y="873328"/>
                    </a:lnTo>
                    <a:cubicBezTo>
                      <a:pt x="142768" y="875176"/>
                      <a:pt x="143374" y="868909"/>
                      <a:pt x="138184" y="878224"/>
                    </a:cubicBezTo>
                    <a:lnTo>
                      <a:pt x="86306" y="971360"/>
                    </a:lnTo>
                    <a:cubicBezTo>
                      <a:pt x="50749" y="959263"/>
                      <a:pt x="15373" y="985999"/>
                      <a:pt x="15373" y="1022014"/>
                    </a:cubicBezTo>
                    <a:cubicBezTo>
                      <a:pt x="15373" y="1051570"/>
                      <a:pt x="39418" y="1075620"/>
                      <a:pt x="68979" y="1075620"/>
                    </a:cubicBezTo>
                    <a:cubicBezTo>
                      <a:pt x="119173" y="1075620"/>
                      <a:pt x="141742" y="1012508"/>
                      <a:pt x="102951" y="980637"/>
                    </a:cubicBezTo>
                    <a:lnTo>
                      <a:pt x="152109" y="892378"/>
                    </a:lnTo>
                    <a:lnTo>
                      <a:pt x="361706" y="892378"/>
                    </a:lnTo>
                    <a:lnTo>
                      <a:pt x="361706" y="1173966"/>
                    </a:lnTo>
                    <a:lnTo>
                      <a:pt x="39648" y="1173966"/>
                    </a:lnTo>
                    <a:cubicBezTo>
                      <a:pt x="64093" y="1145820"/>
                      <a:pt x="87129" y="1135799"/>
                      <a:pt x="75732" y="1124407"/>
                    </a:cubicBezTo>
                    <a:cubicBezTo>
                      <a:pt x="72011" y="1120683"/>
                      <a:pt x="65984" y="1120683"/>
                      <a:pt x="62263" y="1124407"/>
                    </a:cubicBezTo>
                    <a:cubicBezTo>
                      <a:pt x="8044" y="1178986"/>
                      <a:pt x="9214" y="1176595"/>
                      <a:pt x="7865" y="1179852"/>
                    </a:cubicBezTo>
                    <a:cubicBezTo>
                      <a:pt x="6374" y="1183453"/>
                      <a:pt x="7258" y="1187568"/>
                      <a:pt x="9934" y="1190235"/>
                    </a:cubicBezTo>
                    <a:cubicBezTo>
                      <a:pt x="64464" y="1243317"/>
                      <a:pt x="61942" y="1245356"/>
                      <a:pt x="68998" y="1245356"/>
                    </a:cubicBezTo>
                    <a:cubicBezTo>
                      <a:pt x="77391" y="1245356"/>
                      <a:pt x="81764" y="1235126"/>
                      <a:pt x="75732" y="1229097"/>
                    </a:cubicBezTo>
                    <a:lnTo>
                      <a:pt x="39650" y="1193016"/>
                    </a:lnTo>
                    <a:lnTo>
                      <a:pt x="371230" y="1193016"/>
                    </a:lnTo>
                    <a:cubicBezTo>
                      <a:pt x="376495" y="1193016"/>
                      <a:pt x="380755" y="1188758"/>
                      <a:pt x="380755" y="1183491"/>
                    </a:cubicBezTo>
                    <a:lnTo>
                      <a:pt x="380755" y="687167"/>
                    </a:lnTo>
                    <a:cubicBezTo>
                      <a:pt x="380755" y="685381"/>
                      <a:pt x="380253" y="683632"/>
                      <a:pt x="379304" y="682116"/>
                    </a:cubicBezTo>
                    <a:lnTo>
                      <a:pt x="40432" y="140363"/>
                    </a:lnTo>
                    <a:lnTo>
                      <a:pt x="40432" y="26194"/>
                    </a:lnTo>
                    <a:lnTo>
                      <a:pt x="935910" y="26194"/>
                    </a:lnTo>
                    <a:lnTo>
                      <a:pt x="935910" y="140234"/>
                    </a:lnTo>
                    <a:lnTo>
                      <a:pt x="577414" y="681912"/>
                    </a:lnTo>
                    <a:cubicBezTo>
                      <a:pt x="576381" y="683465"/>
                      <a:pt x="575832" y="685298"/>
                      <a:pt x="575832" y="687168"/>
                    </a:cubicBezTo>
                    <a:lnTo>
                      <a:pt x="575832" y="1183491"/>
                    </a:lnTo>
                    <a:cubicBezTo>
                      <a:pt x="575832" y="1188758"/>
                      <a:pt x="580093" y="1193016"/>
                      <a:pt x="585357" y="1193016"/>
                    </a:cubicBezTo>
                    <a:lnTo>
                      <a:pt x="916107" y="1193016"/>
                    </a:lnTo>
                    <a:cubicBezTo>
                      <a:pt x="891657" y="1221172"/>
                      <a:pt x="868625" y="1231173"/>
                      <a:pt x="880017" y="1242565"/>
                    </a:cubicBezTo>
                    <a:cubicBezTo>
                      <a:pt x="883741" y="1246289"/>
                      <a:pt x="889771" y="1246289"/>
                      <a:pt x="893485" y="1242565"/>
                    </a:cubicBezTo>
                    <a:cubicBezTo>
                      <a:pt x="944368" y="1191377"/>
                      <a:pt x="955160" y="1186053"/>
                      <a:pt x="945825" y="1176738"/>
                    </a:cubicBezTo>
                    <a:cubicBezTo>
                      <a:pt x="901010" y="1136275"/>
                      <a:pt x="891790" y="1112634"/>
                      <a:pt x="880017" y="1124407"/>
                    </a:cubicBezTo>
                    <a:cubicBezTo>
                      <a:pt x="868587" y="1135828"/>
                      <a:pt x="891885" y="1146067"/>
                      <a:pt x="916107" y="1173966"/>
                    </a:cubicBezTo>
                    <a:lnTo>
                      <a:pt x="594881" y="1173966"/>
                    </a:lnTo>
                    <a:lnTo>
                      <a:pt x="594881" y="892378"/>
                    </a:lnTo>
                    <a:lnTo>
                      <a:pt x="804274" y="892378"/>
                    </a:lnTo>
                    <a:lnTo>
                      <a:pt x="853433" y="980646"/>
                    </a:lnTo>
                    <a:cubicBezTo>
                      <a:pt x="814647" y="1012508"/>
                      <a:pt x="837193" y="1075620"/>
                      <a:pt x="887408" y="1075620"/>
                    </a:cubicBezTo>
                    <a:cubicBezTo>
                      <a:pt x="916965" y="1075620"/>
                      <a:pt x="941006" y="1051570"/>
                      <a:pt x="941006" y="1022014"/>
                    </a:cubicBezTo>
                    <a:cubicBezTo>
                      <a:pt x="941006" y="986057"/>
                      <a:pt x="905706" y="959253"/>
                      <a:pt x="870073" y="971360"/>
                    </a:cubicBezTo>
                    <a:cubicBezTo>
                      <a:pt x="816428" y="878700"/>
                      <a:pt x="820000" y="873328"/>
                      <a:pt x="809875" y="873328"/>
                    </a:cubicBezTo>
                    <a:lnTo>
                      <a:pt x="594881" y="873328"/>
                    </a:lnTo>
                    <a:lnTo>
                      <a:pt x="594881" y="827326"/>
                    </a:lnTo>
                    <a:cubicBezTo>
                      <a:pt x="813590" y="825481"/>
                      <a:pt x="813009" y="831752"/>
                      <a:pt x="818200" y="822433"/>
                    </a:cubicBezTo>
                    <a:lnTo>
                      <a:pt x="870073" y="729297"/>
                    </a:lnTo>
                    <a:cubicBezTo>
                      <a:pt x="905716" y="741408"/>
                      <a:pt x="941006" y="714590"/>
                      <a:pt x="941006" y="678647"/>
                    </a:cubicBezTo>
                    <a:cubicBezTo>
                      <a:pt x="941006" y="649086"/>
                      <a:pt x="916965" y="625041"/>
                      <a:pt x="887408" y="625041"/>
                    </a:cubicBezTo>
                    <a:cubicBezTo>
                      <a:pt x="857852" y="625041"/>
                      <a:pt x="833802" y="649086"/>
                      <a:pt x="833802" y="678647"/>
                    </a:cubicBezTo>
                    <a:cubicBezTo>
                      <a:pt x="833802" y="694885"/>
                      <a:pt x="841193" y="709982"/>
                      <a:pt x="853433" y="720028"/>
                    </a:cubicBezTo>
                    <a:lnTo>
                      <a:pt x="804274" y="808276"/>
                    </a:lnTo>
                    <a:lnTo>
                      <a:pt x="594881" y="808276"/>
                    </a:lnTo>
                    <a:lnTo>
                      <a:pt x="594881" y="690032"/>
                    </a:lnTo>
                    <a:lnTo>
                      <a:pt x="953379" y="148354"/>
                    </a:lnTo>
                    <a:cubicBezTo>
                      <a:pt x="954417" y="146800"/>
                      <a:pt x="954960" y="144968"/>
                      <a:pt x="954960" y="143098"/>
                    </a:cubicBezTo>
                    <a:lnTo>
                      <a:pt x="954960" y="16669"/>
                    </a:lnTo>
                    <a:cubicBezTo>
                      <a:pt x="954960" y="11403"/>
                      <a:pt x="950702" y="7144"/>
                      <a:pt x="945435" y="7144"/>
                    </a:cubicBezTo>
                    <a:close/>
                    <a:moveTo>
                      <a:pt x="34423" y="678647"/>
                    </a:moveTo>
                    <a:cubicBezTo>
                      <a:pt x="34423" y="659597"/>
                      <a:pt x="49929" y="644091"/>
                      <a:pt x="68979" y="644091"/>
                    </a:cubicBezTo>
                    <a:cubicBezTo>
                      <a:pt x="114332" y="644091"/>
                      <a:pt x="114887" y="713202"/>
                      <a:pt x="68979" y="713202"/>
                    </a:cubicBezTo>
                    <a:cubicBezTo>
                      <a:pt x="49929" y="713202"/>
                      <a:pt x="34423" y="697697"/>
                      <a:pt x="34423" y="678647"/>
                    </a:cubicBezTo>
                    <a:close/>
                    <a:moveTo>
                      <a:pt x="68979" y="1056570"/>
                    </a:moveTo>
                    <a:cubicBezTo>
                      <a:pt x="49929" y="1056570"/>
                      <a:pt x="34423" y="1041064"/>
                      <a:pt x="34423" y="1022014"/>
                    </a:cubicBezTo>
                    <a:cubicBezTo>
                      <a:pt x="34423" y="976084"/>
                      <a:pt x="103526" y="976389"/>
                      <a:pt x="103526" y="1022014"/>
                    </a:cubicBezTo>
                    <a:cubicBezTo>
                      <a:pt x="103526" y="1041064"/>
                      <a:pt x="88029" y="1056570"/>
                      <a:pt x="68979" y="1056570"/>
                    </a:cubicBezTo>
                    <a:close/>
                    <a:moveTo>
                      <a:pt x="921956" y="1022014"/>
                    </a:moveTo>
                    <a:cubicBezTo>
                      <a:pt x="921956" y="1041064"/>
                      <a:pt x="906458" y="1056570"/>
                      <a:pt x="887408" y="1056570"/>
                    </a:cubicBezTo>
                    <a:cubicBezTo>
                      <a:pt x="868358" y="1056570"/>
                      <a:pt x="852852" y="1041064"/>
                      <a:pt x="852852" y="1022014"/>
                    </a:cubicBezTo>
                    <a:cubicBezTo>
                      <a:pt x="852861" y="976398"/>
                      <a:pt x="921956" y="976065"/>
                      <a:pt x="921956" y="1022014"/>
                    </a:cubicBezTo>
                    <a:close/>
                    <a:moveTo>
                      <a:pt x="887408" y="644090"/>
                    </a:moveTo>
                    <a:cubicBezTo>
                      <a:pt x="906458" y="644090"/>
                      <a:pt x="921956" y="659596"/>
                      <a:pt x="921956" y="678646"/>
                    </a:cubicBezTo>
                    <a:cubicBezTo>
                      <a:pt x="921956" y="724371"/>
                      <a:pt x="852852" y="723981"/>
                      <a:pt x="852852" y="678646"/>
                    </a:cubicBezTo>
                    <a:cubicBezTo>
                      <a:pt x="852861" y="659597"/>
                      <a:pt x="868358" y="644090"/>
                      <a:pt x="887408" y="644090"/>
                    </a:cubicBezTo>
                    <a:close/>
                  </a:path>
                </a:pathLst>
              </a:custGeom>
              <a:grpFill/>
              <a:ln w="317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8AB2156E-C2DC-46E9-B139-7EA6DA4112CB}"/>
                  </a:ext>
                </a:extLst>
              </p:cNvPr>
              <p:cNvSpPr/>
              <p:nvPr/>
            </p:nvSpPr>
            <p:spPr>
              <a:xfrm>
                <a:off x="1894129" y="3035648"/>
                <a:ext cx="104775" cy="104775"/>
              </a:xfrm>
              <a:custGeom>
                <a:avLst/>
                <a:gdLst>
                  <a:gd name="connsiteX0" fmla="*/ 16669 w 104775"/>
                  <a:gd name="connsiteY0" fmla="*/ 102524 h 104775"/>
                  <a:gd name="connsiteX1" fmla="*/ 93009 w 104775"/>
                  <a:gd name="connsiteY1" fmla="*/ 102524 h 104775"/>
                  <a:gd name="connsiteX2" fmla="*/ 102534 w 104775"/>
                  <a:gd name="connsiteY2" fmla="*/ 92999 h 104775"/>
                  <a:gd name="connsiteX3" fmla="*/ 102534 w 104775"/>
                  <a:gd name="connsiteY3" fmla="*/ 16669 h 104775"/>
                  <a:gd name="connsiteX4" fmla="*/ 93009 w 104775"/>
                  <a:gd name="connsiteY4" fmla="*/ 7144 h 104775"/>
                  <a:gd name="connsiteX5" fmla="*/ 16669 w 104775"/>
                  <a:gd name="connsiteY5" fmla="*/ 7144 h 104775"/>
                  <a:gd name="connsiteX6" fmla="*/ 7144 w 104775"/>
                  <a:gd name="connsiteY6" fmla="*/ 16669 h 104775"/>
                  <a:gd name="connsiteX7" fmla="*/ 7144 w 104775"/>
                  <a:gd name="connsiteY7" fmla="*/ 92999 h 104775"/>
                  <a:gd name="connsiteX8" fmla="*/ 16669 w 104775"/>
                  <a:gd name="connsiteY8" fmla="*/ 102524 h 104775"/>
                  <a:gd name="connsiteX9" fmla="*/ 26194 w 104775"/>
                  <a:gd name="connsiteY9" fmla="*/ 26194 h 104775"/>
                  <a:gd name="connsiteX10" fmla="*/ 83484 w 104775"/>
                  <a:gd name="connsiteY10" fmla="*/ 26194 h 104775"/>
                  <a:gd name="connsiteX11" fmla="*/ 83484 w 104775"/>
                  <a:gd name="connsiteY11" fmla="*/ 83474 h 104775"/>
                  <a:gd name="connsiteX12" fmla="*/ 26194 w 104775"/>
                  <a:gd name="connsiteY12" fmla="*/ 83474 h 104775"/>
                  <a:gd name="connsiteX13" fmla="*/ 26194 w 104775"/>
                  <a:gd name="connsiteY13" fmla="*/ 261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16669" y="102524"/>
                    </a:moveTo>
                    <a:lnTo>
                      <a:pt x="93009" y="102524"/>
                    </a:lnTo>
                    <a:cubicBezTo>
                      <a:pt x="98273" y="102524"/>
                      <a:pt x="102534" y="98264"/>
                      <a:pt x="102534" y="92999"/>
                    </a:cubicBezTo>
                    <a:lnTo>
                      <a:pt x="102534" y="16669"/>
                    </a:lnTo>
                    <a:cubicBezTo>
                      <a:pt x="102534" y="11404"/>
                      <a:pt x="98273" y="7144"/>
                      <a:pt x="93009" y="7144"/>
                    </a:cubicBezTo>
                    <a:lnTo>
                      <a:pt x="16669" y="7144"/>
                    </a:lnTo>
                    <a:cubicBezTo>
                      <a:pt x="11404" y="7144"/>
                      <a:pt x="7144" y="11404"/>
                      <a:pt x="7144" y="16669"/>
                    </a:cubicBezTo>
                    <a:lnTo>
                      <a:pt x="7144" y="92999"/>
                    </a:lnTo>
                    <a:cubicBezTo>
                      <a:pt x="7144" y="98264"/>
                      <a:pt x="11404" y="102524"/>
                      <a:pt x="16669" y="102524"/>
                    </a:cubicBezTo>
                    <a:close/>
                    <a:moveTo>
                      <a:pt x="26194" y="26194"/>
                    </a:moveTo>
                    <a:lnTo>
                      <a:pt x="83484" y="26194"/>
                    </a:lnTo>
                    <a:lnTo>
                      <a:pt x="83484" y="83474"/>
                    </a:lnTo>
                    <a:lnTo>
                      <a:pt x="26194" y="83474"/>
                    </a:lnTo>
                    <a:lnTo>
                      <a:pt x="26194" y="26194"/>
                    </a:lnTo>
                    <a:close/>
                  </a:path>
                </a:pathLst>
              </a:custGeom>
              <a:grpFill/>
              <a:ln w="317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369C7F4E-690F-4E57-9D3B-4A4671A37247}"/>
                  </a:ext>
                </a:extLst>
              </p:cNvPr>
              <p:cNvSpPr/>
              <p:nvPr/>
            </p:nvSpPr>
            <p:spPr>
              <a:xfrm>
                <a:off x="1959279" y="3163501"/>
                <a:ext cx="104775" cy="104775"/>
              </a:xfrm>
              <a:custGeom>
                <a:avLst/>
                <a:gdLst>
                  <a:gd name="connsiteX0" fmla="*/ 92999 w 104775"/>
                  <a:gd name="connsiteY0" fmla="*/ 7144 h 104775"/>
                  <a:gd name="connsiteX1" fmla="*/ 16669 w 104775"/>
                  <a:gd name="connsiteY1" fmla="*/ 7144 h 104775"/>
                  <a:gd name="connsiteX2" fmla="*/ 7144 w 104775"/>
                  <a:gd name="connsiteY2" fmla="*/ 16669 h 104775"/>
                  <a:gd name="connsiteX3" fmla="*/ 7144 w 104775"/>
                  <a:gd name="connsiteY3" fmla="*/ 93009 h 104775"/>
                  <a:gd name="connsiteX4" fmla="*/ 16669 w 104775"/>
                  <a:gd name="connsiteY4" fmla="*/ 102534 h 104775"/>
                  <a:gd name="connsiteX5" fmla="*/ 92999 w 104775"/>
                  <a:gd name="connsiteY5" fmla="*/ 102534 h 104775"/>
                  <a:gd name="connsiteX6" fmla="*/ 102524 w 104775"/>
                  <a:gd name="connsiteY6" fmla="*/ 93009 h 104775"/>
                  <a:gd name="connsiteX7" fmla="*/ 102524 w 104775"/>
                  <a:gd name="connsiteY7" fmla="*/ 16669 h 104775"/>
                  <a:gd name="connsiteX8" fmla="*/ 92999 w 104775"/>
                  <a:gd name="connsiteY8" fmla="*/ 7144 h 104775"/>
                  <a:gd name="connsiteX9" fmla="*/ 83474 w 104775"/>
                  <a:gd name="connsiteY9" fmla="*/ 83483 h 104775"/>
                  <a:gd name="connsiteX10" fmla="*/ 26194 w 104775"/>
                  <a:gd name="connsiteY10" fmla="*/ 83483 h 104775"/>
                  <a:gd name="connsiteX11" fmla="*/ 26194 w 104775"/>
                  <a:gd name="connsiteY11" fmla="*/ 26194 h 104775"/>
                  <a:gd name="connsiteX12" fmla="*/ 83474 w 104775"/>
                  <a:gd name="connsiteY12" fmla="*/ 26194 h 104775"/>
                  <a:gd name="connsiteX13" fmla="*/ 83474 w 104775"/>
                  <a:gd name="connsiteY13" fmla="*/ 83483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92999" y="7144"/>
                    </a:moveTo>
                    <a:lnTo>
                      <a:pt x="16669" y="7144"/>
                    </a:lnTo>
                    <a:cubicBezTo>
                      <a:pt x="11404" y="7144"/>
                      <a:pt x="7144" y="11404"/>
                      <a:pt x="7144" y="16669"/>
                    </a:cubicBezTo>
                    <a:lnTo>
                      <a:pt x="7144" y="93009"/>
                    </a:lnTo>
                    <a:cubicBezTo>
                      <a:pt x="7144" y="98273"/>
                      <a:pt x="11404" y="102534"/>
                      <a:pt x="16669" y="102534"/>
                    </a:cubicBezTo>
                    <a:lnTo>
                      <a:pt x="92999" y="102534"/>
                    </a:lnTo>
                    <a:cubicBezTo>
                      <a:pt x="98264" y="102534"/>
                      <a:pt x="102524" y="98273"/>
                      <a:pt x="102524" y="93009"/>
                    </a:cubicBezTo>
                    <a:lnTo>
                      <a:pt x="102524" y="16669"/>
                    </a:lnTo>
                    <a:cubicBezTo>
                      <a:pt x="102524" y="11403"/>
                      <a:pt x="98264" y="7144"/>
                      <a:pt x="92999" y="7144"/>
                    </a:cubicBezTo>
                    <a:close/>
                    <a:moveTo>
                      <a:pt x="83474" y="83483"/>
                    </a:moveTo>
                    <a:lnTo>
                      <a:pt x="26194" y="83483"/>
                    </a:lnTo>
                    <a:lnTo>
                      <a:pt x="26194" y="26194"/>
                    </a:lnTo>
                    <a:lnTo>
                      <a:pt x="83474" y="26194"/>
                    </a:lnTo>
                    <a:lnTo>
                      <a:pt x="83474" y="83483"/>
                    </a:lnTo>
                    <a:close/>
                  </a:path>
                </a:pathLst>
              </a:custGeom>
              <a:grpFill/>
              <a:ln w="317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20C92ABE-7650-4498-9466-84A5E65735C7}"/>
                  </a:ext>
                </a:extLst>
              </p:cNvPr>
              <p:cNvSpPr/>
              <p:nvPr/>
            </p:nvSpPr>
            <p:spPr>
              <a:xfrm>
                <a:off x="1961706" y="2651978"/>
                <a:ext cx="104775" cy="104775"/>
              </a:xfrm>
              <a:custGeom>
                <a:avLst/>
                <a:gdLst>
                  <a:gd name="connsiteX0" fmla="*/ 92999 w 104775"/>
                  <a:gd name="connsiteY0" fmla="*/ 7144 h 104775"/>
                  <a:gd name="connsiteX1" fmla="*/ 16669 w 104775"/>
                  <a:gd name="connsiteY1" fmla="*/ 7144 h 104775"/>
                  <a:gd name="connsiteX2" fmla="*/ 7144 w 104775"/>
                  <a:gd name="connsiteY2" fmla="*/ 16669 h 104775"/>
                  <a:gd name="connsiteX3" fmla="*/ 7144 w 104775"/>
                  <a:gd name="connsiteY3" fmla="*/ 92999 h 104775"/>
                  <a:gd name="connsiteX4" fmla="*/ 16669 w 104775"/>
                  <a:gd name="connsiteY4" fmla="*/ 102524 h 104775"/>
                  <a:gd name="connsiteX5" fmla="*/ 92999 w 104775"/>
                  <a:gd name="connsiteY5" fmla="*/ 102524 h 104775"/>
                  <a:gd name="connsiteX6" fmla="*/ 102524 w 104775"/>
                  <a:gd name="connsiteY6" fmla="*/ 92999 h 104775"/>
                  <a:gd name="connsiteX7" fmla="*/ 102524 w 104775"/>
                  <a:gd name="connsiteY7" fmla="*/ 16669 h 104775"/>
                  <a:gd name="connsiteX8" fmla="*/ 92999 w 104775"/>
                  <a:gd name="connsiteY8" fmla="*/ 7144 h 104775"/>
                  <a:gd name="connsiteX9" fmla="*/ 83474 w 104775"/>
                  <a:gd name="connsiteY9" fmla="*/ 83474 h 104775"/>
                  <a:gd name="connsiteX10" fmla="*/ 26194 w 104775"/>
                  <a:gd name="connsiteY10" fmla="*/ 83474 h 104775"/>
                  <a:gd name="connsiteX11" fmla="*/ 26194 w 104775"/>
                  <a:gd name="connsiteY11" fmla="*/ 26194 h 104775"/>
                  <a:gd name="connsiteX12" fmla="*/ 83474 w 104775"/>
                  <a:gd name="connsiteY12" fmla="*/ 26194 h 104775"/>
                  <a:gd name="connsiteX13" fmla="*/ 83474 w 104775"/>
                  <a:gd name="connsiteY13" fmla="*/ 8347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92999" y="7144"/>
                    </a:moveTo>
                    <a:lnTo>
                      <a:pt x="16669" y="7144"/>
                    </a:lnTo>
                    <a:cubicBezTo>
                      <a:pt x="11404" y="7144"/>
                      <a:pt x="7144" y="11404"/>
                      <a:pt x="7144" y="16669"/>
                    </a:cubicBezTo>
                    <a:lnTo>
                      <a:pt x="7144" y="92999"/>
                    </a:lnTo>
                    <a:cubicBezTo>
                      <a:pt x="7144" y="98264"/>
                      <a:pt x="11404" y="102524"/>
                      <a:pt x="16669" y="102524"/>
                    </a:cubicBezTo>
                    <a:lnTo>
                      <a:pt x="92999" y="102524"/>
                    </a:lnTo>
                    <a:cubicBezTo>
                      <a:pt x="98264" y="102524"/>
                      <a:pt x="102524" y="98264"/>
                      <a:pt x="102524" y="92999"/>
                    </a:cubicBezTo>
                    <a:lnTo>
                      <a:pt x="102524" y="16669"/>
                    </a:lnTo>
                    <a:cubicBezTo>
                      <a:pt x="102524" y="11404"/>
                      <a:pt x="98265" y="7144"/>
                      <a:pt x="92999" y="7144"/>
                    </a:cubicBezTo>
                    <a:close/>
                    <a:moveTo>
                      <a:pt x="83474" y="83474"/>
                    </a:moveTo>
                    <a:lnTo>
                      <a:pt x="26194" y="83474"/>
                    </a:lnTo>
                    <a:lnTo>
                      <a:pt x="26194" y="26194"/>
                    </a:lnTo>
                    <a:lnTo>
                      <a:pt x="83474" y="26194"/>
                    </a:lnTo>
                    <a:lnTo>
                      <a:pt x="83474" y="83474"/>
                    </a:lnTo>
                    <a:close/>
                  </a:path>
                </a:pathLst>
              </a:custGeom>
              <a:grpFill/>
              <a:ln w="317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104DE3C9-EE5E-4489-B6B7-1450AFCDCB6B}"/>
                  </a:ext>
                </a:extLst>
              </p:cNvPr>
              <p:cNvSpPr/>
              <p:nvPr/>
            </p:nvSpPr>
            <p:spPr>
              <a:xfrm>
                <a:off x="2040884" y="3035648"/>
                <a:ext cx="104775" cy="104775"/>
              </a:xfrm>
              <a:custGeom>
                <a:avLst/>
                <a:gdLst>
                  <a:gd name="connsiteX0" fmla="*/ 16669 w 104775"/>
                  <a:gd name="connsiteY0" fmla="*/ 102524 h 104775"/>
                  <a:gd name="connsiteX1" fmla="*/ 93008 w 104775"/>
                  <a:gd name="connsiteY1" fmla="*/ 102524 h 104775"/>
                  <a:gd name="connsiteX2" fmla="*/ 102533 w 104775"/>
                  <a:gd name="connsiteY2" fmla="*/ 92999 h 104775"/>
                  <a:gd name="connsiteX3" fmla="*/ 102533 w 104775"/>
                  <a:gd name="connsiteY3" fmla="*/ 16669 h 104775"/>
                  <a:gd name="connsiteX4" fmla="*/ 93008 w 104775"/>
                  <a:gd name="connsiteY4" fmla="*/ 7144 h 104775"/>
                  <a:gd name="connsiteX5" fmla="*/ 16669 w 104775"/>
                  <a:gd name="connsiteY5" fmla="*/ 7144 h 104775"/>
                  <a:gd name="connsiteX6" fmla="*/ 7144 w 104775"/>
                  <a:gd name="connsiteY6" fmla="*/ 16669 h 104775"/>
                  <a:gd name="connsiteX7" fmla="*/ 7144 w 104775"/>
                  <a:gd name="connsiteY7" fmla="*/ 92999 h 104775"/>
                  <a:gd name="connsiteX8" fmla="*/ 16669 w 104775"/>
                  <a:gd name="connsiteY8" fmla="*/ 102524 h 104775"/>
                  <a:gd name="connsiteX9" fmla="*/ 26194 w 104775"/>
                  <a:gd name="connsiteY9" fmla="*/ 26194 h 104775"/>
                  <a:gd name="connsiteX10" fmla="*/ 83483 w 104775"/>
                  <a:gd name="connsiteY10" fmla="*/ 26194 h 104775"/>
                  <a:gd name="connsiteX11" fmla="*/ 83483 w 104775"/>
                  <a:gd name="connsiteY11" fmla="*/ 83474 h 104775"/>
                  <a:gd name="connsiteX12" fmla="*/ 26194 w 104775"/>
                  <a:gd name="connsiteY12" fmla="*/ 83474 h 104775"/>
                  <a:gd name="connsiteX13" fmla="*/ 26194 w 104775"/>
                  <a:gd name="connsiteY13" fmla="*/ 261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16669" y="102524"/>
                    </a:moveTo>
                    <a:lnTo>
                      <a:pt x="93008" y="102524"/>
                    </a:lnTo>
                    <a:cubicBezTo>
                      <a:pt x="98273" y="102524"/>
                      <a:pt x="102533" y="98264"/>
                      <a:pt x="102533" y="92999"/>
                    </a:cubicBezTo>
                    <a:lnTo>
                      <a:pt x="102533" y="16669"/>
                    </a:lnTo>
                    <a:cubicBezTo>
                      <a:pt x="102533" y="11404"/>
                      <a:pt x="98273" y="7144"/>
                      <a:pt x="93008" y="7144"/>
                    </a:cubicBezTo>
                    <a:lnTo>
                      <a:pt x="16669" y="7144"/>
                    </a:lnTo>
                    <a:cubicBezTo>
                      <a:pt x="11404" y="7144"/>
                      <a:pt x="7144" y="11404"/>
                      <a:pt x="7144" y="16669"/>
                    </a:cubicBezTo>
                    <a:lnTo>
                      <a:pt x="7144" y="92999"/>
                    </a:lnTo>
                    <a:cubicBezTo>
                      <a:pt x="7144" y="98264"/>
                      <a:pt x="11403" y="102524"/>
                      <a:pt x="16669" y="102524"/>
                    </a:cubicBezTo>
                    <a:close/>
                    <a:moveTo>
                      <a:pt x="26194" y="26194"/>
                    </a:moveTo>
                    <a:lnTo>
                      <a:pt x="83483" y="26194"/>
                    </a:lnTo>
                    <a:lnTo>
                      <a:pt x="83483" y="83474"/>
                    </a:lnTo>
                    <a:lnTo>
                      <a:pt x="26194" y="83474"/>
                    </a:lnTo>
                    <a:lnTo>
                      <a:pt x="26194" y="26194"/>
                    </a:lnTo>
                    <a:close/>
                  </a:path>
                </a:pathLst>
              </a:custGeom>
              <a:grpFill/>
              <a:ln w="317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12BEB3C6-5080-4642-8BE8-CC8713C8F05D}"/>
                  </a:ext>
                </a:extLst>
              </p:cNvPr>
              <p:cNvSpPr/>
              <p:nvPr/>
            </p:nvSpPr>
            <p:spPr>
              <a:xfrm>
                <a:off x="1964656" y="2907796"/>
                <a:ext cx="104775" cy="104775"/>
              </a:xfrm>
              <a:custGeom>
                <a:avLst/>
                <a:gdLst>
                  <a:gd name="connsiteX0" fmla="*/ 102421 w 104775"/>
                  <a:gd name="connsiteY0" fmla="*/ 92896 h 104775"/>
                  <a:gd name="connsiteX1" fmla="*/ 102421 w 104775"/>
                  <a:gd name="connsiteY1" fmla="*/ 16669 h 104775"/>
                  <a:gd name="connsiteX2" fmla="*/ 92896 w 104775"/>
                  <a:gd name="connsiteY2" fmla="*/ 7144 h 104775"/>
                  <a:gd name="connsiteX3" fmla="*/ 16669 w 104775"/>
                  <a:gd name="connsiteY3" fmla="*/ 7144 h 104775"/>
                  <a:gd name="connsiteX4" fmla="*/ 7144 w 104775"/>
                  <a:gd name="connsiteY4" fmla="*/ 16669 h 104775"/>
                  <a:gd name="connsiteX5" fmla="*/ 7144 w 104775"/>
                  <a:gd name="connsiteY5" fmla="*/ 92896 h 104775"/>
                  <a:gd name="connsiteX6" fmla="*/ 16669 w 104775"/>
                  <a:gd name="connsiteY6" fmla="*/ 102421 h 104775"/>
                  <a:gd name="connsiteX7" fmla="*/ 92896 w 104775"/>
                  <a:gd name="connsiteY7" fmla="*/ 102421 h 104775"/>
                  <a:gd name="connsiteX8" fmla="*/ 102421 w 104775"/>
                  <a:gd name="connsiteY8" fmla="*/ 92896 h 104775"/>
                  <a:gd name="connsiteX9" fmla="*/ 83371 w 104775"/>
                  <a:gd name="connsiteY9" fmla="*/ 83371 h 104775"/>
                  <a:gd name="connsiteX10" fmla="*/ 26194 w 104775"/>
                  <a:gd name="connsiteY10" fmla="*/ 83371 h 104775"/>
                  <a:gd name="connsiteX11" fmla="*/ 26194 w 104775"/>
                  <a:gd name="connsiteY11" fmla="*/ 26194 h 104775"/>
                  <a:gd name="connsiteX12" fmla="*/ 83371 w 104775"/>
                  <a:gd name="connsiteY12" fmla="*/ 26194 h 104775"/>
                  <a:gd name="connsiteX13" fmla="*/ 83371 w 104775"/>
                  <a:gd name="connsiteY13" fmla="*/ 83371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102421" y="92896"/>
                    </a:moveTo>
                    <a:lnTo>
                      <a:pt x="102421" y="16669"/>
                    </a:lnTo>
                    <a:cubicBezTo>
                      <a:pt x="102421" y="11403"/>
                      <a:pt x="98161" y="7144"/>
                      <a:pt x="92896" y="7144"/>
                    </a:cubicBezTo>
                    <a:lnTo>
                      <a:pt x="16669" y="7144"/>
                    </a:lnTo>
                    <a:cubicBezTo>
                      <a:pt x="11403" y="7144"/>
                      <a:pt x="7144" y="11403"/>
                      <a:pt x="7144" y="16669"/>
                    </a:cubicBezTo>
                    <a:lnTo>
                      <a:pt x="7144" y="92896"/>
                    </a:lnTo>
                    <a:cubicBezTo>
                      <a:pt x="7144" y="98161"/>
                      <a:pt x="11403" y="102421"/>
                      <a:pt x="16669" y="102421"/>
                    </a:cubicBezTo>
                    <a:lnTo>
                      <a:pt x="92896" y="102421"/>
                    </a:lnTo>
                    <a:cubicBezTo>
                      <a:pt x="98161" y="102421"/>
                      <a:pt x="102421" y="98161"/>
                      <a:pt x="102421" y="92896"/>
                    </a:cubicBezTo>
                    <a:close/>
                    <a:moveTo>
                      <a:pt x="83371" y="83371"/>
                    </a:moveTo>
                    <a:lnTo>
                      <a:pt x="26194" y="83371"/>
                    </a:lnTo>
                    <a:lnTo>
                      <a:pt x="26194" y="26194"/>
                    </a:lnTo>
                    <a:lnTo>
                      <a:pt x="83371" y="26194"/>
                    </a:lnTo>
                    <a:lnTo>
                      <a:pt x="83371" y="83371"/>
                    </a:lnTo>
                    <a:close/>
                  </a:path>
                </a:pathLst>
              </a:custGeom>
              <a:grpFill/>
              <a:ln w="317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E0C7F101-0693-4019-9319-6D6FD8D79C86}"/>
                  </a:ext>
                </a:extLst>
              </p:cNvPr>
              <p:cNvSpPr/>
              <p:nvPr/>
            </p:nvSpPr>
            <p:spPr>
              <a:xfrm>
                <a:off x="2035079" y="2779841"/>
                <a:ext cx="104775" cy="104775"/>
              </a:xfrm>
              <a:custGeom>
                <a:avLst/>
                <a:gdLst>
                  <a:gd name="connsiteX0" fmla="*/ 7144 w 104775"/>
                  <a:gd name="connsiteY0" fmla="*/ 16669 h 104775"/>
                  <a:gd name="connsiteX1" fmla="*/ 7144 w 104775"/>
                  <a:gd name="connsiteY1" fmla="*/ 92999 h 104775"/>
                  <a:gd name="connsiteX2" fmla="*/ 16669 w 104775"/>
                  <a:gd name="connsiteY2" fmla="*/ 102524 h 104775"/>
                  <a:gd name="connsiteX3" fmla="*/ 92999 w 104775"/>
                  <a:gd name="connsiteY3" fmla="*/ 102524 h 104775"/>
                  <a:gd name="connsiteX4" fmla="*/ 102524 w 104775"/>
                  <a:gd name="connsiteY4" fmla="*/ 92999 h 104775"/>
                  <a:gd name="connsiteX5" fmla="*/ 102524 w 104775"/>
                  <a:gd name="connsiteY5" fmla="*/ 16669 h 104775"/>
                  <a:gd name="connsiteX6" fmla="*/ 92999 w 104775"/>
                  <a:gd name="connsiteY6" fmla="*/ 7144 h 104775"/>
                  <a:gd name="connsiteX7" fmla="*/ 16669 w 104775"/>
                  <a:gd name="connsiteY7" fmla="*/ 7144 h 104775"/>
                  <a:gd name="connsiteX8" fmla="*/ 7144 w 104775"/>
                  <a:gd name="connsiteY8" fmla="*/ 16669 h 104775"/>
                  <a:gd name="connsiteX9" fmla="*/ 26194 w 104775"/>
                  <a:gd name="connsiteY9" fmla="*/ 26194 h 104775"/>
                  <a:gd name="connsiteX10" fmla="*/ 83474 w 104775"/>
                  <a:gd name="connsiteY10" fmla="*/ 26194 h 104775"/>
                  <a:gd name="connsiteX11" fmla="*/ 83474 w 104775"/>
                  <a:gd name="connsiteY11" fmla="*/ 83474 h 104775"/>
                  <a:gd name="connsiteX12" fmla="*/ 26194 w 104775"/>
                  <a:gd name="connsiteY12" fmla="*/ 83474 h 104775"/>
                  <a:gd name="connsiteX13" fmla="*/ 26194 w 104775"/>
                  <a:gd name="connsiteY13" fmla="*/ 261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7144" y="16669"/>
                    </a:moveTo>
                    <a:lnTo>
                      <a:pt x="7144" y="92999"/>
                    </a:lnTo>
                    <a:cubicBezTo>
                      <a:pt x="7144" y="98264"/>
                      <a:pt x="11404" y="102524"/>
                      <a:pt x="16669" y="102524"/>
                    </a:cubicBezTo>
                    <a:lnTo>
                      <a:pt x="92999" y="102524"/>
                    </a:lnTo>
                    <a:cubicBezTo>
                      <a:pt x="98264" y="102524"/>
                      <a:pt x="102524" y="98264"/>
                      <a:pt x="102524" y="92999"/>
                    </a:cubicBezTo>
                    <a:lnTo>
                      <a:pt x="102524" y="16669"/>
                    </a:lnTo>
                    <a:cubicBezTo>
                      <a:pt x="102524" y="11404"/>
                      <a:pt x="98264" y="7144"/>
                      <a:pt x="92999" y="7144"/>
                    </a:cubicBezTo>
                    <a:lnTo>
                      <a:pt x="16669" y="7144"/>
                    </a:lnTo>
                    <a:cubicBezTo>
                      <a:pt x="11404" y="7144"/>
                      <a:pt x="7144" y="11403"/>
                      <a:pt x="7144" y="16669"/>
                    </a:cubicBezTo>
                    <a:close/>
                    <a:moveTo>
                      <a:pt x="26194" y="26194"/>
                    </a:moveTo>
                    <a:lnTo>
                      <a:pt x="83474" y="26194"/>
                    </a:lnTo>
                    <a:lnTo>
                      <a:pt x="83474" y="83474"/>
                    </a:lnTo>
                    <a:lnTo>
                      <a:pt x="26194" y="83474"/>
                    </a:lnTo>
                    <a:lnTo>
                      <a:pt x="26194" y="26194"/>
                    </a:lnTo>
                    <a:close/>
                  </a:path>
                </a:pathLst>
              </a:custGeom>
              <a:grpFill/>
              <a:ln w="317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54EC8139-0C53-45FF-9FF0-548CB3C369E5}"/>
                  </a:ext>
                </a:extLst>
              </p:cNvPr>
              <p:cNvSpPr/>
              <p:nvPr/>
            </p:nvSpPr>
            <p:spPr>
              <a:xfrm>
                <a:off x="2108564" y="2651978"/>
                <a:ext cx="104775" cy="104775"/>
              </a:xfrm>
              <a:custGeom>
                <a:avLst/>
                <a:gdLst>
                  <a:gd name="connsiteX0" fmla="*/ 92896 w 104775"/>
                  <a:gd name="connsiteY0" fmla="*/ 7144 h 104775"/>
                  <a:gd name="connsiteX1" fmla="*/ 16669 w 104775"/>
                  <a:gd name="connsiteY1" fmla="*/ 7144 h 104775"/>
                  <a:gd name="connsiteX2" fmla="*/ 7144 w 104775"/>
                  <a:gd name="connsiteY2" fmla="*/ 16669 h 104775"/>
                  <a:gd name="connsiteX3" fmla="*/ 7144 w 104775"/>
                  <a:gd name="connsiteY3" fmla="*/ 92999 h 104775"/>
                  <a:gd name="connsiteX4" fmla="*/ 16669 w 104775"/>
                  <a:gd name="connsiteY4" fmla="*/ 102524 h 104775"/>
                  <a:gd name="connsiteX5" fmla="*/ 92896 w 104775"/>
                  <a:gd name="connsiteY5" fmla="*/ 102524 h 104775"/>
                  <a:gd name="connsiteX6" fmla="*/ 102421 w 104775"/>
                  <a:gd name="connsiteY6" fmla="*/ 92999 h 104775"/>
                  <a:gd name="connsiteX7" fmla="*/ 102421 w 104775"/>
                  <a:gd name="connsiteY7" fmla="*/ 16669 h 104775"/>
                  <a:gd name="connsiteX8" fmla="*/ 92896 w 104775"/>
                  <a:gd name="connsiteY8" fmla="*/ 7144 h 104775"/>
                  <a:gd name="connsiteX9" fmla="*/ 83371 w 104775"/>
                  <a:gd name="connsiteY9" fmla="*/ 83474 h 104775"/>
                  <a:gd name="connsiteX10" fmla="*/ 26194 w 104775"/>
                  <a:gd name="connsiteY10" fmla="*/ 83474 h 104775"/>
                  <a:gd name="connsiteX11" fmla="*/ 26194 w 104775"/>
                  <a:gd name="connsiteY11" fmla="*/ 26194 h 104775"/>
                  <a:gd name="connsiteX12" fmla="*/ 83371 w 104775"/>
                  <a:gd name="connsiteY12" fmla="*/ 26194 h 104775"/>
                  <a:gd name="connsiteX13" fmla="*/ 83371 w 104775"/>
                  <a:gd name="connsiteY13" fmla="*/ 8347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92896" y="7144"/>
                    </a:moveTo>
                    <a:lnTo>
                      <a:pt x="16669" y="7144"/>
                    </a:lnTo>
                    <a:cubicBezTo>
                      <a:pt x="11403" y="7144"/>
                      <a:pt x="7144" y="11404"/>
                      <a:pt x="7144" y="16669"/>
                    </a:cubicBezTo>
                    <a:lnTo>
                      <a:pt x="7144" y="92999"/>
                    </a:lnTo>
                    <a:cubicBezTo>
                      <a:pt x="7144" y="98264"/>
                      <a:pt x="11403" y="102524"/>
                      <a:pt x="16669" y="102524"/>
                    </a:cubicBezTo>
                    <a:lnTo>
                      <a:pt x="92896" y="102524"/>
                    </a:lnTo>
                    <a:cubicBezTo>
                      <a:pt x="98161" y="102524"/>
                      <a:pt x="102421" y="98264"/>
                      <a:pt x="102421" y="92999"/>
                    </a:cubicBezTo>
                    <a:lnTo>
                      <a:pt x="102421" y="16669"/>
                    </a:lnTo>
                    <a:cubicBezTo>
                      <a:pt x="102421" y="11404"/>
                      <a:pt x="98161" y="7144"/>
                      <a:pt x="92896" y="7144"/>
                    </a:cubicBezTo>
                    <a:close/>
                    <a:moveTo>
                      <a:pt x="83371" y="83474"/>
                    </a:moveTo>
                    <a:lnTo>
                      <a:pt x="26194" y="83474"/>
                    </a:lnTo>
                    <a:lnTo>
                      <a:pt x="26194" y="26194"/>
                    </a:lnTo>
                    <a:lnTo>
                      <a:pt x="83371" y="26194"/>
                    </a:lnTo>
                    <a:lnTo>
                      <a:pt x="83371" y="83474"/>
                    </a:lnTo>
                    <a:close/>
                  </a:path>
                </a:pathLst>
              </a:custGeom>
              <a:grpFill/>
              <a:ln w="317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7A39064C-1DC9-48C7-ACDB-F98694822544}"/>
                  </a:ext>
                </a:extLst>
              </p:cNvPr>
              <p:cNvSpPr/>
              <p:nvPr/>
            </p:nvSpPr>
            <p:spPr>
              <a:xfrm>
                <a:off x="2111409" y="2907796"/>
                <a:ext cx="104775" cy="104775"/>
              </a:xfrm>
              <a:custGeom>
                <a:avLst/>
                <a:gdLst>
                  <a:gd name="connsiteX0" fmla="*/ 102524 w 104775"/>
                  <a:gd name="connsiteY0" fmla="*/ 92896 h 104775"/>
                  <a:gd name="connsiteX1" fmla="*/ 102524 w 104775"/>
                  <a:gd name="connsiteY1" fmla="*/ 16669 h 104775"/>
                  <a:gd name="connsiteX2" fmla="*/ 92999 w 104775"/>
                  <a:gd name="connsiteY2" fmla="*/ 7144 h 104775"/>
                  <a:gd name="connsiteX3" fmla="*/ 16669 w 104775"/>
                  <a:gd name="connsiteY3" fmla="*/ 7144 h 104775"/>
                  <a:gd name="connsiteX4" fmla="*/ 7144 w 104775"/>
                  <a:gd name="connsiteY4" fmla="*/ 16669 h 104775"/>
                  <a:gd name="connsiteX5" fmla="*/ 7144 w 104775"/>
                  <a:gd name="connsiteY5" fmla="*/ 92896 h 104775"/>
                  <a:gd name="connsiteX6" fmla="*/ 16669 w 104775"/>
                  <a:gd name="connsiteY6" fmla="*/ 102421 h 104775"/>
                  <a:gd name="connsiteX7" fmla="*/ 92999 w 104775"/>
                  <a:gd name="connsiteY7" fmla="*/ 102421 h 104775"/>
                  <a:gd name="connsiteX8" fmla="*/ 102524 w 104775"/>
                  <a:gd name="connsiteY8" fmla="*/ 92896 h 104775"/>
                  <a:gd name="connsiteX9" fmla="*/ 83474 w 104775"/>
                  <a:gd name="connsiteY9" fmla="*/ 83371 h 104775"/>
                  <a:gd name="connsiteX10" fmla="*/ 26194 w 104775"/>
                  <a:gd name="connsiteY10" fmla="*/ 83371 h 104775"/>
                  <a:gd name="connsiteX11" fmla="*/ 26194 w 104775"/>
                  <a:gd name="connsiteY11" fmla="*/ 26194 h 104775"/>
                  <a:gd name="connsiteX12" fmla="*/ 83474 w 104775"/>
                  <a:gd name="connsiteY12" fmla="*/ 26194 h 104775"/>
                  <a:gd name="connsiteX13" fmla="*/ 83474 w 104775"/>
                  <a:gd name="connsiteY13" fmla="*/ 83371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102524" y="92896"/>
                    </a:moveTo>
                    <a:lnTo>
                      <a:pt x="102524" y="16669"/>
                    </a:lnTo>
                    <a:cubicBezTo>
                      <a:pt x="102524" y="11403"/>
                      <a:pt x="98264" y="7144"/>
                      <a:pt x="92999" y="7144"/>
                    </a:cubicBezTo>
                    <a:lnTo>
                      <a:pt x="16669" y="7144"/>
                    </a:lnTo>
                    <a:cubicBezTo>
                      <a:pt x="11404" y="7144"/>
                      <a:pt x="7144" y="11403"/>
                      <a:pt x="7144" y="16669"/>
                    </a:cubicBezTo>
                    <a:lnTo>
                      <a:pt x="7144" y="92896"/>
                    </a:lnTo>
                    <a:cubicBezTo>
                      <a:pt x="7144" y="98161"/>
                      <a:pt x="11404" y="102421"/>
                      <a:pt x="16669" y="102421"/>
                    </a:cubicBezTo>
                    <a:lnTo>
                      <a:pt x="92999" y="102421"/>
                    </a:lnTo>
                    <a:cubicBezTo>
                      <a:pt x="98265" y="102421"/>
                      <a:pt x="102524" y="98161"/>
                      <a:pt x="102524" y="92896"/>
                    </a:cubicBezTo>
                    <a:close/>
                    <a:moveTo>
                      <a:pt x="83474" y="83371"/>
                    </a:moveTo>
                    <a:lnTo>
                      <a:pt x="26194" y="83371"/>
                    </a:lnTo>
                    <a:lnTo>
                      <a:pt x="26194" y="26194"/>
                    </a:lnTo>
                    <a:lnTo>
                      <a:pt x="83474" y="26194"/>
                    </a:lnTo>
                    <a:lnTo>
                      <a:pt x="83474" y="83371"/>
                    </a:lnTo>
                    <a:close/>
                  </a:path>
                </a:pathLst>
              </a:custGeom>
              <a:grpFill/>
              <a:ln w="317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B060C7F1-87DC-4CA1-BF02-D3EDCE1A90FB}"/>
                  </a:ext>
                </a:extLst>
              </p:cNvPr>
              <p:cNvSpPr/>
              <p:nvPr/>
            </p:nvSpPr>
            <p:spPr>
              <a:xfrm>
                <a:off x="2181936" y="2779841"/>
                <a:ext cx="104775" cy="104775"/>
              </a:xfrm>
              <a:custGeom>
                <a:avLst/>
                <a:gdLst>
                  <a:gd name="connsiteX0" fmla="*/ 7144 w 104775"/>
                  <a:gd name="connsiteY0" fmla="*/ 16669 h 104775"/>
                  <a:gd name="connsiteX1" fmla="*/ 7144 w 104775"/>
                  <a:gd name="connsiteY1" fmla="*/ 92999 h 104775"/>
                  <a:gd name="connsiteX2" fmla="*/ 16669 w 104775"/>
                  <a:gd name="connsiteY2" fmla="*/ 102524 h 104775"/>
                  <a:gd name="connsiteX3" fmla="*/ 93006 w 104775"/>
                  <a:gd name="connsiteY3" fmla="*/ 102524 h 104775"/>
                  <a:gd name="connsiteX4" fmla="*/ 102531 w 104775"/>
                  <a:gd name="connsiteY4" fmla="*/ 92999 h 104775"/>
                  <a:gd name="connsiteX5" fmla="*/ 102531 w 104775"/>
                  <a:gd name="connsiteY5" fmla="*/ 16669 h 104775"/>
                  <a:gd name="connsiteX6" fmla="*/ 93006 w 104775"/>
                  <a:gd name="connsiteY6" fmla="*/ 7144 h 104775"/>
                  <a:gd name="connsiteX7" fmla="*/ 16669 w 104775"/>
                  <a:gd name="connsiteY7" fmla="*/ 7144 h 104775"/>
                  <a:gd name="connsiteX8" fmla="*/ 7144 w 104775"/>
                  <a:gd name="connsiteY8" fmla="*/ 16669 h 104775"/>
                  <a:gd name="connsiteX9" fmla="*/ 26194 w 104775"/>
                  <a:gd name="connsiteY9" fmla="*/ 26194 h 104775"/>
                  <a:gd name="connsiteX10" fmla="*/ 83481 w 104775"/>
                  <a:gd name="connsiteY10" fmla="*/ 26194 h 104775"/>
                  <a:gd name="connsiteX11" fmla="*/ 83481 w 104775"/>
                  <a:gd name="connsiteY11" fmla="*/ 83474 h 104775"/>
                  <a:gd name="connsiteX12" fmla="*/ 26194 w 104775"/>
                  <a:gd name="connsiteY12" fmla="*/ 83474 h 104775"/>
                  <a:gd name="connsiteX13" fmla="*/ 26194 w 104775"/>
                  <a:gd name="connsiteY13" fmla="*/ 261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7144" y="16669"/>
                    </a:moveTo>
                    <a:lnTo>
                      <a:pt x="7144" y="92999"/>
                    </a:lnTo>
                    <a:cubicBezTo>
                      <a:pt x="7144" y="98264"/>
                      <a:pt x="11404" y="102524"/>
                      <a:pt x="16669" y="102524"/>
                    </a:cubicBezTo>
                    <a:lnTo>
                      <a:pt x="93006" y="102524"/>
                    </a:lnTo>
                    <a:cubicBezTo>
                      <a:pt x="98273" y="102524"/>
                      <a:pt x="102531" y="98264"/>
                      <a:pt x="102531" y="92999"/>
                    </a:cubicBezTo>
                    <a:lnTo>
                      <a:pt x="102531" y="16669"/>
                    </a:lnTo>
                    <a:cubicBezTo>
                      <a:pt x="102531" y="11404"/>
                      <a:pt x="98273" y="7144"/>
                      <a:pt x="93006" y="7144"/>
                    </a:cubicBezTo>
                    <a:lnTo>
                      <a:pt x="16669" y="7144"/>
                    </a:lnTo>
                    <a:cubicBezTo>
                      <a:pt x="11403" y="7144"/>
                      <a:pt x="7144" y="11403"/>
                      <a:pt x="7144" y="16669"/>
                    </a:cubicBezTo>
                    <a:close/>
                    <a:moveTo>
                      <a:pt x="26194" y="26194"/>
                    </a:moveTo>
                    <a:lnTo>
                      <a:pt x="83481" y="26194"/>
                    </a:lnTo>
                    <a:lnTo>
                      <a:pt x="83481" y="83474"/>
                    </a:lnTo>
                    <a:lnTo>
                      <a:pt x="26194" y="83474"/>
                    </a:lnTo>
                    <a:lnTo>
                      <a:pt x="26194" y="26194"/>
                    </a:lnTo>
                    <a:close/>
                  </a:path>
                </a:pathLst>
              </a:custGeom>
              <a:grpFill/>
              <a:ln w="317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75B858A2-11B3-4432-8DC3-37B7DFD2A5D7}"/>
                  </a:ext>
                </a:extLst>
              </p:cNvPr>
              <p:cNvSpPr/>
              <p:nvPr/>
            </p:nvSpPr>
            <p:spPr>
              <a:xfrm>
                <a:off x="2255310" y="2651978"/>
                <a:ext cx="104775" cy="104775"/>
              </a:xfrm>
              <a:custGeom>
                <a:avLst/>
                <a:gdLst>
                  <a:gd name="connsiteX0" fmla="*/ 93002 w 104775"/>
                  <a:gd name="connsiteY0" fmla="*/ 102524 h 104775"/>
                  <a:gd name="connsiteX1" fmla="*/ 102527 w 104775"/>
                  <a:gd name="connsiteY1" fmla="*/ 92999 h 104775"/>
                  <a:gd name="connsiteX2" fmla="*/ 102527 w 104775"/>
                  <a:gd name="connsiteY2" fmla="*/ 16669 h 104775"/>
                  <a:gd name="connsiteX3" fmla="*/ 93002 w 104775"/>
                  <a:gd name="connsiteY3" fmla="*/ 7144 h 104775"/>
                  <a:gd name="connsiteX4" fmla="*/ 16669 w 104775"/>
                  <a:gd name="connsiteY4" fmla="*/ 7144 h 104775"/>
                  <a:gd name="connsiteX5" fmla="*/ 7144 w 104775"/>
                  <a:gd name="connsiteY5" fmla="*/ 16669 h 104775"/>
                  <a:gd name="connsiteX6" fmla="*/ 7144 w 104775"/>
                  <a:gd name="connsiteY6" fmla="*/ 92999 h 104775"/>
                  <a:gd name="connsiteX7" fmla="*/ 16669 w 104775"/>
                  <a:gd name="connsiteY7" fmla="*/ 102524 h 104775"/>
                  <a:gd name="connsiteX8" fmla="*/ 93002 w 104775"/>
                  <a:gd name="connsiteY8" fmla="*/ 102524 h 104775"/>
                  <a:gd name="connsiteX9" fmla="*/ 26203 w 104775"/>
                  <a:gd name="connsiteY9" fmla="*/ 26194 h 104775"/>
                  <a:gd name="connsiteX10" fmla="*/ 83487 w 104775"/>
                  <a:gd name="connsiteY10" fmla="*/ 26194 h 104775"/>
                  <a:gd name="connsiteX11" fmla="*/ 83487 w 104775"/>
                  <a:gd name="connsiteY11" fmla="*/ 83474 h 104775"/>
                  <a:gd name="connsiteX12" fmla="*/ 26203 w 104775"/>
                  <a:gd name="connsiteY12" fmla="*/ 83474 h 104775"/>
                  <a:gd name="connsiteX13" fmla="*/ 26203 w 104775"/>
                  <a:gd name="connsiteY13" fmla="*/ 261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93002" y="102524"/>
                    </a:moveTo>
                    <a:cubicBezTo>
                      <a:pt x="98269" y="102524"/>
                      <a:pt x="102527" y="98264"/>
                      <a:pt x="102527" y="92999"/>
                    </a:cubicBezTo>
                    <a:lnTo>
                      <a:pt x="102527" y="16669"/>
                    </a:lnTo>
                    <a:cubicBezTo>
                      <a:pt x="102527" y="11404"/>
                      <a:pt x="98269" y="7144"/>
                      <a:pt x="93002" y="7144"/>
                    </a:cubicBezTo>
                    <a:lnTo>
                      <a:pt x="16669" y="7144"/>
                    </a:lnTo>
                    <a:cubicBezTo>
                      <a:pt x="11411" y="7144"/>
                      <a:pt x="7144" y="11404"/>
                      <a:pt x="7144" y="16669"/>
                    </a:cubicBezTo>
                    <a:lnTo>
                      <a:pt x="7144" y="92999"/>
                    </a:lnTo>
                    <a:cubicBezTo>
                      <a:pt x="7144" y="98264"/>
                      <a:pt x="11411" y="102524"/>
                      <a:pt x="16669" y="102524"/>
                    </a:cubicBezTo>
                    <a:lnTo>
                      <a:pt x="93002" y="102524"/>
                    </a:lnTo>
                    <a:close/>
                    <a:moveTo>
                      <a:pt x="26203" y="26194"/>
                    </a:moveTo>
                    <a:lnTo>
                      <a:pt x="83487" y="26194"/>
                    </a:lnTo>
                    <a:lnTo>
                      <a:pt x="83487" y="83474"/>
                    </a:lnTo>
                    <a:lnTo>
                      <a:pt x="26203" y="83474"/>
                    </a:lnTo>
                    <a:lnTo>
                      <a:pt x="26203" y="26194"/>
                    </a:lnTo>
                    <a:close/>
                  </a:path>
                </a:pathLst>
              </a:custGeom>
              <a:grpFill/>
              <a:ln w="317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670311D5-15D3-438F-B111-0EE3FF7FA2E7}"/>
                  </a:ext>
                </a:extLst>
              </p:cNvPr>
              <p:cNvSpPr/>
              <p:nvPr/>
            </p:nvSpPr>
            <p:spPr>
              <a:xfrm>
                <a:off x="1814953" y="2651978"/>
                <a:ext cx="104775" cy="104775"/>
              </a:xfrm>
              <a:custGeom>
                <a:avLst/>
                <a:gdLst>
                  <a:gd name="connsiteX0" fmla="*/ 92896 w 104775"/>
                  <a:gd name="connsiteY0" fmla="*/ 7144 h 104775"/>
                  <a:gd name="connsiteX1" fmla="*/ 16669 w 104775"/>
                  <a:gd name="connsiteY1" fmla="*/ 7144 h 104775"/>
                  <a:gd name="connsiteX2" fmla="*/ 7144 w 104775"/>
                  <a:gd name="connsiteY2" fmla="*/ 16669 h 104775"/>
                  <a:gd name="connsiteX3" fmla="*/ 7144 w 104775"/>
                  <a:gd name="connsiteY3" fmla="*/ 92999 h 104775"/>
                  <a:gd name="connsiteX4" fmla="*/ 16669 w 104775"/>
                  <a:gd name="connsiteY4" fmla="*/ 102524 h 104775"/>
                  <a:gd name="connsiteX5" fmla="*/ 92896 w 104775"/>
                  <a:gd name="connsiteY5" fmla="*/ 102524 h 104775"/>
                  <a:gd name="connsiteX6" fmla="*/ 102421 w 104775"/>
                  <a:gd name="connsiteY6" fmla="*/ 92999 h 104775"/>
                  <a:gd name="connsiteX7" fmla="*/ 102421 w 104775"/>
                  <a:gd name="connsiteY7" fmla="*/ 16669 h 104775"/>
                  <a:gd name="connsiteX8" fmla="*/ 92896 w 104775"/>
                  <a:gd name="connsiteY8" fmla="*/ 7144 h 104775"/>
                  <a:gd name="connsiteX9" fmla="*/ 83371 w 104775"/>
                  <a:gd name="connsiteY9" fmla="*/ 83474 h 104775"/>
                  <a:gd name="connsiteX10" fmla="*/ 26194 w 104775"/>
                  <a:gd name="connsiteY10" fmla="*/ 83474 h 104775"/>
                  <a:gd name="connsiteX11" fmla="*/ 26194 w 104775"/>
                  <a:gd name="connsiteY11" fmla="*/ 26194 h 104775"/>
                  <a:gd name="connsiteX12" fmla="*/ 83371 w 104775"/>
                  <a:gd name="connsiteY12" fmla="*/ 26194 h 104775"/>
                  <a:gd name="connsiteX13" fmla="*/ 83371 w 104775"/>
                  <a:gd name="connsiteY13" fmla="*/ 8347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92896" y="7144"/>
                    </a:moveTo>
                    <a:lnTo>
                      <a:pt x="16669" y="7144"/>
                    </a:lnTo>
                    <a:cubicBezTo>
                      <a:pt x="11403" y="7144"/>
                      <a:pt x="7144" y="11404"/>
                      <a:pt x="7144" y="16669"/>
                    </a:cubicBezTo>
                    <a:lnTo>
                      <a:pt x="7144" y="92999"/>
                    </a:lnTo>
                    <a:cubicBezTo>
                      <a:pt x="7144" y="98264"/>
                      <a:pt x="11403" y="102524"/>
                      <a:pt x="16669" y="102524"/>
                    </a:cubicBezTo>
                    <a:lnTo>
                      <a:pt x="92896" y="102524"/>
                    </a:lnTo>
                    <a:cubicBezTo>
                      <a:pt x="98161" y="102524"/>
                      <a:pt x="102421" y="98264"/>
                      <a:pt x="102421" y="92999"/>
                    </a:cubicBezTo>
                    <a:lnTo>
                      <a:pt x="102421" y="16669"/>
                    </a:lnTo>
                    <a:cubicBezTo>
                      <a:pt x="102421" y="11404"/>
                      <a:pt x="98161" y="7144"/>
                      <a:pt x="92896" y="7144"/>
                    </a:cubicBezTo>
                    <a:close/>
                    <a:moveTo>
                      <a:pt x="83371" y="83474"/>
                    </a:moveTo>
                    <a:lnTo>
                      <a:pt x="26194" y="83474"/>
                    </a:lnTo>
                    <a:lnTo>
                      <a:pt x="26194" y="26194"/>
                    </a:lnTo>
                    <a:lnTo>
                      <a:pt x="83371" y="26194"/>
                    </a:lnTo>
                    <a:lnTo>
                      <a:pt x="83371" y="83474"/>
                    </a:lnTo>
                    <a:close/>
                  </a:path>
                </a:pathLst>
              </a:custGeom>
              <a:grpFill/>
              <a:ln w="317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00241E6E-E70E-4607-9F0A-96978CEEA9BC}"/>
                  </a:ext>
                </a:extLst>
              </p:cNvPr>
              <p:cNvSpPr/>
              <p:nvPr/>
            </p:nvSpPr>
            <p:spPr>
              <a:xfrm>
                <a:off x="1741469" y="2779840"/>
                <a:ext cx="104775" cy="104775"/>
              </a:xfrm>
              <a:custGeom>
                <a:avLst/>
                <a:gdLst>
                  <a:gd name="connsiteX0" fmla="*/ 16669 w 104775"/>
                  <a:gd name="connsiteY0" fmla="*/ 102524 h 104775"/>
                  <a:gd name="connsiteX1" fmla="*/ 92999 w 104775"/>
                  <a:gd name="connsiteY1" fmla="*/ 102524 h 104775"/>
                  <a:gd name="connsiteX2" fmla="*/ 102524 w 104775"/>
                  <a:gd name="connsiteY2" fmla="*/ 92999 h 104775"/>
                  <a:gd name="connsiteX3" fmla="*/ 102524 w 104775"/>
                  <a:gd name="connsiteY3" fmla="*/ 16669 h 104775"/>
                  <a:gd name="connsiteX4" fmla="*/ 92999 w 104775"/>
                  <a:gd name="connsiteY4" fmla="*/ 7144 h 104775"/>
                  <a:gd name="connsiteX5" fmla="*/ 16669 w 104775"/>
                  <a:gd name="connsiteY5" fmla="*/ 7144 h 104775"/>
                  <a:gd name="connsiteX6" fmla="*/ 7144 w 104775"/>
                  <a:gd name="connsiteY6" fmla="*/ 16669 h 104775"/>
                  <a:gd name="connsiteX7" fmla="*/ 7144 w 104775"/>
                  <a:gd name="connsiteY7" fmla="*/ 92999 h 104775"/>
                  <a:gd name="connsiteX8" fmla="*/ 16669 w 104775"/>
                  <a:gd name="connsiteY8" fmla="*/ 102524 h 104775"/>
                  <a:gd name="connsiteX9" fmla="*/ 26194 w 104775"/>
                  <a:gd name="connsiteY9" fmla="*/ 26195 h 104775"/>
                  <a:gd name="connsiteX10" fmla="*/ 83474 w 104775"/>
                  <a:gd name="connsiteY10" fmla="*/ 26195 h 104775"/>
                  <a:gd name="connsiteX11" fmla="*/ 83474 w 104775"/>
                  <a:gd name="connsiteY11" fmla="*/ 83475 h 104775"/>
                  <a:gd name="connsiteX12" fmla="*/ 26194 w 104775"/>
                  <a:gd name="connsiteY12" fmla="*/ 83475 h 104775"/>
                  <a:gd name="connsiteX13" fmla="*/ 26194 w 104775"/>
                  <a:gd name="connsiteY13" fmla="*/ 2619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16669" y="102524"/>
                    </a:moveTo>
                    <a:lnTo>
                      <a:pt x="92999" y="102524"/>
                    </a:lnTo>
                    <a:cubicBezTo>
                      <a:pt x="98264" y="102524"/>
                      <a:pt x="102524" y="98264"/>
                      <a:pt x="102524" y="92999"/>
                    </a:cubicBezTo>
                    <a:lnTo>
                      <a:pt x="102524" y="16669"/>
                    </a:lnTo>
                    <a:cubicBezTo>
                      <a:pt x="102524" y="11404"/>
                      <a:pt x="98264" y="7144"/>
                      <a:pt x="92999" y="7144"/>
                    </a:cubicBezTo>
                    <a:lnTo>
                      <a:pt x="16669" y="7144"/>
                    </a:lnTo>
                    <a:cubicBezTo>
                      <a:pt x="11404" y="7144"/>
                      <a:pt x="7144" y="11404"/>
                      <a:pt x="7144" y="16669"/>
                    </a:cubicBezTo>
                    <a:lnTo>
                      <a:pt x="7144" y="92999"/>
                    </a:lnTo>
                    <a:cubicBezTo>
                      <a:pt x="7144" y="98265"/>
                      <a:pt x="11404" y="102524"/>
                      <a:pt x="16669" y="102524"/>
                    </a:cubicBezTo>
                    <a:close/>
                    <a:moveTo>
                      <a:pt x="26194" y="26195"/>
                    </a:moveTo>
                    <a:lnTo>
                      <a:pt x="83474" y="26195"/>
                    </a:lnTo>
                    <a:lnTo>
                      <a:pt x="83474" y="83475"/>
                    </a:lnTo>
                    <a:lnTo>
                      <a:pt x="26194" y="83475"/>
                    </a:lnTo>
                    <a:lnTo>
                      <a:pt x="26194" y="26195"/>
                    </a:lnTo>
                    <a:close/>
                  </a:path>
                </a:pathLst>
              </a:custGeom>
              <a:grpFill/>
              <a:ln w="317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B3B3AC8B-C42A-4A34-881B-0AEC049FE093}"/>
                  </a:ext>
                </a:extLst>
              </p:cNvPr>
              <p:cNvSpPr/>
              <p:nvPr/>
            </p:nvSpPr>
            <p:spPr>
              <a:xfrm>
                <a:off x="1668088" y="2651978"/>
                <a:ext cx="104775" cy="104775"/>
              </a:xfrm>
              <a:custGeom>
                <a:avLst/>
                <a:gdLst>
                  <a:gd name="connsiteX0" fmla="*/ 102533 w 104775"/>
                  <a:gd name="connsiteY0" fmla="*/ 92999 h 104775"/>
                  <a:gd name="connsiteX1" fmla="*/ 102533 w 104775"/>
                  <a:gd name="connsiteY1" fmla="*/ 16669 h 104775"/>
                  <a:gd name="connsiteX2" fmla="*/ 93008 w 104775"/>
                  <a:gd name="connsiteY2" fmla="*/ 7144 h 104775"/>
                  <a:gd name="connsiteX3" fmla="*/ 16669 w 104775"/>
                  <a:gd name="connsiteY3" fmla="*/ 7144 h 104775"/>
                  <a:gd name="connsiteX4" fmla="*/ 7144 w 104775"/>
                  <a:gd name="connsiteY4" fmla="*/ 16669 h 104775"/>
                  <a:gd name="connsiteX5" fmla="*/ 7144 w 104775"/>
                  <a:gd name="connsiteY5" fmla="*/ 92999 h 104775"/>
                  <a:gd name="connsiteX6" fmla="*/ 16669 w 104775"/>
                  <a:gd name="connsiteY6" fmla="*/ 102524 h 104775"/>
                  <a:gd name="connsiteX7" fmla="*/ 93008 w 104775"/>
                  <a:gd name="connsiteY7" fmla="*/ 102524 h 104775"/>
                  <a:gd name="connsiteX8" fmla="*/ 102533 w 104775"/>
                  <a:gd name="connsiteY8" fmla="*/ 92999 h 104775"/>
                  <a:gd name="connsiteX9" fmla="*/ 83483 w 104775"/>
                  <a:gd name="connsiteY9" fmla="*/ 83474 h 104775"/>
                  <a:gd name="connsiteX10" fmla="*/ 26194 w 104775"/>
                  <a:gd name="connsiteY10" fmla="*/ 83474 h 104775"/>
                  <a:gd name="connsiteX11" fmla="*/ 26194 w 104775"/>
                  <a:gd name="connsiteY11" fmla="*/ 26194 h 104775"/>
                  <a:gd name="connsiteX12" fmla="*/ 83483 w 104775"/>
                  <a:gd name="connsiteY12" fmla="*/ 26194 h 104775"/>
                  <a:gd name="connsiteX13" fmla="*/ 83483 w 104775"/>
                  <a:gd name="connsiteY13" fmla="*/ 8347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102533" y="92999"/>
                    </a:moveTo>
                    <a:lnTo>
                      <a:pt x="102533" y="16669"/>
                    </a:lnTo>
                    <a:cubicBezTo>
                      <a:pt x="102533" y="11404"/>
                      <a:pt x="98272" y="7144"/>
                      <a:pt x="93008" y="7144"/>
                    </a:cubicBezTo>
                    <a:lnTo>
                      <a:pt x="16669" y="7144"/>
                    </a:lnTo>
                    <a:cubicBezTo>
                      <a:pt x="11403" y="7144"/>
                      <a:pt x="7144" y="11404"/>
                      <a:pt x="7144" y="16669"/>
                    </a:cubicBezTo>
                    <a:lnTo>
                      <a:pt x="7144" y="92999"/>
                    </a:lnTo>
                    <a:cubicBezTo>
                      <a:pt x="7144" y="98264"/>
                      <a:pt x="11403" y="102524"/>
                      <a:pt x="16669" y="102524"/>
                    </a:cubicBezTo>
                    <a:lnTo>
                      <a:pt x="93008" y="102524"/>
                    </a:lnTo>
                    <a:cubicBezTo>
                      <a:pt x="98273" y="102524"/>
                      <a:pt x="102533" y="98265"/>
                      <a:pt x="102533" y="92999"/>
                    </a:cubicBezTo>
                    <a:close/>
                    <a:moveTo>
                      <a:pt x="83483" y="83474"/>
                    </a:moveTo>
                    <a:lnTo>
                      <a:pt x="26194" y="83474"/>
                    </a:lnTo>
                    <a:lnTo>
                      <a:pt x="26194" y="26194"/>
                    </a:lnTo>
                    <a:lnTo>
                      <a:pt x="83483" y="26194"/>
                    </a:lnTo>
                    <a:lnTo>
                      <a:pt x="83483" y="83474"/>
                    </a:lnTo>
                    <a:close/>
                  </a:path>
                </a:pathLst>
              </a:custGeom>
              <a:grpFill/>
              <a:ln w="317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1605F608-4E31-48F1-BFED-115068781A2B}"/>
                  </a:ext>
                </a:extLst>
              </p:cNvPr>
              <p:cNvSpPr/>
              <p:nvPr/>
            </p:nvSpPr>
            <p:spPr>
              <a:xfrm>
                <a:off x="1817800" y="2907796"/>
                <a:ext cx="104775" cy="104775"/>
              </a:xfrm>
              <a:custGeom>
                <a:avLst/>
                <a:gdLst>
                  <a:gd name="connsiteX0" fmla="*/ 16669 w 104775"/>
                  <a:gd name="connsiteY0" fmla="*/ 102421 h 104775"/>
                  <a:gd name="connsiteX1" fmla="*/ 92999 w 104775"/>
                  <a:gd name="connsiteY1" fmla="*/ 102421 h 104775"/>
                  <a:gd name="connsiteX2" fmla="*/ 102524 w 104775"/>
                  <a:gd name="connsiteY2" fmla="*/ 92896 h 104775"/>
                  <a:gd name="connsiteX3" fmla="*/ 102524 w 104775"/>
                  <a:gd name="connsiteY3" fmla="*/ 16669 h 104775"/>
                  <a:gd name="connsiteX4" fmla="*/ 92999 w 104775"/>
                  <a:gd name="connsiteY4" fmla="*/ 7144 h 104775"/>
                  <a:gd name="connsiteX5" fmla="*/ 16669 w 104775"/>
                  <a:gd name="connsiteY5" fmla="*/ 7144 h 104775"/>
                  <a:gd name="connsiteX6" fmla="*/ 7144 w 104775"/>
                  <a:gd name="connsiteY6" fmla="*/ 16669 h 104775"/>
                  <a:gd name="connsiteX7" fmla="*/ 7144 w 104775"/>
                  <a:gd name="connsiteY7" fmla="*/ 92896 h 104775"/>
                  <a:gd name="connsiteX8" fmla="*/ 16669 w 104775"/>
                  <a:gd name="connsiteY8" fmla="*/ 102421 h 104775"/>
                  <a:gd name="connsiteX9" fmla="*/ 26194 w 104775"/>
                  <a:gd name="connsiteY9" fmla="*/ 26194 h 104775"/>
                  <a:gd name="connsiteX10" fmla="*/ 83474 w 104775"/>
                  <a:gd name="connsiteY10" fmla="*/ 26194 h 104775"/>
                  <a:gd name="connsiteX11" fmla="*/ 83474 w 104775"/>
                  <a:gd name="connsiteY11" fmla="*/ 83371 h 104775"/>
                  <a:gd name="connsiteX12" fmla="*/ 26194 w 104775"/>
                  <a:gd name="connsiteY12" fmla="*/ 83371 h 104775"/>
                  <a:gd name="connsiteX13" fmla="*/ 26194 w 104775"/>
                  <a:gd name="connsiteY13" fmla="*/ 261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16669" y="102421"/>
                    </a:moveTo>
                    <a:lnTo>
                      <a:pt x="92999" y="102421"/>
                    </a:lnTo>
                    <a:cubicBezTo>
                      <a:pt x="98264" y="102421"/>
                      <a:pt x="102524" y="98161"/>
                      <a:pt x="102524" y="92896"/>
                    </a:cubicBezTo>
                    <a:lnTo>
                      <a:pt x="102524" y="16669"/>
                    </a:lnTo>
                    <a:cubicBezTo>
                      <a:pt x="102524" y="11403"/>
                      <a:pt x="98264" y="7144"/>
                      <a:pt x="92999" y="7144"/>
                    </a:cubicBezTo>
                    <a:lnTo>
                      <a:pt x="16669" y="7144"/>
                    </a:lnTo>
                    <a:cubicBezTo>
                      <a:pt x="11404" y="7144"/>
                      <a:pt x="7144" y="11403"/>
                      <a:pt x="7144" y="16669"/>
                    </a:cubicBezTo>
                    <a:lnTo>
                      <a:pt x="7144" y="92896"/>
                    </a:lnTo>
                    <a:cubicBezTo>
                      <a:pt x="7144" y="98161"/>
                      <a:pt x="11403" y="102421"/>
                      <a:pt x="16669" y="102421"/>
                    </a:cubicBezTo>
                    <a:close/>
                    <a:moveTo>
                      <a:pt x="26194" y="26194"/>
                    </a:moveTo>
                    <a:lnTo>
                      <a:pt x="83474" y="26194"/>
                    </a:lnTo>
                    <a:lnTo>
                      <a:pt x="83474" y="83371"/>
                    </a:lnTo>
                    <a:lnTo>
                      <a:pt x="26194" y="83371"/>
                    </a:lnTo>
                    <a:lnTo>
                      <a:pt x="26194" y="26194"/>
                    </a:lnTo>
                    <a:close/>
                  </a:path>
                </a:pathLst>
              </a:custGeom>
              <a:grpFill/>
              <a:ln w="317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60C04EA1-6423-4980-80AF-2FCDBCB6678F}"/>
                  </a:ext>
                </a:extLst>
              </p:cNvPr>
              <p:cNvSpPr/>
              <p:nvPr/>
            </p:nvSpPr>
            <p:spPr>
              <a:xfrm>
                <a:off x="1888326" y="2779841"/>
                <a:ext cx="104775" cy="104775"/>
              </a:xfrm>
              <a:custGeom>
                <a:avLst/>
                <a:gdLst>
                  <a:gd name="connsiteX0" fmla="*/ 7144 w 104775"/>
                  <a:gd name="connsiteY0" fmla="*/ 16669 h 104775"/>
                  <a:gd name="connsiteX1" fmla="*/ 7144 w 104775"/>
                  <a:gd name="connsiteY1" fmla="*/ 92999 h 104775"/>
                  <a:gd name="connsiteX2" fmla="*/ 16669 w 104775"/>
                  <a:gd name="connsiteY2" fmla="*/ 102524 h 104775"/>
                  <a:gd name="connsiteX3" fmla="*/ 92999 w 104775"/>
                  <a:gd name="connsiteY3" fmla="*/ 102524 h 104775"/>
                  <a:gd name="connsiteX4" fmla="*/ 102524 w 104775"/>
                  <a:gd name="connsiteY4" fmla="*/ 92999 h 104775"/>
                  <a:gd name="connsiteX5" fmla="*/ 102524 w 104775"/>
                  <a:gd name="connsiteY5" fmla="*/ 16669 h 104775"/>
                  <a:gd name="connsiteX6" fmla="*/ 92999 w 104775"/>
                  <a:gd name="connsiteY6" fmla="*/ 7144 h 104775"/>
                  <a:gd name="connsiteX7" fmla="*/ 16669 w 104775"/>
                  <a:gd name="connsiteY7" fmla="*/ 7144 h 104775"/>
                  <a:gd name="connsiteX8" fmla="*/ 7144 w 104775"/>
                  <a:gd name="connsiteY8" fmla="*/ 16669 h 104775"/>
                  <a:gd name="connsiteX9" fmla="*/ 26194 w 104775"/>
                  <a:gd name="connsiteY9" fmla="*/ 26194 h 104775"/>
                  <a:gd name="connsiteX10" fmla="*/ 83474 w 104775"/>
                  <a:gd name="connsiteY10" fmla="*/ 26194 h 104775"/>
                  <a:gd name="connsiteX11" fmla="*/ 83474 w 104775"/>
                  <a:gd name="connsiteY11" fmla="*/ 83474 h 104775"/>
                  <a:gd name="connsiteX12" fmla="*/ 26194 w 104775"/>
                  <a:gd name="connsiteY12" fmla="*/ 83474 h 104775"/>
                  <a:gd name="connsiteX13" fmla="*/ 26194 w 104775"/>
                  <a:gd name="connsiteY13" fmla="*/ 261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7144" y="16669"/>
                    </a:moveTo>
                    <a:lnTo>
                      <a:pt x="7144" y="92999"/>
                    </a:lnTo>
                    <a:cubicBezTo>
                      <a:pt x="7144" y="98264"/>
                      <a:pt x="11404" y="102524"/>
                      <a:pt x="16669" y="102524"/>
                    </a:cubicBezTo>
                    <a:lnTo>
                      <a:pt x="92999" y="102524"/>
                    </a:lnTo>
                    <a:cubicBezTo>
                      <a:pt x="98264" y="102524"/>
                      <a:pt x="102524" y="98264"/>
                      <a:pt x="102524" y="92999"/>
                    </a:cubicBezTo>
                    <a:lnTo>
                      <a:pt x="102524" y="16669"/>
                    </a:lnTo>
                    <a:cubicBezTo>
                      <a:pt x="102524" y="11404"/>
                      <a:pt x="98264" y="7144"/>
                      <a:pt x="92999" y="7144"/>
                    </a:cubicBezTo>
                    <a:lnTo>
                      <a:pt x="16669" y="7144"/>
                    </a:lnTo>
                    <a:cubicBezTo>
                      <a:pt x="11403" y="7144"/>
                      <a:pt x="7144" y="11403"/>
                      <a:pt x="7144" y="16669"/>
                    </a:cubicBezTo>
                    <a:close/>
                    <a:moveTo>
                      <a:pt x="26194" y="26194"/>
                    </a:moveTo>
                    <a:lnTo>
                      <a:pt x="83474" y="26194"/>
                    </a:lnTo>
                    <a:lnTo>
                      <a:pt x="83474" y="83474"/>
                    </a:lnTo>
                    <a:lnTo>
                      <a:pt x="26194" y="83474"/>
                    </a:lnTo>
                    <a:lnTo>
                      <a:pt x="26194" y="26194"/>
                    </a:lnTo>
                    <a:close/>
                  </a:path>
                </a:pathLst>
              </a:custGeom>
              <a:grpFill/>
              <a:ln w="3175" cap="flat">
                <a:noFill/>
                <a:prstDash val="solid"/>
                <a:miter/>
              </a:ln>
            </p:spPr>
            <p:txBody>
              <a:bodyPr rtlCol="0" anchor="ctr"/>
              <a:lstStyle/>
              <a:p>
                <a:endParaRPr lang="en-US"/>
              </a:p>
            </p:txBody>
          </p:sp>
        </p:grpSp>
        <p:cxnSp>
          <p:nvCxnSpPr>
            <p:cNvPr id="114" name="Straight Connector 113">
              <a:extLst>
                <a:ext uri="{FF2B5EF4-FFF2-40B4-BE49-F238E27FC236}">
                  <a16:creationId xmlns:a16="http://schemas.microsoft.com/office/drawing/2014/main" id="{952B5485-D04F-4105-BF66-60672B7A0DB5}"/>
                </a:ext>
              </a:extLst>
            </p:cNvPr>
            <p:cNvCxnSpPr>
              <a:cxnSpLocks/>
            </p:cNvCxnSpPr>
            <p:nvPr/>
          </p:nvCxnSpPr>
          <p:spPr>
            <a:xfrm>
              <a:off x="10656666" y="0"/>
              <a:ext cx="0" cy="212063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D270C7E-8F59-410F-803D-B978B786A8AD}"/>
                </a:ext>
              </a:extLst>
            </p:cNvPr>
            <p:cNvCxnSpPr>
              <a:cxnSpLocks/>
            </p:cNvCxnSpPr>
            <p:nvPr/>
          </p:nvCxnSpPr>
          <p:spPr>
            <a:xfrm>
              <a:off x="10656666" y="4822140"/>
              <a:ext cx="0" cy="203586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36104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0D665FCE-D646-4310-BE52-555C0EC0F36B}"/>
              </a:ext>
            </a:extLst>
          </p:cNvPr>
          <p:cNvPicPr>
            <a:picLocks noChangeAspect="1"/>
          </p:cNvPicPr>
          <p:nvPr/>
        </p:nvPicPr>
        <p:blipFill rotWithShape="1">
          <a:blip r:embed="rId3"/>
          <a:srcRect t="-1" b="42237"/>
          <a:stretch/>
        </p:blipFill>
        <p:spPr>
          <a:xfrm>
            <a:off x="509286" y="964854"/>
            <a:ext cx="4567540" cy="1958852"/>
          </a:xfrm>
          <a:prstGeom prst="rect">
            <a:avLst/>
          </a:prstGeom>
        </p:spPr>
      </p:pic>
      <p:pic>
        <p:nvPicPr>
          <p:cNvPr id="21" name="Picture 20">
            <a:extLst>
              <a:ext uri="{FF2B5EF4-FFF2-40B4-BE49-F238E27FC236}">
                <a16:creationId xmlns:a16="http://schemas.microsoft.com/office/drawing/2014/main" id="{C94B1436-AFFE-4874-974E-AFC4C503ED57}"/>
              </a:ext>
            </a:extLst>
          </p:cNvPr>
          <p:cNvPicPr>
            <a:picLocks noChangeAspect="1"/>
          </p:cNvPicPr>
          <p:nvPr/>
        </p:nvPicPr>
        <p:blipFill>
          <a:blip r:embed="rId4"/>
          <a:stretch>
            <a:fillRect/>
          </a:stretch>
        </p:blipFill>
        <p:spPr>
          <a:xfrm>
            <a:off x="5621539" y="1041054"/>
            <a:ext cx="5839692" cy="1384264"/>
          </a:xfrm>
          <a:prstGeom prst="rect">
            <a:avLst/>
          </a:prstGeom>
        </p:spPr>
      </p:pic>
      <p:cxnSp>
        <p:nvCxnSpPr>
          <p:cNvPr id="26" name="직선 연결선 25"/>
          <p:cNvCxnSpPr/>
          <p:nvPr/>
        </p:nvCxnSpPr>
        <p:spPr>
          <a:xfrm>
            <a:off x="509285" y="732381"/>
            <a:ext cx="11096296" cy="0"/>
          </a:xfrm>
          <a:prstGeom prst="line">
            <a:avLst/>
          </a:prstGeom>
          <a:ln w="19050"/>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8D1DBA9D-92ED-4CA0-89DE-D99832BEE8B1}"/>
              </a:ext>
            </a:extLst>
          </p:cNvPr>
          <p:cNvSpPr txBox="1"/>
          <p:nvPr/>
        </p:nvSpPr>
        <p:spPr>
          <a:xfrm>
            <a:off x="444736" y="346326"/>
            <a:ext cx="8353824" cy="338554"/>
          </a:xfrm>
          <a:prstGeom prst="rect">
            <a:avLst/>
          </a:prstGeom>
          <a:noFill/>
        </p:spPr>
        <p:txBody>
          <a:bodyPr wrap="square" rtlCol="0">
            <a:spAutoFit/>
          </a:bodyPr>
          <a:lstStyle/>
          <a:p>
            <a:pPr>
              <a:spcBef>
                <a:spcPts val="200"/>
              </a:spcBef>
            </a:pPr>
            <a:r>
              <a:rPr lang="ko-KR" altLang="en-US"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배포 관리 </a:t>
            </a:r>
            <a:r>
              <a:rPr lang="en-US" altLang="ko-KR"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a:t>
            </a:r>
            <a:r>
              <a:rPr lang="ko-KR" altLang="en-US"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예시</a:t>
            </a:r>
            <a:r>
              <a:rPr lang="en-US" altLang="ko-KR"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a:t>
            </a:r>
          </a:p>
        </p:txBody>
      </p:sp>
      <p:sp>
        <p:nvSpPr>
          <p:cNvPr id="2" name="TextBox 1">
            <a:extLst>
              <a:ext uri="{FF2B5EF4-FFF2-40B4-BE49-F238E27FC236}">
                <a16:creationId xmlns:a16="http://schemas.microsoft.com/office/drawing/2014/main" id="{30A14362-F57C-4C90-B45E-F90486B0157A}"/>
              </a:ext>
            </a:extLst>
          </p:cNvPr>
          <p:cNvSpPr txBox="1"/>
          <p:nvPr/>
        </p:nvSpPr>
        <p:spPr>
          <a:xfrm>
            <a:off x="444737" y="3232378"/>
            <a:ext cx="4567540" cy="1631216"/>
          </a:xfrm>
          <a:prstGeom prst="rect">
            <a:avLst/>
          </a:prstGeom>
          <a:noFill/>
        </p:spPr>
        <p:txBody>
          <a:bodyPr wrap="square" lIns="0" tIns="0" rIns="0" bIns="0" rtlCol="0">
            <a:spAutoFit/>
          </a:bodyPr>
          <a:lstStyle/>
          <a:p>
            <a:pPr defTabSz="932597" latinLnBrk="0">
              <a:spcBef>
                <a:spcPts val="600"/>
              </a:spcBef>
            </a:pPr>
            <a:r>
              <a:rPr lang="ko-KR" altLang="en-US" sz="1400" b="1" dirty="0">
                <a:gradFill>
                  <a:gsLst>
                    <a:gs pos="2917">
                      <a:srgbClr val="1A1A1A"/>
                    </a:gs>
                    <a:gs pos="30000">
                      <a:srgbClr val="1A1A1A"/>
                    </a:gs>
                  </a:gsLst>
                  <a:lin ang="5400000" scaled="0"/>
                </a:gradFill>
                <a:latin typeface="Segoe UI"/>
              </a:rPr>
              <a:t>실시간 추론용 배포</a:t>
            </a:r>
            <a:endParaRPr lang="en-US" altLang="ko-KR" sz="1400" b="1" dirty="0">
              <a:gradFill>
                <a:gsLst>
                  <a:gs pos="2917">
                    <a:srgbClr val="1A1A1A"/>
                  </a:gs>
                  <a:gs pos="30000">
                    <a:srgbClr val="1A1A1A"/>
                  </a:gs>
                </a:gsLst>
                <a:lin ang="5400000" scaled="0"/>
              </a:gradFill>
              <a:latin typeface="Segoe UI"/>
            </a:endParaRPr>
          </a:p>
          <a:p>
            <a:pPr marL="285750" indent="-285750" defTabSz="932597" latinLnBrk="0">
              <a:spcBef>
                <a:spcPts val="600"/>
              </a:spcBef>
              <a:buFont typeface="Arial" panose="020B0604020202020204" pitchFamily="34" charset="0"/>
              <a:buChar char="•"/>
            </a:pPr>
            <a:r>
              <a:rPr lang="ko-KR" altLang="en-US" sz="1100" dirty="0">
                <a:gradFill>
                  <a:gsLst>
                    <a:gs pos="2917">
                      <a:srgbClr val="1A1A1A"/>
                    </a:gs>
                    <a:gs pos="30000">
                      <a:srgbClr val="1A1A1A"/>
                    </a:gs>
                  </a:gsLst>
                  <a:lin ang="5400000" scaled="0"/>
                </a:gradFill>
                <a:latin typeface="Segoe UI"/>
              </a:rPr>
              <a:t>실시간 배포는 </a:t>
            </a:r>
            <a:r>
              <a:rPr lang="en-US" altLang="ko-KR" sz="1100" dirty="0">
                <a:gradFill>
                  <a:gsLst>
                    <a:gs pos="2917">
                      <a:srgbClr val="1A1A1A"/>
                    </a:gs>
                    <a:gs pos="30000">
                      <a:srgbClr val="1A1A1A"/>
                    </a:gs>
                  </a:gsLst>
                  <a:lin ang="5400000" scaled="0"/>
                </a:gradFill>
                <a:latin typeface="Segoe UI"/>
              </a:rPr>
              <a:t>Kubernetes </a:t>
            </a:r>
            <a:r>
              <a:rPr lang="ko-KR" altLang="en-US" sz="1100" dirty="0">
                <a:gradFill>
                  <a:gsLst>
                    <a:gs pos="2917">
                      <a:srgbClr val="1A1A1A"/>
                    </a:gs>
                    <a:gs pos="30000">
                      <a:srgbClr val="1A1A1A"/>
                    </a:gs>
                  </a:gsLst>
                  <a:lin ang="5400000" scaled="0"/>
                </a:gradFill>
                <a:latin typeface="Segoe UI"/>
              </a:rPr>
              <a:t>기반의 </a:t>
            </a:r>
            <a:r>
              <a:rPr lang="en-US" altLang="ko-KR" sz="1100" dirty="0">
                <a:gradFill>
                  <a:gsLst>
                    <a:gs pos="2917">
                      <a:srgbClr val="1A1A1A"/>
                    </a:gs>
                    <a:gs pos="30000">
                      <a:srgbClr val="1A1A1A"/>
                    </a:gs>
                  </a:gsLst>
                  <a:lin ang="5400000" scaled="0"/>
                </a:gradFill>
                <a:latin typeface="Segoe UI"/>
              </a:rPr>
              <a:t>Auto Scale </a:t>
            </a:r>
            <a:r>
              <a:rPr lang="ko-KR" altLang="en-US" sz="1100" dirty="0">
                <a:gradFill>
                  <a:gsLst>
                    <a:gs pos="2917">
                      <a:srgbClr val="1A1A1A"/>
                    </a:gs>
                    <a:gs pos="30000">
                      <a:srgbClr val="1A1A1A"/>
                    </a:gs>
                  </a:gsLst>
                  <a:lin ang="5400000" scaled="0"/>
                </a:gradFill>
                <a:latin typeface="Segoe UI"/>
              </a:rPr>
              <a:t>클러스터 서비스인 </a:t>
            </a:r>
            <a:r>
              <a:rPr lang="en-US" altLang="ko-KR" sz="1100" dirty="0">
                <a:gradFill>
                  <a:gsLst>
                    <a:gs pos="2917">
                      <a:srgbClr val="1A1A1A"/>
                    </a:gs>
                    <a:gs pos="30000">
                      <a:srgbClr val="1A1A1A"/>
                    </a:gs>
                  </a:gsLst>
                  <a:lin ang="5400000" scaled="0"/>
                </a:gradFill>
                <a:latin typeface="Segoe UI"/>
              </a:rPr>
              <a:t>Azure Kubernetes Service (AKS)</a:t>
            </a:r>
            <a:r>
              <a:rPr lang="ko-KR" altLang="en-US" sz="1100" dirty="0">
                <a:gradFill>
                  <a:gsLst>
                    <a:gs pos="2917">
                      <a:srgbClr val="1A1A1A"/>
                    </a:gs>
                    <a:gs pos="30000">
                      <a:srgbClr val="1A1A1A"/>
                    </a:gs>
                  </a:gsLst>
                  <a:lin ang="5400000" scaled="0"/>
                </a:gradFill>
                <a:latin typeface="Segoe UI"/>
              </a:rPr>
              <a:t>를 추천하며 </a:t>
            </a:r>
            <a:r>
              <a:rPr lang="en-US" altLang="ko-KR" sz="1100" dirty="0">
                <a:gradFill>
                  <a:gsLst>
                    <a:gs pos="2917">
                      <a:srgbClr val="1A1A1A"/>
                    </a:gs>
                    <a:gs pos="30000">
                      <a:srgbClr val="1A1A1A"/>
                    </a:gs>
                  </a:gsLst>
                  <a:lin ang="5400000" scaled="0"/>
                </a:gradFill>
                <a:latin typeface="Segoe UI"/>
              </a:rPr>
              <a:t>CPU, GPU </a:t>
            </a:r>
            <a:r>
              <a:rPr lang="ko-KR" altLang="en-US" sz="1100" dirty="0">
                <a:gradFill>
                  <a:gsLst>
                    <a:gs pos="2917">
                      <a:srgbClr val="1A1A1A"/>
                    </a:gs>
                    <a:gs pos="30000">
                      <a:srgbClr val="1A1A1A"/>
                    </a:gs>
                  </a:gsLst>
                  <a:lin ang="5400000" scaled="0"/>
                </a:gradFill>
                <a:latin typeface="Segoe UI"/>
              </a:rPr>
              <a:t>및 </a:t>
            </a:r>
            <a:r>
              <a:rPr lang="en-US" altLang="ko-KR" sz="1100" dirty="0">
                <a:gradFill>
                  <a:gsLst>
                    <a:gs pos="2917">
                      <a:srgbClr val="1A1A1A"/>
                    </a:gs>
                    <a:gs pos="30000">
                      <a:srgbClr val="1A1A1A"/>
                    </a:gs>
                  </a:gsLst>
                  <a:lin ang="5400000" scaled="0"/>
                </a:gradFill>
                <a:latin typeface="Segoe UI"/>
              </a:rPr>
              <a:t>FPGA</a:t>
            </a:r>
            <a:r>
              <a:rPr lang="ko-KR" altLang="en-US" sz="1100" dirty="0">
                <a:gradFill>
                  <a:gsLst>
                    <a:gs pos="2917">
                      <a:srgbClr val="1A1A1A"/>
                    </a:gs>
                    <a:gs pos="30000">
                      <a:srgbClr val="1A1A1A"/>
                    </a:gs>
                  </a:gsLst>
                  <a:lin ang="5400000" scaled="0"/>
                </a:gradFill>
                <a:latin typeface="Segoe UI"/>
              </a:rPr>
              <a:t>로 추론 가능</a:t>
            </a:r>
            <a:endParaRPr lang="en-US" altLang="ko-KR" sz="1100" dirty="0">
              <a:gradFill>
                <a:gsLst>
                  <a:gs pos="2917">
                    <a:srgbClr val="1A1A1A"/>
                  </a:gs>
                  <a:gs pos="30000">
                    <a:srgbClr val="1A1A1A"/>
                  </a:gs>
                </a:gsLst>
                <a:lin ang="5400000" scaled="0"/>
              </a:gradFill>
              <a:latin typeface="Segoe UI"/>
            </a:endParaRPr>
          </a:p>
          <a:p>
            <a:pPr marL="285750" indent="-285750" defTabSz="932597" latinLnBrk="0">
              <a:spcBef>
                <a:spcPts val="600"/>
              </a:spcBef>
              <a:buFont typeface="Arial" panose="020B0604020202020204" pitchFamily="34" charset="0"/>
              <a:buChar char="•"/>
            </a:pPr>
            <a:r>
              <a:rPr lang="en-US" altLang="ko-KR" sz="1100" dirty="0">
                <a:gradFill>
                  <a:gsLst>
                    <a:gs pos="2917">
                      <a:srgbClr val="1A1A1A"/>
                    </a:gs>
                    <a:gs pos="30000">
                      <a:srgbClr val="1A1A1A"/>
                    </a:gs>
                  </a:gsLst>
                  <a:lin ang="5400000" scaled="0"/>
                </a:gradFill>
                <a:latin typeface="Segoe UI"/>
              </a:rPr>
              <a:t>Auto Scale, </a:t>
            </a:r>
            <a:r>
              <a:rPr lang="ko-KR" altLang="en-US" sz="1100" dirty="0">
                <a:gradFill>
                  <a:gsLst>
                    <a:gs pos="2917">
                      <a:srgbClr val="1A1A1A"/>
                    </a:gs>
                    <a:gs pos="30000">
                      <a:srgbClr val="1A1A1A"/>
                    </a:gs>
                  </a:gsLst>
                  <a:lin ang="5400000" scaled="0"/>
                </a:gradFill>
                <a:latin typeface="Segoe UI"/>
              </a:rPr>
              <a:t>고가용성</a:t>
            </a:r>
            <a:r>
              <a:rPr lang="en-US" altLang="ko-KR" sz="1100" dirty="0">
                <a:gradFill>
                  <a:gsLst>
                    <a:gs pos="2917">
                      <a:srgbClr val="1A1A1A"/>
                    </a:gs>
                    <a:gs pos="30000">
                      <a:srgbClr val="1A1A1A"/>
                    </a:gs>
                  </a:gsLst>
                  <a:lin ang="5400000" scaled="0"/>
                </a:gradFill>
                <a:latin typeface="Segoe UI"/>
              </a:rPr>
              <a:t>(High </a:t>
            </a:r>
            <a:r>
              <a:rPr lang="en-US" altLang="ko-KR" sz="1100" dirty="0" err="1">
                <a:gradFill>
                  <a:gsLst>
                    <a:gs pos="2917">
                      <a:srgbClr val="1A1A1A"/>
                    </a:gs>
                    <a:gs pos="30000">
                      <a:srgbClr val="1A1A1A"/>
                    </a:gs>
                  </a:gsLst>
                  <a:lin ang="5400000" scaled="0"/>
                </a:gradFill>
                <a:latin typeface="Segoe UI"/>
              </a:rPr>
              <a:t>Availabilty</a:t>
            </a:r>
            <a:r>
              <a:rPr lang="en-US" altLang="ko-KR" sz="1100" dirty="0">
                <a:gradFill>
                  <a:gsLst>
                    <a:gs pos="2917">
                      <a:srgbClr val="1A1A1A"/>
                    </a:gs>
                    <a:gs pos="30000">
                      <a:srgbClr val="1A1A1A"/>
                    </a:gs>
                  </a:gsLst>
                  <a:lin ang="5400000" scaled="0"/>
                </a:gradFill>
                <a:latin typeface="Segoe UI"/>
              </a:rPr>
              <a:t>) </a:t>
            </a:r>
            <a:r>
              <a:rPr lang="ko-KR" altLang="en-US" sz="1100" dirty="0">
                <a:gradFill>
                  <a:gsLst>
                    <a:gs pos="2917">
                      <a:srgbClr val="1A1A1A"/>
                    </a:gs>
                    <a:gs pos="30000">
                      <a:srgbClr val="1A1A1A"/>
                    </a:gs>
                  </a:gsLst>
                  <a:lin ang="5400000" scaled="0"/>
                </a:gradFill>
                <a:latin typeface="Segoe UI"/>
              </a:rPr>
              <a:t>등이 내장</a:t>
            </a:r>
            <a:endParaRPr lang="en-US" altLang="ko-KR" sz="1100" dirty="0">
              <a:gradFill>
                <a:gsLst>
                  <a:gs pos="2917">
                    <a:srgbClr val="1A1A1A"/>
                  </a:gs>
                  <a:gs pos="30000">
                    <a:srgbClr val="1A1A1A"/>
                  </a:gs>
                </a:gsLst>
                <a:lin ang="5400000" scaled="0"/>
              </a:gradFill>
              <a:latin typeface="Segoe UI"/>
            </a:endParaRPr>
          </a:p>
          <a:p>
            <a:pPr marL="285750" indent="-285750" defTabSz="932597" latinLnBrk="0">
              <a:spcBef>
                <a:spcPts val="600"/>
              </a:spcBef>
              <a:buFont typeface="Arial" panose="020B0604020202020204" pitchFamily="34" charset="0"/>
              <a:buChar char="•"/>
            </a:pPr>
            <a:r>
              <a:rPr lang="ko-KR" altLang="en-US" sz="1100" dirty="0">
                <a:gradFill>
                  <a:gsLst>
                    <a:gs pos="2917">
                      <a:srgbClr val="1A1A1A"/>
                    </a:gs>
                    <a:gs pos="30000">
                      <a:srgbClr val="1A1A1A"/>
                    </a:gs>
                  </a:gsLst>
                  <a:lin ang="5400000" scaled="0"/>
                </a:gradFill>
                <a:latin typeface="Segoe UI"/>
              </a:rPr>
              <a:t>개발</a:t>
            </a:r>
            <a:r>
              <a:rPr lang="en-US" altLang="ko-KR" sz="1100" dirty="0">
                <a:gradFill>
                  <a:gsLst>
                    <a:gs pos="2917">
                      <a:srgbClr val="1A1A1A"/>
                    </a:gs>
                    <a:gs pos="30000">
                      <a:srgbClr val="1A1A1A"/>
                    </a:gs>
                  </a:gsLst>
                  <a:lin ang="5400000" scaled="0"/>
                </a:gradFill>
                <a:latin typeface="Segoe UI"/>
              </a:rPr>
              <a:t>/</a:t>
            </a:r>
            <a:r>
              <a:rPr lang="ko-KR" altLang="en-US" sz="1100" dirty="0">
                <a:gradFill>
                  <a:gsLst>
                    <a:gs pos="2917">
                      <a:srgbClr val="1A1A1A"/>
                    </a:gs>
                    <a:gs pos="30000">
                      <a:srgbClr val="1A1A1A"/>
                    </a:gs>
                  </a:gsLst>
                  <a:lin ang="5400000" scaled="0"/>
                </a:gradFill>
                <a:latin typeface="Segoe UI"/>
              </a:rPr>
              <a:t>테스트 용도로는 </a:t>
            </a:r>
            <a:r>
              <a:rPr lang="en-US" altLang="ko-KR" sz="1100" dirty="0">
                <a:gradFill>
                  <a:gsLst>
                    <a:gs pos="2917">
                      <a:srgbClr val="1A1A1A"/>
                    </a:gs>
                    <a:gs pos="30000">
                      <a:srgbClr val="1A1A1A"/>
                    </a:gs>
                  </a:gsLst>
                  <a:lin ang="5400000" scaled="0"/>
                </a:gradFill>
                <a:latin typeface="Segoe UI"/>
              </a:rPr>
              <a:t>Azure Container Instance (ACI)</a:t>
            </a:r>
            <a:r>
              <a:rPr lang="ko-KR" altLang="en-US" sz="1100" dirty="0">
                <a:gradFill>
                  <a:gsLst>
                    <a:gs pos="2917">
                      <a:srgbClr val="1A1A1A"/>
                    </a:gs>
                    <a:gs pos="30000">
                      <a:srgbClr val="1A1A1A"/>
                    </a:gs>
                  </a:gsLst>
                  <a:lin ang="5400000" scaled="0"/>
                </a:gradFill>
                <a:latin typeface="Segoe UI"/>
              </a:rPr>
              <a:t>가 가장 빠르게 </a:t>
            </a:r>
            <a:r>
              <a:rPr lang="ko-KR" altLang="en-US" sz="1100" dirty="0" err="1">
                <a:gradFill>
                  <a:gsLst>
                    <a:gs pos="2917">
                      <a:srgbClr val="1A1A1A"/>
                    </a:gs>
                    <a:gs pos="30000">
                      <a:srgbClr val="1A1A1A"/>
                    </a:gs>
                  </a:gsLst>
                  <a:lin ang="5400000" scaled="0"/>
                </a:gradFill>
                <a:latin typeface="Segoe UI"/>
              </a:rPr>
              <a:t>서비스화할</a:t>
            </a:r>
            <a:r>
              <a:rPr lang="ko-KR" altLang="en-US" sz="1100" dirty="0">
                <a:gradFill>
                  <a:gsLst>
                    <a:gs pos="2917">
                      <a:srgbClr val="1A1A1A"/>
                    </a:gs>
                    <a:gs pos="30000">
                      <a:srgbClr val="1A1A1A"/>
                    </a:gs>
                  </a:gsLst>
                  <a:lin ang="5400000" scaled="0"/>
                </a:gradFill>
                <a:latin typeface="Segoe UI"/>
              </a:rPr>
              <a:t> 수 있는 방법이며</a:t>
            </a:r>
            <a:r>
              <a:rPr lang="en-US" altLang="ko-KR" sz="1100" dirty="0">
                <a:gradFill>
                  <a:gsLst>
                    <a:gs pos="2917">
                      <a:srgbClr val="1A1A1A"/>
                    </a:gs>
                    <a:gs pos="30000">
                      <a:srgbClr val="1A1A1A"/>
                    </a:gs>
                  </a:gsLst>
                  <a:lin ang="5400000" scaled="0"/>
                </a:gradFill>
                <a:latin typeface="Segoe UI"/>
              </a:rPr>
              <a:t>, CPU,</a:t>
            </a:r>
            <a:r>
              <a:rPr lang="ko-KR" altLang="en-US" sz="1100" dirty="0">
                <a:gradFill>
                  <a:gsLst>
                    <a:gs pos="2917">
                      <a:srgbClr val="1A1A1A"/>
                    </a:gs>
                    <a:gs pos="30000">
                      <a:srgbClr val="1A1A1A"/>
                    </a:gs>
                  </a:gsLst>
                  <a:lin ang="5400000" scaled="0"/>
                </a:gradFill>
                <a:latin typeface="Segoe UI"/>
              </a:rPr>
              <a:t> </a:t>
            </a:r>
            <a:r>
              <a:rPr lang="en-US" altLang="ko-KR" sz="1100" dirty="0">
                <a:gradFill>
                  <a:gsLst>
                    <a:gs pos="2917">
                      <a:srgbClr val="1A1A1A"/>
                    </a:gs>
                    <a:gs pos="30000">
                      <a:srgbClr val="1A1A1A"/>
                    </a:gs>
                  </a:gsLst>
                  <a:lin ang="5400000" scaled="0"/>
                </a:gradFill>
                <a:latin typeface="Segoe UI"/>
              </a:rPr>
              <a:t>Memory </a:t>
            </a:r>
            <a:r>
              <a:rPr lang="ko-KR" altLang="en-US" sz="1100" dirty="0">
                <a:gradFill>
                  <a:gsLst>
                    <a:gs pos="2917">
                      <a:srgbClr val="1A1A1A"/>
                    </a:gs>
                    <a:gs pos="30000">
                      <a:srgbClr val="1A1A1A"/>
                    </a:gs>
                  </a:gsLst>
                  <a:lin ang="5400000" scaled="0"/>
                </a:gradFill>
                <a:latin typeface="Segoe UI"/>
              </a:rPr>
              <a:t>사양만 제공하면 빠르게 구성 가능</a:t>
            </a:r>
            <a:endParaRPr lang="en-US" altLang="ko-KR" sz="1100" dirty="0">
              <a:gradFill>
                <a:gsLst>
                  <a:gs pos="2917">
                    <a:srgbClr val="1A1A1A"/>
                  </a:gs>
                  <a:gs pos="30000">
                    <a:srgbClr val="1A1A1A"/>
                  </a:gs>
                </a:gsLst>
                <a:lin ang="5400000" scaled="0"/>
              </a:gradFill>
              <a:latin typeface="Segoe UI"/>
            </a:endParaRPr>
          </a:p>
        </p:txBody>
      </p:sp>
      <p:sp>
        <p:nvSpPr>
          <p:cNvPr id="8" name="TextBox 7">
            <a:extLst>
              <a:ext uri="{FF2B5EF4-FFF2-40B4-BE49-F238E27FC236}">
                <a16:creationId xmlns:a16="http://schemas.microsoft.com/office/drawing/2014/main" id="{25EA4E9E-4BA0-4EAD-8FA0-463A24481534}"/>
              </a:ext>
            </a:extLst>
          </p:cNvPr>
          <p:cNvSpPr txBox="1"/>
          <p:nvPr/>
        </p:nvSpPr>
        <p:spPr>
          <a:xfrm>
            <a:off x="6096000" y="3232378"/>
            <a:ext cx="4567540" cy="3277820"/>
          </a:xfrm>
          <a:prstGeom prst="rect">
            <a:avLst/>
          </a:prstGeom>
          <a:noFill/>
        </p:spPr>
        <p:txBody>
          <a:bodyPr wrap="square" lIns="0" tIns="0" rIns="0" bIns="0" rtlCol="0">
            <a:spAutoFit/>
          </a:bodyPr>
          <a:lstStyle/>
          <a:p>
            <a:pPr defTabSz="932597" latinLnBrk="0">
              <a:spcBef>
                <a:spcPts val="600"/>
              </a:spcBef>
            </a:pPr>
            <a:r>
              <a:rPr lang="ko-KR" altLang="en-US" sz="1400" b="1" dirty="0">
                <a:gradFill>
                  <a:gsLst>
                    <a:gs pos="2917">
                      <a:srgbClr val="1A1A1A"/>
                    </a:gs>
                    <a:gs pos="30000">
                      <a:srgbClr val="1A1A1A"/>
                    </a:gs>
                  </a:gsLst>
                  <a:lin ang="5400000" scaled="0"/>
                </a:gradFill>
                <a:latin typeface="Segoe UI"/>
              </a:rPr>
              <a:t>배치 추론용 배포</a:t>
            </a:r>
            <a:endParaRPr lang="en-US" altLang="ko-KR" sz="1400" b="1" dirty="0">
              <a:gradFill>
                <a:gsLst>
                  <a:gs pos="2917">
                    <a:srgbClr val="1A1A1A"/>
                  </a:gs>
                  <a:gs pos="30000">
                    <a:srgbClr val="1A1A1A"/>
                  </a:gs>
                </a:gsLst>
                <a:lin ang="5400000" scaled="0"/>
              </a:gradFill>
              <a:latin typeface="Segoe UI"/>
            </a:endParaRPr>
          </a:p>
          <a:p>
            <a:pPr marL="285750" indent="-285750" defTabSz="932597" latinLnBrk="0">
              <a:spcBef>
                <a:spcPts val="600"/>
              </a:spcBef>
              <a:buFont typeface="Arial" panose="020B0604020202020204" pitchFamily="34" charset="0"/>
              <a:buChar char="•"/>
            </a:pPr>
            <a:r>
              <a:rPr lang="ko-KR" altLang="en-US" sz="1100" dirty="0">
                <a:gradFill>
                  <a:gsLst>
                    <a:gs pos="2917">
                      <a:srgbClr val="1A1A1A"/>
                    </a:gs>
                    <a:gs pos="30000">
                      <a:srgbClr val="1A1A1A"/>
                    </a:gs>
                  </a:gsLst>
                  <a:lin ang="5400000" scaled="0"/>
                </a:gradFill>
                <a:latin typeface="Segoe UI"/>
              </a:rPr>
              <a:t>배치 배포는 </a:t>
            </a:r>
            <a:r>
              <a:rPr lang="en-US" altLang="ko-KR" sz="1100" dirty="0">
                <a:gradFill>
                  <a:gsLst>
                    <a:gs pos="2917">
                      <a:srgbClr val="1A1A1A"/>
                    </a:gs>
                    <a:gs pos="30000">
                      <a:srgbClr val="1A1A1A"/>
                    </a:gs>
                  </a:gsLst>
                  <a:lin ang="5400000" scaled="0"/>
                </a:gradFill>
                <a:latin typeface="Segoe UI"/>
              </a:rPr>
              <a:t>Azure ML</a:t>
            </a:r>
            <a:r>
              <a:rPr lang="ko-KR" altLang="en-US" sz="1100" dirty="0">
                <a:gradFill>
                  <a:gsLst>
                    <a:gs pos="2917">
                      <a:srgbClr val="1A1A1A"/>
                    </a:gs>
                    <a:gs pos="30000">
                      <a:srgbClr val="1A1A1A"/>
                    </a:gs>
                  </a:gsLst>
                  <a:lin ang="5400000" scaled="0"/>
                </a:gradFill>
                <a:latin typeface="Segoe UI"/>
              </a:rPr>
              <a:t>의 파이프라인</a:t>
            </a:r>
            <a:r>
              <a:rPr lang="en-US" altLang="ko-KR" sz="1100" dirty="0">
                <a:gradFill>
                  <a:gsLst>
                    <a:gs pos="2917">
                      <a:srgbClr val="1A1A1A"/>
                    </a:gs>
                    <a:gs pos="30000">
                      <a:srgbClr val="1A1A1A"/>
                    </a:gs>
                  </a:gsLst>
                  <a:lin ang="5400000" scaled="0"/>
                </a:gradFill>
                <a:latin typeface="Segoe UI"/>
              </a:rPr>
              <a:t>(Pipeline) </a:t>
            </a:r>
            <a:r>
              <a:rPr lang="ko-KR" altLang="en-US" sz="1100" dirty="0">
                <a:gradFill>
                  <a:gsLst>
                    <a:gs pos="2917">
                      <a:srgbClr val="1A1A1A"/>
                    </a:gs>
                    <a:gs pos="30000">
                      <a:srgbClr val="1A1A1A"/>
                    </a:gs>
                  </a:gsLst>
                  <a:lin ang="5400000" scaled="0"/>
                </a:gradFill>
                <a:latin typeface="Segoe UI"/>
              </a:rPr>
              <a:t>기능을 이용</a:t>
            </a:r>
            <a:endParaRPr lang="en-US" altLang="ko-KR" sz="1100" dirty="0">
              <a:gradFill>
                <a:gsLst>
                  <a:gs pos="2917">
                    <a:srgbClr val="1A1A1A"/>
                  </a:gs>
                  <a:gs pos="30000">
                    <a:srgbClr val="1A1A1A"/>
                  </a:gs>
                </a:gsLst>
                <a:lin ang="5400000" scaled="0"/>
              </a:gradFill>
              <a:latin typeface="Segoe UI"/>
            </a:endParaRPr>
          </a:p>
          <a:p>
            <a:pPr marL="742950" lvl="1" indent="-285750" defTabSz="932597" latinLnBrk="0">
              <a:spcBef>
                <a:spcPts val="600"/>
              </a:spcBef>
              <a:buFont typeface="Arial" panose="020B0604020202020204" pitchFamily="34" charset="0"/>
              <a:buChar char="•"/>
            </a:pPr>
            <a:r>
              <a:rPr lang="ko-KR" altLang="en-US" sz="1100" dirty="0">
                <a:gradFill>
                  <a:gsLst>
                    <a:gs pos="2917">
                      <a:srgbClr val="1A1A1A"/>
                    </a:gs>
                    <a:gs pos="30000">
                      <a:srgbClr val="1A1A1A"/>
                    </a:gs>
                  </a:gsLst>
                  <a:lin ang="5400000" scaled="0"/>
                </a:gradFill>
                <a:latin typeface="Segoe UI"/>
              </a:rPr>
              <a:t>파이프라인</a:t>
            </a:r>
            <a:r>
              <a:rPr lang="en-US" altLang="ko-KR" sz="1100" dirty="0">
                <a:gradFill>
                  <a:gsLst>
                    <a:gs pos="2917">
                      <a:srgbClr val="1A1A1A"/>
                    </a:gs>
                    <a:gs pos="30000">
                      <a:srgbClr val="1A1A1A"/>
                    </a:gs>
                  </a:gsLst>
                  <a:lin ang="5400000" scaled="0"/>
                </a:gradFill>
                <a:latin typeface="Segoe UI"/>
              </a:rPr>
              <a:t>: </a:t>
            </a:r>
            <a:r>
              <a:rPr lang="ko-KR" altLang="en-US" sz="1100" dirty="0">
                <a:gradFill>
                  <a:gsLst>
                    <a:gs pos="2917">
                      <a:srgbClr val="1A1A1A"/>
                    </a:gs>
                    <a:gs pos="30000">
                      <a:srgbClr val="1A1A1A"/>
                    </a:gs>
                  </a:gsLst>
                  <a:lin ang="5400000" scaled="0"/>
                </a:gradFill>
                <a:latin typeface="Segoe UI"/>
              </a:rPr>
              <a:t>데이터 가공</a:t>
            </a:r>
            <a:r>
              <a:rPr lang="en-US" altLang="ko-KR" sz="1100" dirty="0">
                <a:gradFill>
                  <a:gsLst>
                    <a:gs pos="2917">
                      <a:srgbClr val="1A1A1A"/>
                    </a:gs>
                    <a:gs pos="30000">
                      <a:srgbClr val="1A1A1A"/>
                    </a:gs>
                  </a:gsLst>
                  <a:lin ang="5400000" scaled="0"/>
                </a:gradFill>
                <a:latin typeface="Segoe UI"/>
              </a:rPr>
              <a:t>(Azure</a:t>
            </a:r>
            <a:r>
              <a:rPr lang="ko-KR" altLang="en-US" sz="1100" dirty="0">
                <a:gradFill>
                  <a:gsLst>
                    <a:gs pos="2917">
                      <a:srgbClr val="1A1A1A"/>
                    </a:gs>
                    <a:gs pos="30000">
                      <a:srgbClr val="1A1A1A"/>
                    </a:gs>
                  </a:gsLst>
                  <a:lin ang="5400000" scaled="0"/>
                </a:gradFill>
                <a:latin typeface="Segoe UI"/>
              </a:rPr>
              <a:t>의 여러 </a:t>
            </a:r>
            <a:r>
              <a:rPr lang="en-US" altLang="ko-KR" sz="1100" dirty="0">
                <a:gradFill>
                  <a:gsLst>
                    <a:gs pos="2917">
                      <a:srgbClr val="1A1A1A"/>
                    </a:gs>
                    <a:gs pos="30000">
                      <a:srgbClr val="1A1A1A"/>
                    </a:gs>
                  </a:gsLst>
                  <a:lin ang="5400000" scaled="0"/>
                </a:gradFill>
                <a:latin typeface="Segoe UI"/>
              </a:rPr>
              <a:t>SaaS, PaaS </a:t>
            </a:r>
            <a:r>
              <a:rPr lang="ko-KR" altLang="en-US" sz="1100" dirty="0">
                <a:gradFill>
                  <a:gsLst>
                    <a:gs pos="2917">
                      <a:srgbClr val="1A1A1A"/>
                    </a:gs>
                    <a:gs pos="30000">
                      <a:srgbClr val="1A1A1A"/>
                    </a:gs>
                  </a:gsLst>
                  <a:lin ang="5400000" scaled="0"/>
                </a:gradFill>
                <a:latin typeface="Segoe UI"/>
              </a:rPr>
              <a:t>서비스와 더불어 스크립트 직접 실행도 지원</a:t>
            </a:r>
            <a:r>
              <a:rPr lang="en-US" altLang="ko-KR" sz="1100" dirty="0">
                <a:gradFill>
                  <a:gsLst>
                    <a:gs pos="2917">
                      <a:srgbClr val="1A1A1A"/>
                    </a:gs>
                    <a:gs pos="30000">
                      <a:srgbClr val="1A1A1A"/>
                    </a:gs>
                  </a:gsLst>
                  <a:lin ang="5400000" scaled="0"/>
                </a:gradFill>
                <a:latin typeface="Segoe UI"/>
              </a:rPr>
              <a:t>), </a:t>
            </a:r>
            <a:r>
              <a:rPr lang="ko-KR" altLang="en-US" sz="1100" dirty="0">
                <a:gradFill>
                  <a:gsLst>
                    <a:gs pos="2917">
                      <a:srgbClr val="1A1A1A"/>
                    </a:gs>
                    <a:gs pos="30000">
                      <a:srgbClr val="1A1A1A"/>
                    </a:gs>
                  </a:gsLst>
                  <a:lin ang="5400000" scaled="0"/>
                </a:gradFill>
                <a:latin typeface="Segoe UI"/>
              </a:rPr>
              <a:t>모델 재학습이나 기존 모델을 이용한 배치 추론작업 등을 하나의 파이프라인으로 구성할 수 있음</a:t>
            </a:r>
            <a:endParaRPr lang="en-US" altLang="ko-KR" sz="1100" dirty="0">
              <a:gradFill>
                <a:gsLst>
                  <a:gs pos="2917">
                    <a:srgbClr val="1A1A1A"/>
                  </a:gs>
                  <a:gs pos="30000">
                    <a:srgbClr val="1A1A1A"/>
                  </a:gs>
                </a:gsLst>
                <a:lin ang="5400000" scaled="0"/>
              </a:gradFill>
              <a:latin typeface="Segoe UI"/>
            </a:endParaRPr>
          </a:p>
          <a:p>
            <a:pPr marL="742950" lvl="1" indent="-285750" defTabSz="932597" latinLnBrk="0">
              <a:spcBef>
                <a:spcPts val="600"/>
              </a:spcBef>
              <a:buFont typeface="Arial" panose="020B0604020202020204" pitchFamily="34" charset="0"/>
              <a:buChar char="•"/>
            </a:pPr>
            <a:r>
              <a:rPr lang="ko-KR" altLang="en-US" sz="1100" dirty="0">
                <a:gradFill>
                  <a:gsLst>
                    <a:gs pos="2917">
                      <a:srgbClr val="1A1A1A"/>
                    </a:gs>
                    <a:gs pos="30000">
                      <a:srgbClr val="1A1A1A"/>
                    </a:gs>
                  </a:gsLst>
                  <a:lin ang="5400000" scaled="0"/>
                </a:gradFill>
                <a:latin typeface="Segoe UI"/>
              </a:rPr>
              <a:t>이를 </a:t>
            </a:r>
            <a:r>
              <a:rPr lang="en-US" altLang="ko-KR" sz="1100" dirty="0">
                <a:gradFill>
                  <a:gsLst>
                    <a:gs pos="2917">
                      <a:srgbClr val="1A1A1A"/>
                    </a:gs>
                    <a:gs pos="30000">
                      <a:srgbClr val="1A1A1A"/>
                    </a:gs>
                  </a:gsLst>
                  <a:lin ang="5400000" scaled="0"/>
                </a:gradFill>
                <a:latin typeface="Segoe UI"/>
              </a:rPr>
              <a:t>Endpoint</a:t>
            </a:r>
            <a:r>
              <a:rPr lang="ko-KR" altLang="en-US" sz="1100" dirty="0">
                <a:gradFill>
                  <a:gsLst>
                    <a:gs pos="2917">
                      <a:srgbClr val="1A1A1A"/>
                    </a:gs>
                    <a:gs pos="30000">
                      <a:srgbClr val="1A1A1A"/>
                    </a:gs>
                  </a:gsLst>
                  <a:lin ang="5400000" scaled="0"/>
                </a:gradFill>
                <a:latin typeface="Segoe UI"/>
              </a:rPr>
              <a:t>로 등록하여 </a:t>
            </a:r>
            <a:r>
              <a:rPr lang="en-US" altLang="ko-KR" sz="1100" dirty="0">
                <a:gradFill>
                  <a:gsLst>
                    <a:gs pos="2917">
                      <a:srgbClr val="1A1A1A"/>
                    </a:gs>
                    <a:gs pos="30000">
                      <a:srgbClr val="1A1A1A"/>
                    </a:gs>
                  </a:gsLst>
                  <a:lin ang="5400000" scaled="0"/>
                </a:gradFill>
                <a:latin typeface="Segoe UI"/>
              </a:rPr>
              <a:t>REST</a:t>
            </a:r>
            <a:r>
              <a:rPr lang="ko-KR" altLang="en-US" sz="1100" dirty="0">
                <a:gradFill>
                  <a:gsLst>
                    <a:gs pos="2917">
                      <a:srgbClr val="1A1A1A"/>
                    </a:gs>
                    <a:gs pos="30000">
                      <a:srgbClr val="1A1A1A"/>
                    </a:gs>
                  </a:gsLst>
                  <a:lin ang="5400000" scaled="0"/>
                </a:gradFill>
                <a:latin typeface="Segoe UI"/>
              </a:rPr>
              <a:t> </a:t>
            </a:r>
            <a:r>
              <a:rPr lang="en-US" altLang="ko-KR" sz="1100" dirty="0">
                <a:gradFill>
                  <a:gsLst>
                    <a:gs pos="2917">
                      <a:srgbClr val="1A1A1A"/>
                    </a:gs>
                    <a:gs pos="30000">
                      <a:srgbClr val="1A1A1A"/>
                    </a:gs>
                  </a:gsLst>
                  <a:lin ang="5400000" scaled="0"/>
                </a:gradFill>
                <a:latin typeface="Segoe UI"/>
              </a:rPr>
              <a:t>API</a:t>
            </a:r>
            <a:r>
              <a:rPr lang="ko-KR" altLang="en-US" sz="1100" dirty="0">
                <a:gradFill>
                  <a:gsLst>
                    <a:gs pos="2917">
                      <a:srgbClr val="1A1A1A"/>
                    </a:gs>
                    <a:gs pos="30000">
                      <a:srgbClr val="1A1A1A"/>
                    </a:gs>
                  </a:gsLst>
                  <a:lin ang="5400000" scaled="0"/>
                </a:gradFill>
                <a:latin typeface="Segoe UI"/>
              </a:rPr>
              <a:t> 등의 방식으로 외부에서 호출할 수 있음</a:t>
            </a:r>
            <a:endParaRPr lang="en-US" altLang="ko-KR" sz="1100" dirty="0">
              <a:gradFill>
                <a:gsLst>
                  <a:gs pos="2917">
                    <a:srgbClr val="1A1A1A"/>
                  </a:gs>
                  <a:gs pos="30000">
                    <a:srgbClr val="1A1A1A"/>
                  </a:gs>
                </a:gsLst>
                <a:lin ang="5400000" scaled="0"/>
              </a:gradFill>
              <a:latin typeface="Segoe UI"/>
            </a:endParaRPr>
          </a:p>
          <a:p>
            <a:pPr marL="285750" indent="-285750" defTabSz="932597" latinLnBrk="0">
              <a:spcBef>
                <a:spcPts val="600"/>
              </a:spcBef>
              <a:buFont typeface="Arial" panose="020B0604020202020204" pitchFamily="34" charset="0"/>
              <a:buChar char="•"/>
            </a:pPr>
            <a:r>
              <a:rPr lang="ko-KR" altLang="en-US" sz="1100" dirty="0">
                <a:gradFill>
                  <a:gsLst>
                    <a:gs pos="2917">
                      <a:srgbClr val="1A1A1A"/>
                    </a:gs>
                    <a:gs pos="30000">
                      <a:srgbClr val="1A1A1A"/>
                    </a:gs>
                  </a:gsLst>
                  <a:lin ang="5400000" scaled="0"/>
                </a:gradFill>
                <a:latin typeface="Segoe UI"/>
              </a:rPr>
              <a:t>파이프라인은 다양한 목적으로 사용할 수 있음</a:t>
            </a:r>
            <a:endParaRPr lang="en-US" altLang="ko-KR" sz="1100" dirty="0">
              <a:gradFill>
                <a:gsLst>
                  <a:gs pos="2917">
                    <a:srgbClr val="1A1A1A"/>
                  </a:gs>
                  <a:gs pos="30000">
                    <a:srgbClr val="1A1A1A"/>
                  </a:gs>
                </a:gsLst>
                <a:lin ang="5400000" scaled="0"/>
              </a:gradFill>
              <a:latin typeface="Segoe UI"/>
            </a:endParaRPr>
          </a:p>
          <a:p>
            <a:pPr marL="742950" lvl="1" indent="-285750" defTabSz="932597" latinLnBrk="0">
              <a:spcBef>
                <a:spcPts val="600"/>
              </a:spcBef>
              <a:buFont typeface="Arial" panose="020B0604020202020204" pitchFamily="34" charset="0"/>
              <a:buChar char="•"/>
            </a:pPr>
            <a:r>
              <a:rPr lang="ko-KR" altLang="en-US" sz="1100" dirty="0">
                <a:gradFill>
                  <a:gsLst>
                    <a:gs pos="2917">
                      <a:srgbClr val="1A1A1A"/>
                    </a:gs>
                    <a:gs pos="30000">
                      <a:srgbClr val="1A1A1A"/>
                    </a:gs>
                  </a:gsLst>
                  <a:lin ang="5400000" scaled="0"/>
                </a:gradFill>
                <a:latin typeface="Segoe UI"/>
              </a:rPr>
              <a:t>데이터 </a:t>
            </a:r>
            <a:r>
              <a:rPr lang="ko-KR" altLang="en-US" sz="1100" dirty="0" err="1">
                <a:gradFill>
                  <a:gsLst>
                    <a:gs pos="2917">
                      <a:srgbClr val="1A1A1A"/>
                    </a:gs>
                    <a:gs pos="30000">
                      <a:srgbClr val="1A1A1A"/>
                    </a:gs>
                  </a:gsLst>
                  <a:lin ang="5400000" scaled="0"/>
                </a:gradFill>
                <a:latin typeface="Segoe UI"/>
              </a:rPr>
              <a:t>전처리</a:t>
            </a:r>
            <a:r>
              <a:rPr lang="en-US" altLang="ko-KR" sz="1100" dirty="0">
                <a:gradFill>
                  <a:gsLst>
                    <a:gs pos="2917">
                      <a:srgbClr val="1A1A1A"/>
                    </a:gs>
                    <a:gs pos="30000">
                      <a:srgbClr val="1A1A1A"/>
                    </a:gs>
                  </a:gsLst>
                  <a:lin ang="5400000" scaled="0"/>
                </a:gradFill>
                <a:latin typeface="Segoe UI"/>
              </a:rPr>
              <a:t>, </a:t>
            </a:r>
            <a:r>
              <a:rPr lang="ko-KR" altLang="en-US" sz="1100" dirty="0">
                <a:gradFill>
                  <a:gsLst>
                    <a:gs pos="2917">
                      <a:srgbClr val="1A1A1A"/>
                    </a:gs>
                    <a:gs pos="30000">
                      <a:srgbClr val="1A1A1A"/>
                    </a:gs>
                  </a:gsLst>
                  <a:lin ang="5400000" scaled="0"/>
                </a:gradFill>
                <a:latin typeface="Segoe UI"/>
              </a:rPr>
              <a:t>학습</a:t>
            </a:r>
            <a:r>
              <a:rPr lang="en-US" altLang="ko-KR" sz="1100" dirty="0">
                <a:gradFill>
                  <a:gsLst>
                    <a:gs pos="2917">
                      <a:srgbClr val="1A1A1A"/>
                    </a:gs>
                    <a:gs pos="30000">
                      <a:srgbClr val="1A1A1A"/>
                    </a:gs>
                  </a:gsLst>
                  <a:lin ang="5400000" scaled="0"/>
                </a:gradFill>
                <a:latin typeface="Segoe UI"/>
              </a:rPr>
              <a:t>, </a:t>
            </a:r>
            <a:r>
              <a:rPr lang="ko-KR" altLang="en-US" sz="1100" dirty="0">
                <a:gradFill>
                  <a:gsLst>
                    <a:gs pos="2917">
                      <a:srgbClr val="1A1A1A"/>
                    </a:gs>
                    <a:gs pos="30000">
                      <a:srgbClr val="1A1A1A"/>
                    </a:gs>
                  </a:gsLst>
                  <a:lin ang="5400000" scaled="0"/>
                </a:gradFill>
                <a:latin typeface="Segoe UI"/>
              </a:rPr>
              <a:t>비교평가</a:t>
            </a:r>
            <a:r>
              <a:rPr lang="en-US" altLang="ko-KR" sz="1100" dirty="0">
                <a:gradFill>
                  <a:gsLst>
                    <a:gs pos="2917">
                      <a:srgbClr val="1A1A1A"/>
                    </a:gs>
                    <a:gs pos="30000">
                      <a:srgbClr val="1A1A1A"/>
                    </a:gs>
                  </a:gsLst>
                  <a:lin ang="5400000" scaled="0"/>
                </a:gradFill>
                <a:latin typeface="Segoe UI"/>
              </a:rPr>
              <a:t>, </a:t>
            </a:r>
            <a:r>
              <a:rPr lang="ko-KR" altLang="en-US" sz="1100" dirty="0">
                <a:gradFill>
                  <a:gsLst>
                    <a:gs pos="2917">
                      <a:srgbClr val="1A1A1A"/>
                    </a:gs>
                    <a:gs pos="30000">
                      <a:srgbClr val="1A1A1A"/>
                    </a:gs>
                  </a:gsLst>
                  <a:lin ang="5400000" scaled="0"/>
                </a:gradFill>
                <a:latin typeface="Segoe UI"/>
              </a:rPr>
              <a:t>모델등록</a:t>
            </a:r>
            <a:endParaRPr lang="en-US" altLang="ko-KR" sz="1100" dirty="0">
              <a:gradFill>
                <a:gsLst>
                  <a:gs pos="2917">
                    <a:srgbClr val="1A1A1A"/>
                  </a:gs>
                  <a:gs pos="30000">
                    <a:srgbClr val="1A1A1A"/>
                  </a:gs>
                </a:gsLst>
                <a:lin ang="5400000" scaled="0"/>
              </a:gradFill>
              <a:latin typeface="Segoe UI"/>
            </a:endParaRPr>
          </a:p>
          <a:p>
            <a:pPr marL="742950" lvl="1" indent="-285750" defTabSz="932597" latinLnBrk="0">
              <a:spcBef>
                <a:spcPts val="600"/>
              </a:spcBef>
              <a:buFont typeface="Arial" panose="020B0604020202020204" pitchFamily="34" charset="0"/>
              <a:buChar char="•"/>
            </a:pPr>
            <a:r>
              <a:rPr lang="en-US" altLang="ko-KR" sz="1100" dirty="0">
                <a:gradFill>
                  <a:gsLst>
                    <a:gs pos="2917">
                      <a:srgbClr val="1A1A1A"/>
                    </a:gs>
                    <a:gs pos="30000">
                      <a:srgbClr val="1A1A1A"/>
                    </a:gs>
                  </a:gsLst>
                  <a:lin ang="5400000" scaled="0"/>
                </a:gradFill>
                <a:latin typeface="Segoe UI"/>
              </a:rPr>
              <a:t>Transfer Learning</a:t>
            </a:r>
          </a:p>
          <a:p>
            <a:pPr marL="742950" lvl="1" indent="-285750" defTabSz="932597" latinLnBrk="0">
              <a:spcBef>
                <a:spcPts val="600"/>
              </a:spcBef>
              <a:buFont typeface="Arial" panose="020B0604020202020204" pitchFamily="34" charset="0"/>
              <a:buChar char="•"/>
            </a:pPr>
            <a:r>
              <a:rPr lang="ko-KR" altLang="en-US" sz="1100" dirty="0">
                <a:gradFill>
                  <a:gsLst>
                    <a:gs pos="2917">
                      <a:srgbClr val="1A1A1A"/>
                    </a:gs>
                    <a:gs pos="30000">
                      <a:srgbClr val="1A1A1A"/>
                    </a:gs>
                  </a:gsLst>
                  <a:lin ang="5400000" scaled="0"/>
                </a:gradFill>
                <a:latin typeface="Segoe UI"/>
              </a:rPr>
              <a:t>배치 단위 추론</a:t>
            </a:r>
            <a:endParaRPr lang="en-US" altLang="ko-KR" sz="1100" dirty="0">
              <a:gradFill>
                <a:gsLst>
                  <a:gs pos="2917">
                    <a:srgbClr val="1A1A1A"/>
                  </a:gs>
                  <a:gs pos="30000">
                    <a:srgbClr val="1A1A1A"/>
                  </a:gs>
                </a:gsLst>
                <a:lin ang="5400000" scaled="0"/>
              </a:gradFill>
              <a:latin typeface="Segoe UI"/>
            </a:endParaRPr>
          </a:p>
          <a:p>
            <a:pPr marL="742950" lvl="1" indent="-285750" defTabSz="932597" latinLnBrk="0">
              <a:spcBef>
                <a:spcPts val="600"/>
              </a:spcBef>
              <a:buFont typeface="Arial" panose="020B0604020202020204" pitchFamily="34" charset="0"/>
              <a:buChar char="•"/>
            </a:pPr>
            <a:r>
              <a:rPr lang="ko-KR" altLang="en-US" sz="1100" dirty="0">
                <a:gradFill>
                  <a:gsLst>
                    <a:gs pos="2917">
                      <a:srgbClr val="1A1A1A"/>
                    </a:gs>
                    <a:gs pos="30000">
                      <a:srgbClr val="1A1A1A"/>
                    </a:gs>
                  </a:gsLst>
                  <a:lin ang="5400000" scaled="0"/>
                </a:gradFill>
                <a:latin typeface="Segoe UI"/>
              </a:rPr>
              <a:t>데이터 </a:t>
            </a:r>
            <a:r>
              <a:rPr lang="ko-KR" altLang="en-US" sz="1100" dirty="0" err="1">
                <a:gradFill>
                  <a:gsLst>
                    <a:gs pos="2917">
                      <a:srgbClr val="1A1A1A"/>
                    </a:gs>
                    <a:gs pos="30000">
                      <a:srgbClr val="1A1A1A"/>
                    </a:gs>
                  </a:gsLst>
                  <a:lin ang="5400000" scaled="0"/>
                </a:gradFill>
                <a:latin typeface="Segoe UI"/>
              </a:rPr>
              <a:t>드리프트</a:t>
            </a:r>
            <a:r>
              <a:rPr lang="ko-KR" altLang="en-US" sz="1100" dirty="0">
                <a:gradFill>
                  <a:gsLst>
                    <a:gs pos="2917">
                      <a:srgbClr val="1A1A1A"/>
                    </a:gs>
                    <a:gs pos="30000">
                      <a:srgbClr val="1A1A1A"/>
                    </a:gs>
                  </a:gsLst>
                  <a:lin ang="5400000" scaled="0"/>
                </a:gradFill>
                <a:latin typeface="Segoe UI"/>
              </a:rPr>
              <a:t> 모니터링 </a:t>
            </a:r>
            <a:r>
              <a:rPr lang="en-US" altLang="ko-KR" sz="1100" dirty="0">
                <a:gradFill>
                  <a:gsLst>
                    <a:gs pos="2917">
                      <a:srgbClr val="1A1A1A"/>
                    </a:gs>
                    <a:gs pos="30000">
                      <a:srgbClr val="1A1A1A"/>
                    </a:gs>
                  </a:gsLst>
                  <a:lin ang="5400000" scaled="0"/>
                </a:gradFill>
                <a:latin typeface="Segoe UI"/>
              </a:rPr>
              <a:t>(</a:t>
            </a:r>
            <a:r>
              <a:rPr lang="ko-KR" altLang="en-US" sz="1100" dirty="0">
                <a:gradFill>
                  <a:gsLst>
                    <a:gs pos="2917">
                      <a:srgbClr val="1A1A1A"/>
                    </a:gs>
                    <a:gs pos="30000">
                      <a:srgbClr val="1A1A1A"/>
                    </a:gs>
                  </a:gsLst>
                  <a:lin ang="5400000" scaled="0"/>
                </a:gradFill>
                <a:latin typeface="Segoe UI"/>
              </a:rPr>
              <a:t>상기 예제</a:t>
            </a:r>
            <a:r>
              <a:rPr lang="en-US" altLang="ko-KR" sz="1100" dirty="0">
                <a:gradFill>
                  <a:gsLst>
                    <a:gs pos="2917">
                      <a:srgbClr val="1A1A1A"/>
                    </a:gs>
                    <a:gs pos="30000">
                      <a:srgbClr val="1A1A1A"/>
                    </a:gs>
                  </a:gsLst>
                  <a:lin ang="5400000" scaled="0"/>
                </a:gradFill>
                <a:latin typeface="Segoe UI"/>
              </a:rPr>
              <a:t>)</a:t>
            </a:r>
          </a:p>
          <a:p>
            <a:pPr marL="1200150" lvl="2" indent="-285750" defTabSz="932597" latinLnBrk="0">
              <a:spcBef>
                <a:spcPts val="600"/>
              </a:spcBef>
              <a:buFont typeface="Arial" panose="020B0604020202020204" pitchFamily="34" charset="0"/>
              <a:buChar char="•"/>
            </a:pPr>
            <a:r>
              <a:rPr lang="ko-KR" altLang="en-US" sz="1100" dirty="0">
                <a:gradFill>
                  <a:gsLst>
                    <a:gs pos="2917">
                      <a:srgbClr val="1A1A1A"/>
                    </a:gs>
                    <a:gs pos="30000">
                      <a:srgbClr val="1A1A1A"/>
                    </a:gs>
                  </a:gsLst>
                  <a:lin ang="5400000" scaled="0"/>
                </a:gradFill>
                <a:latin typeface="Segoe UI"/>
              </a:rPr>
              <a:t>추론용 입력 데이터가 학습 당시의 데이터와 패턴 차이가 있는지를 정기적으로 모니터링하는 작업</a:t>
            </a:r>
            <a:endParaRPr lang="en-US" altLang="ko-KR" sz="1100" dirty="0">
              <a:gradFill>
                <a:gsLst>
                  <a:gs pos="2917">
                    <a:srgbClr val="1A1A1A"/>
                  </a:gs>
                  <a:gs pos="30000">
                    <a:srgbClr val="1A1A1A"/>
                  </a:gs>
                </a:gsLst>
                <a:lin ang="5400000" scaled="0"/>
              </a:gradFill>
              <a:latin typeface="Segoe UI"/>
            </a:endParaRPr>
          </a:p>
        </p:txBody>
      </p:sp>
    </p:spTree>
    <p:extLst>
      <p:ext uri="{BB962C8B-B14F-4D97-AF65-F5344CB8AC3E}">
        <p14:creationId xmlns:p14="http://schemas.microsoft.com/office/powerpoint/2010/main" val="3849428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직선 연결선 25"/>
          <p:cNvCxnSpPr/>
          <p:nvPr/>
        </p:nvCxnSpPr>
        <p:spPr>
          <a:xfrm>
            <a:off x="509285" y="732381"/>
            <a:ext cx="11096296" cy="0"/>
          </a:xfrm>
          <a:prstGeom prst="line">
            <a:avLst/>
          </a:prstGeom>
          <a:ln w="19050"/>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8D1DBA9D-92ED-4CA0-89DE-D99832BEE8B1}"/>
              </a:ext>
            </a:extLst>
          </p:cNvPr>
          <p:cNvSpPr txBox="1"/>
          <p:nvPr/>
        </p:nvSpPr>
        <p:spPr>
          <a:xfrm>
            <a:off x="444736" y="346326"/>
            <a:ext cx="8353824" cy="338554"/>
          </a:xfrm>
          <a:prstGeom prst="rect">
            <a:avLst/>
          </a:prstGeom>
          <a:noFill/>
        </p:spPr>
        <p:txBody>
          <a:bodyPr wrap="square" rtlCol="0">
            <a:spAutoFit/>
          </a:bodyPr>
          <a:lstStyle/>
          <a:p>
            <a:pPr>
              <a:spcBef>
                <a:spcPts val="200"/>
              </a:spcBef>
            </a:pPr>
            <a:r>
              <a:rPr lang="en-US" altLang="ko-KR"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Edge </a:t>
            </a:r>
            <a:r>
              <a:rPr lang="ko-KR" altLang="en-US"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배포가 필요한 경우 </a:t>
            </a:r>
            <a:r>
              <a:rPr lang="en-US" altLang="ko-KR"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a:t>
            </a:r>
            <a:r>
              <a:rPr lang="ko-KR" altLang="en-US"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예시</a:t>
            </a:r>
            <a:r>
              <a:rPr lang="en-US" altLang="ko-KR"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a:t>
            </a:r>
          </a:p>
        </p:txBody>
      </p:sp>
      <p:sp>
        <p:nvSpPr>
          <p:cNvPr id="6" name="Rectangle 5">
            <a:extLst>
              <a:ext uri="{FF2B5EF4-FFF2-40B4-BE49-F238E27FC236}">
                <a16:creationId xmlns:a16="http://schemas.microsoft.com/office/drawing/2014/main" id="{F77B130B-08AC-407E-8DA6-965167A00528}"/>
              </a:ext>
            </a:extLst>
          </p:cNvPr>
          <p:cNvSpPr/>
          <p:nvPr/>
        </p:nvSpPr>
        <p:spPr bwMode="auto">
          <a:xfrm>
            <a:off x="8172717" y="858294"/>
            <a:ext cx="3432864" cy="4275681"/>
          </a:xfrm>
          <a:prstGeom prst="rect">
            <a:avLst/>
          </a:prstGeom>
          <a:solidFill>
            <a:schemeClr val="bg1"/>
          </a:solidFill>
          <a:ln w="9525" cap="flat">
            <a:noFill/>
            <a:prstDash val="solid"/>
            <a:miter/>
          </a:ln>
          <a:effectLst>
            <a:outerShdw blurRad="3810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 name="Rectangle 6">
            <a:extLst>
              <a:ext uri="{FF2B5EF4-FFF2-40B4-BE49-F238E27FC236}">
                <a16:creationId xmlns:a16="http://schemas.microsoft.com/office/drawing/2014/main" id="{8BF3AE4C-6D19-4D22-996C-59ED4826EED6}"/>
              </a:ext>
            </a:extLst>
          </p:cNvPr>
          <p:cNvSpPr/>
          <p:nvPr/>
        </p:nvSpPr>
        <p:spPr bwMode="auto">
          <a:xfrm>
            <a:off x="4348670" y="858294"/>
            <a:ext cx="3432864" cy="4275681"/>
          </a:xfrm>
          <a:prstGeom prst="rect">
            <a:avLst/>
          </a:prstGeom>
          <a:solidFill>
            <a:schemeClr val="bg1"/>
          </a:solidFill>
          <a:ln w="9525" cap="flat">
            <a:noFill/>
            <a:prstDash val="solid"/>
            <a:miter/>
          </a:ln>
          <a:effectLst>
            <a:outerShdw blurRad="3810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 name="Rectangle 7">
            <a:extLst>
              <a:ext uri="{FF2B5EF4-FFF2-40B4-BE49-F238E27FC236}">
                <a16:creationId xmlns:a16="http://schemas.microsoft.com/office/drawing/2014/main" id="{CE63EEAB-05FD-412F-81BD-AF1B8DB7FDDF}"/>
              </a:ext>
            </a:extLst>
          </p:cNvPr>
          <p:cNvSpPr/>
          <p:nvPr/>
        </p:nvSpPr>
        <p:spPr bwMode="auto">
          <a:xfrm>
            <a:off x="524623" y="858294"/>
            <a:ext cx="3432864" cy="4275681"/>
          </a:xfrm>
          <a:prstGeom prst="rect">
            <a:avLst/>
          </a:prstGeom>
          <a:solidFill>
            <a:schemeClr val="bg1"/>
          </a:solidFill>
          <a:ln w="9525" cap="flat">
            <a:noFill/>
            <a:prstDash val="solid"/>
            <a:miter/>
          </a:ln>
          <a:effectLst>
            <a:outerShdw blurRad="3810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 name="Text Placeholder 4">
            <a:extLst>
              <a:ext uri="{FF2B5EF4-FFF2-40B4-BE49-F238E27FC236}">
                <a16:creationId xmlns:a16="http://schemas.microsoft.com/office/drawing/2014/main" id="{2AEC0D57-5616-4E35-A4C3-3E2183BDA46C}"/>
              </a:ext>
            </a:extLst>
          </p:cNvPr>
          <p:cNvSpPr txBox="1">
            <a:spLocks/>
          </p:cNvSpPr>
          <p:nvPr/>
        </p:nvSpPr>
        <p:spPr>
          <a:xfrm>
            <a:off x="708166" y="3475813"/>
            <a:ext cx="3083539" cy="1366528"/>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Process at Edge for immediate results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Process images and video as they are generated for immediate results. Drone video footage can be analyzed in the field, or quality control issues can be identified right at the factory before the product hits the market.</a:t>
            </a:r>
          </a:p>
        </p:txBody>
      </p:sp>
      <p:pic>
        <p:nvPicPr>
          <p:cNvPr id="10" name="Picture Placeholder 11" descr="Image showing overhead view of a city street with people and cars identified">
            <a:extLst>
              <a:ext uri="{FF2B5EF4-FFF2-40B4-BE49-F238E27FC236}">
                <a16:creationId xmlns:a16="http://schemas.microsoft.com/office/drawing/2014/main" id="{BCD9E7CE-2CAD-405F-9FDF-4E5396837143}"/>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707362" y="1023714"/>
            <a:ext cx="3084343" cy="2193974"/>
          </a:xfrm>
          <a:prstGeom prst="rect">
            <a:avLst/>
          </a:prstGeom>
        </p:spPr>
      </p:pic>
      <p:sp>
        <p:nvSpPr>
          <p:cNvPr id="12" name="Text Placeholder 5">
            <a:extLst>
              <a:ext uri="{FF2B5EF4-FFF2-40B4-BE49-F238E27FC236}">
                <a16:creationId xmlns:a16="http://schemas.microsoft.com/office/drawing/2014/main" id="{454FFCC6-345D-4C46-86DF-E995683DABF3}"/>
              </a:ext>
            </a:extLst>
          </p:cNvPr>
          <p:cNvSpPr txBox="1">
            <a:spLocks/>
          </p:cNvSpPr>
          <p:nvPr/>
        </p:nvSpPr>
        <p:spPr>
          <a:xfrm>
            <a:off x="4526895" y="3475812"/>
            <a:ext cx="3076413" cy="1366528"/>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Filter with AI Analysis at Edge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Constantly monitor traffic camera feeds to detect collisions or “near collisions” and store one minute of video around these events for human analysis and model training. Retrain in cloud and send updated model to edge</a:t>
            </a:r>
            <a:r>
              <a:rPr kumimoji="0" lang="en-US" sz="1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a:rPr>
              <a:t>.</a:t>
            </a:r>
          </a:p>
        </p:txBody>
      </p:sp>
      <p:pic>
        <p:nvPicPr>
          <p:cNvPr id="13" name="Picture Placeholder 14" descr="Image showing a traffic intersection with cars identified">
            <a:extLst>
              <a:ext uri="{FF2B5EF4-FFF2-40B4-BE49-F238E27FC236}">
                <a16:creationId xmlns:a16="http://schemas.microsoft.com/office/drawing/2014/main" id="{C5F64366-5D04-4213-AE2A-37A431AE8961}"/>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4526895" y="1023979"/>
            <a:ext cx="3076414" cy="2193974"/>
          </a:xfrm>
          <a:prstGeom prst="rect">
            <a:avLst/>
          </a:prstGeom>
        </p:spPr>
      </p:pic>
      <p:sp>
        <p:nvSpPr>
          <p:cNvPr id="14" name="Text Placeholder 6">
            <a:extLst>
              <a:ext uri="{FF2B5EF4-FFF2-40B4-BE49-F238E27FC236}">
                <a16:creationId xmlns:a16="http://schemas.microsoft.com/office/drawing/2014/main" id="{7393721C-6FCD-4AA7-9A3D-ABE46233D079}"/>
              </a:ext>
            </a:extLst>
          </p:cNvPr>
          <p:cNvSpPr txBox="1">
            <a:spLocks/>
          </p:cNvSpPr>
          <p:nvPr/>
        </p:nvSpPr>
        <p:spPr>
          <a:xfrm>
            <a:off x="8374744" y="3475813"/>
            <a:ext cx="2619688" cy="155119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Remove Sensitive Data at Edge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Automatically blur PII data, e.g. faces or license plates, from images and video before they are uploaded and archived in Azure, protecting against privacy issues if you have a legal requirement around storing PII in the cloud.</a:t>
            </a:r>
            <a:endParaRPr kumimoji="0" lang="en-US" sz="1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a:endParaRPr>
          </a:p>
        </p:txBody>
      </p:sp>
      <p:pic>
        <p:nvPicPr>
          <p:cNvPr id="15" name="Picture Placeholder 10" descr="Image showing two people talking in a office with their faces identified and blurred out">
            <a:extLst>
              <a:ext uri="{FF2B5EF4-FFF2-40B4-BE49-F238E27FC236}">
                <a16:creationId xmlns:a16="http://schemas.microsoft.com/office/drawing/2014/main" id="{3282095E-E9F0-493E-AF14-9531F3F4408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96"/>
          <a:stretch/>
        </p:blipFill>
        <p:spPr>
          <a:xfrm>
            <a:off x="8378791" y="1024243"/>
            <a:ext cx="3085276" cy="2193353"/>
          </a:xfrm>
          <a:prstGeom prst="rect">
            <a:avLst/>
          </a:prstGeom>
        </p:spPr>
      </p:pic>
      <p:sp>
        <p:nvSpPr>
          <p:cNvPr id="2" name="TextBox 1">
            <a:extLst>
              <a:ext uri="{FF2B5EF4-FFF2-40B4-BE49-F238E27FC236}">
                <a16:creationId xmlns:a16="http://schemas.microsoft.com/office/drawing/2014/main" id="{61FDDB32-FE7E-4885-A810-A7A4C6A309C5}"/>
              </a:ext>
            </a:extLst>
          </p:cNvPr>
          <p:cNvSpPr txBox="1"/>
          <p:nvPr/>
        </p:nvSpPr>
        <p:spPr>
          <a:xfrm>
            <a:off x="536115" y="5259887"/>
            <a:ext cx="7181102" cy="1446550"/>
          </a:xfrm>
          <a:prstGeom prst="rect">
            <a:avLst/>
          </a:prstGeom>
          <a:noFill/>
        </p:spPr>
        <p:txBody>
          <a:bodyPr wrap="square" lIns="0" tIns="0" rIns="0" bIns="0" rtlCol="0">
            <a:spAutoFit/>
          </a:bodyPr>
          <a:lstStyle/>
          <a:p>
            <a:pPr defTabSz="932597" latinLnBrk="0">
              <a:spcBef>
                <a:spcPts val="600"/>
              </a:spcBef>
            </a:pPr>
            <a:r>
              <a:rPr lang="ko-KR" altLang="en-US" sz="1400" b="1" dirty="0" err="1">
                <a:gradFill>
                  <a:gsLst>
                    <a:gs pos="2917">
                      <a:srgbClr val="1A1A1A"/>
                    </a:gs>
                    <a:gs pos="30000">
                      <a:srgbClr val="1A1A1A"/>
                    </a:gs>
                  </a:gsLst>
                  <a:lin ang="5400000" scaled="0"/>
                </a:gradFill>
                <a:latin typeface="Segoe UI"/>
              </a:rPr>
              <a:t>엣지</a:t>
            </a:r>
            <a:r>
              <a:rPr lang="en-US" altLang="ko-KR" sz="1400" b="1" dirty="0">
                <a:gradFill>
                  <a:gsLst>
                    <a:gs pos="2917">
                      <a:srgbClr val="1A1A1A"/>
                    </a:gs>
                    <a:gs pos="30000">
                      <a:srgbClr val="1A1A1A"/>
                    </a:gs>
                  </a:gsLst>
                  <a:lin ang="5400000" scaled="0"/>
                </a:gradFill>
                <a:latin typeface="Segoe UI"/>
              </a:rPr>
              <a:t>(Edge) </a:t>
            </a:r>
            <a:r>
              <a:rPr lang="ko-KR" altLang="en-US" sz="1400" b="1" dirty="0">
                <a:gradFill>
                  <a:gsLst>
                    <a:gs pos="2917">
                      <a:srgbClr val="1A1A1A"/>
                    </a:gs>
                    <a:gs pos="30000">
                      <a:srgbClr val="1A1A1A"/>
                    </a:gs>
                  </a:gsLst>
                  <a:lin ang="5400000" scaled="0"/>
                </a:gradFill>
                <a:latin typeface="Segoe UI"/>
              </a:rPr>
              <a:t>배포</a:t>
            </a:r>
            <a:endParaRPr lang="en-US" altLang="ko-KR" sz="1400" b="1" dirty="0">
              <a:gradFill>
                <a:gsLst>
                  <a:gs pos="2917">
                    <a:srgbClr val="1A1A1A"/>
                  </a:gs>
                  <a:gs pos="30000">
                    <a:srgbClr val="1A1A1A"/>
                  </a:gs>
                </a:gsLst>
                <a:lin ang="5400000" scaled="0"/>
              </a:gradFill>
              <a:latin typeface="Segoe UI"/>
            </a:endParaRPr>
          </a:p>
          <a:p>
            <a:pPr marL="285750" indent="-285750" defTabSz="932597" latinLnBrk="0">
              <a:spcBef>
                <a:spcPts val="600"/>
              </a:spcBef>
              <a:buFont typeface="Arial" panose="020B0604020202020204" pitchFamily="34" charset="0"/>
              <a:buChar char="•"/>
            </a:pPr>
            <a:r>
              <a:rPr lang="en-US" altLang="ko-KR" sz="1100" dirty="0">
                <a:gradFill>
                  <a:gsLst>
                    <a:gs pos="2917">
                      <a:srgbClr val="1A1A1A"/>
                    </a:gs>
                    <a:gs pos="30000">
                      <a:srgbClr val="1A1A1A"/>
                    </a:gs>
                  </a:gsLst>
                  <a:lin ang="5400000" scaled="0"/>
                </a:gradFill>
                <a:latin typeface="Segoe UI"/>
              </a:rPr>
              <a:t>Edge</a:t>
            </a:r>
            <a:r>
              <a:rPr lang="ko-KR" altLang="en-US" sz="1100" dirty="0">
                <a:gradFill>
                  <a:gsLst>
                    <a:gs pos="2917">
                      <a:srgbClr val="1A1A1A"/>
                    </a:gs>
                    <a:gs pos="30000">
                      <a:srgbClr val="1A1A1A"/>
                    </a:gs>
                  </a:gsLst>
                  <a:lin ang="5400000" scaled="0"/>
                </a:gradFill>
                <a:latin typeface="Segoe UI"/>
              </a:rPr>
              <a:t>에서의 추론이 필요한 가장 큰 이유는 </a:t>
            </a:r>
            <a:r>
              <a:rPr lang="en-US" altLang="ko-KR" sz="1100" dirty="0">
                <a:gradFill>
                  <a:gsLst>
                    <a:gs pos="2917">
                      <a:srgbClr val="1A1A1A"/>
                    </a:gs>
                    <a:gs pos="30000">
                      <a:srgbClr val="1A1A1A"/>
                    </a:gs>
                  </a:gsLst>
                  <a:lin ang="5400000" scaled="0"/>
                </a:gradFill>
                <a:latin typeface="Segoe UI"/>
              </a:rPr>
              <a:t>2</a:t>
            </a:r>
            <a:r>
              <a:rPr lang="ko-KR" altLang="en-US" sz="1100" dirty="0">
                <a:gradFill>
                  <a:gsLst>
                    <a:gs pos="2917">
                      <a:srgbClr val="1A1A1A"/>
                    </a:gs>
                    <a:gs pos="30000">
                      <a:srgbClr val="1A1A1A"/>
                    </a:gs>
                  </a:gsLst>
                  <a:lin ang="5400000" scaled="0"/>
                </a:gradFill>
                <a:latin typeface="Segoe UI"/>
              </a:rPr>
              <a:t>가지로 요약할 수 있음</a:t>
            </a:r>
            <a:endParaRPr lang="en-US" altLang="ko-KR" sz="1100" dirty="0">
              <a:gradFill>
                <a:gsLst>
                  <a:gs pos="2917">
                    <a:srgbClr val="1A1A1A"/>
                  </a:gs>
                  <a:gs pos="30000">
                    <a:srgbClr val="1A1A1A"/>
                  </a:gs>
                </a:gsLst>
                <a:lin ang="5400000" scaled="0"/>
              </a:gradFill>
              <a:latin typeface="Segoe UI"/>
            </a:endParaRPr>
          </a:p>
          <a:p>
            <a:pPr marL="742950" lvl="1" indent="-285750" defTabSz="932597" latinLnBrk="0">
              <a:spcBef>
                <a:spcPts val="600"/>
              </a:spcBef>
              <a:buFont typeface="Arial" panose="020B0604020202020204" pitchFamily="34" charset="0"/>
              <a:buChar char="•"/>
            </a:pPr>
            <a:r>
              <a:rPr lang="en-US" altLang="ko-KR" sz="1100" dirty="0">
                <a:gradFill>
                  <a:gsLst>
                    <a:gs pos="2917">
                      <a:srgbClr val="1A1A1A"/>
                    </a:gs>
                    <a:gs pos="30000">
                      <a:srgbClr val="1A1A1A"/>
                    </a:gs>
                  </a:gsLst>
                  <a:lin ang="5400000" scaled="0"/>
                </a:gradFill>
                <a:latin typeface="Segoe UI"/>
              </a:rPr>
              <a:t>Latency</a:t>
            </a:r>
            <a:r>
              <a:rPr lang="ko-KR" altLang="en-US" sz="1100" dirty="0">
                <a:gradFill>
                  <a:gsLst>
                    <a:gs pos="2917">
                      <a:srgbClr val="1A1A1A"/>
                    </a:gs>
                    <a:gs pos="30000">
                      <a:srgbClr val="1A1A1A"/>
                    </a:gs>
                  </a:gsLst>
                  <a:lin ang="5400000" scaled="0"/>
                </a:gradFill>
                <a:latin typeface="Segoe UI"/>
              </a:rPr>
              <a:t>를 최소화하고 </a:t>
            </a:r>
            <a:r>
              <a:rPr lang="en-US" altLang="ko-KR" sz="1100" dirty="0">
                <a:gradFill>
                  <a:gsLst>
                    <a:gs pos="2917">
                      <a:srgbClr val="1A1A1A"/>
                    </a:gs>
                    <a:gs pos="30000">
                      <a:srgbClr val="1A1A1A"/>
                    </a:gs>
                  </a:gsLst>
                  <a:lin ang="5400000" scaled="0"/>
                </a:gradFill>
                <a:latin typeface="Segoe UI"/>
              </a:rPr>
              <a:t>Data</a:t>
            </a:r>
            <a:r>
              <a:rPr lang="ko-KR" altLang="en-US" sz="1100" dirty="0">
                <a:gradFill>
                  <a:gsLst>
                    <a:gs pos="2917">
                      <a:srgbClr val="1A1A1A"/>
                    </a:gs>
                    <a:gs pos="30000">
                      <a:srgbClr val="1A1A1A"/>
                    </a:gs>
                  </a:gsLst>
                  <a:lin ang="5400000" scaled="0"/>
                </a:gradFill>
                <a:latin typeface="Segoe UI"/>
              </a:rPr>
              <a:t>에 가장 가까운 곳에서 연산 수행</a:t>
            </a:r>
            <a:endParaRPr lang="en-US" altLang="ko-KR" sz="1100" dirty="0">
              <a:gradFill>
                <a:gsLst>
                  <a:gs pos="2917">
                    <a:srgbClr val="1A1A1A"/>
                  </a:gs>
                  <a:gs pos="30000">
                    <a:srgbClr val="1A1A1A"/>
                  </a:gs>
                </a:gsLst>
                <a:lin ang="5400000" scaled="0"/>
              </a:gradFill>
              <a:latin typeface="Segoe UI"/>
            </a:endParaRPr>
          </a:p>
          <a:p>
            <a:pPr marL="742950" lvl="1" indent="-285750" defTabSz="932597" latinLnBrk="0">
              <a:spcBef>
                <a:spcPts val="600"/>
              </a:spcBef>
              <a:buFont typeface="Arial" panose="020B0604020202020204" pitchFamily="34" charset="0"/>
              <a:buChar char="•"/>
            </a:pPr>
            <a:r>
              <a:rPr lang="ko-KR" altLang="en-US" sz="1100" dirty="0">
                <a:gradFill>
                  <a:gsLst>
                    <a:gs pos="2917">
                      <a:srgbClr val="1A1A1A"/>
                    </a:gs>
                    <a:gs pos="30000">
                      <a:srgbClr val="1A1A1A"/>
                    </a:gs>
                  </a:gsLst>
                  <a:lin ang="5400000" scaled="0"/>
                </a:gradFill>
                <a:latin typeface="Segoe UI"/>
              </a:rPr>
              <a:t>클라우드로 전송 전에 데이터 처리 </a:t>
            </a:r>
            <a:r>
              <a:rPr lang="en-US" altLang="ko-KR" sz="1100" dirty="0">
                <a:gradFill>
                  <a:gsLst>
                    <a:gs pos="2917">
                      <a:srgbClr val="1A1A1A"/>
                    </a:gs>
                    <a:gs pos="30000">
                      <a:srgbClr val="1A1A1A"/>
                    </a:gs>
                  </a:gsLst>
                  <a:lin ang="5400000" scaled="0"/>
                </a:gradFill>
                <a:latin typeface="Segoe UI"/>
              </a:rPr>
              <a:t>(</a:t>
            </a:r>
            <a:r>
              <a:rPr lang="ko-KR" altLang="en-US" sz="1100" dirty="0">
                <a:gradFill>
                  <a:gsLst>
                    <a:gs pos="2917">
                      <a:srgbClr val="1A1A1A"/>
                    </a:gs>
                    <a:gs pos="30000">
                      <a:srgbClr val="1A1A1A"/>
                    </a:gs>
                  </a:gsLst>
                  <a:lin ang="5400000" scaled="0"/>
                </a:gradFill>
                <a:latin typeface="Segoe UI"/>
              </a:rPr>
              <a:t>필터링</a:t>
            </a:r>
            <a:r>
              <a:rPr lang="en-US" altLang="ko-KR" sz="1100" dirty="0">
                <a:gradFill>
                  <a:gsLst>
                    <a:gs pos="2917">
                      <a:srgbClr val="1A1A1A"/>
                    </a:gs>
                    <a:gs pos="30000">
                      <a:srgbClr val="1A1A1A"/>
                    </a:gs>
                  </a:gsLst>
                  <a:lin ang="5400000" scaled="0"/>
                </a:gradFill>
                <a:latin typeface="Segoe UI"/>
              </a:rPr>
              <a:t>, </a:t>
            </a:r>
            <a:r>
              <a:rPr lang="ko-KR" altLang="en-US" sz="1100" dirty="0">
                <a:gradFill>
                  <a:gsLst>
                    <a:gs pos="2917">
                      <a:srgbClr val="1A1A1A"/>
                    </a:gs>
                    <a:gs pos="30000">
                      <a:srgbClr val="1A1A1A"/>
                    </a:gs>
                  </a:gsLst>
                  <a:lin ang="5400000" scaled="0"/>
                </a:gradFill>
                <a:latin typeface="Segoe UI"/>
              </a:rPr>
              <a:t>가공처리</a:t>
            </a:r>
            <a:r>
              <a:rPr lang="en-US" altLang="ko-KR" sz="1100" dirty="0">
                <a:gradFill>
                  <a:gsLst>
                    <a:gs pos="2917">
                      <a:srgbClr val="1A1A1A"/>
                    </a:gs>
                    <a:gs pos="30000">
                      <a:srgbClr val="1A1A1A"/>
                    </a:gs>
                  </a:gsLst>
                  <a:lin ang="5400000" scaled="0"/>
                </a:gradFill>
                <a:latin typeface="Segoe UI"/>
              </a:rPr>
              <a:t>)</a:t>
            </a:r>
          </a:p>
          <a:p>
            <a:pPr marL="285750" indent="-285750" defTabSz="932597" latinLnBrk="0">
              <a:spcBef>
                <a:spcPts val="600"/>
              </a:spcBef>
              <a:buFont typeface="Arial" panose="020B0604020202020204" pitchFamily="34" charset="0"/>
              <a:buChar char="•"/>
            </a:pPr>
            <a:r>
              <a:rPr lang="en-US" altLang="ko-KR" sz="1100" dirty="0">
                <a:gradFill>
                  <a:gsLst>
                    <a:gs pos="2917">
                      <a:srgbClr val="1A1A1A"/>
                    </a:gs>
                    <a:gs pos="30000">
                      <a:srgbClr val="1A1A1A"/>
                    </a:gs>
                  </a:gsLst>
                  <a:lin ang="5400000" scaled="0"/>
                </a:gradFill>
                <a:latin typeface="Segoe UI"/>
              </a:rPr>
              <a:t>Azure ML</a:t>
            </a:r>
            <a:r>
              <a:rPr lang="ko-KR" altLang="en-US" sz="1100" dirty="0">
                <a:gradFill>
                  <a:gsLst>
                    <a:gs pos="2917">
                      <a:srgbClr val="1A1A1A"/>
                    </a:gs>
                    <a:gs pos="30000">
                      <a:srgbClr val="1A1A1A"/>
                    </a:gs>
                  </a:gsLst>
                  <a:lin ang="5400000" scaled="0"/>
                </a:gradFill>
                <a:latin typeface="Segoe UI"/>
              </a:rPr>
              <a:t>은 범용 </a:t>
            </a:r>
            <a:r>
              <a:rPr lang="en-US" altLang="ko-KR" sz="1100" dirty="0">
                <a:gradFill>
                  <a:gsLst>
                    <a:gs pos="2917">
                      <a:srgbClr val="1A1A1A"/>
                    </a:gs>
                    <a:gs pos="30000">
                      <a:srgbClr val="1A1A1A"/>
                    </a:gs>
                  </a:gsLst>
                  <a:lin ang="5400000" scaled="0"/>
                </a:gradFill>
                <a:latin typeface="Segoe UI"/>
              </a:rPr>
              <a:t>Container Image</a:t>
            </a:r>
            <a:r>
              <a:rPr lang="ko-KR" altLang="en-US" sz="1100" dirty="0">
                <a:gradFill>
                  <a:gsLst>
                    <a:gs pos="2917">
                      <a:srgbClr val="1A1A1A"/>
                    </a:gs>
                    <a:gs pos="30000">
                      <a:srgbClr val="1A1A1A"/>
                    </a:gs>
                  </a:gsLst>
                  <a:lin ang="5400000" scaled="0"/>
                </a:gradFill>
                <a:latin typeface="Segoe UI"/>
              </a:rPr>
              <a:t>를 자동생성</a:t>
            </a:r>
            <a:r>
              <a:rPr lang="en-US" altLang="ko-KR" sz="1100" dirty="0">
                <a:gradFill>
                  <a:gsLst>
                    <a:gs pos="2917">
                      <a:srgbClr val="1A1A1A"/>
                    </a:gs>
                    <a:gs pos="30000">
                      <a:srgbClr val="1A1A1A"/>
                    </a:gs>
                  </a:gsLst>
                  <a:lin ang="5400000" scaled="0"/>
                </a:gradFill>
                <a:latin typeface="Segoe UI"/>
              </a:rPr>
              <a:t>/</a:t>
            </a:r>
            <a:r>
              <a:rPr lang="ko-KR" altLang="en-US" sz="1100" dirty="0">
                <a:gradFill>
                  <a:gsLst>
                    <a:gs pos="2917">
                      <a:srgbClr val="1A1A1A"/>
                    </a:gs>
                    <a:gs pos="30000">
                      <a:srgbClr val="1A1A1A"/>
                    </a:gs>
                  </a:gsLst>
                  <a:lin ang="5400000" scaled="0"/>
                </a:gradFill>
                <a:latin typeface="Segoe UI"/>
              </a:rPr>
              <a:t>보관 </a:t>
            </a:r>
            <a:r>
              <a:rPr lang="en-US" altLang="ko-KR" sz="1100" dirty="0">
                <a:gradFill>
                  <a:gsLst>
                    <a:gs pos="2917">
                      <a:srgbClr val="1A1A1A"/>
                    </a:gs>
                    <a:gs pos="30000">
                      <a:srgbClr val="1A1A1A"/>
                    </a:gs>
                  </a:gsLst>
                  <a:lin ang="5400000" scaled="0"/>
                </a:gradFill>
                <a:latin typeface="Segoe UI"/>
              </a:rPr>
              <a:t>(Azure Container Registry)</a:t>
            </a:r>
          </a:p>
          <a:p>
            <a:pPr marL="285750" indent="-285750" defTabSz="932597" latinLnBrk="0">
              <a:spcBef>
                <a:spcPts val="600"/>
              </a:spcBef>
              <a:buFont typeface="Arial" panose="020B0604020202020204" pitchFamily="34" charset="0"/>
              <a:buChar char="•"/>
            </a:pPr>
            <a:r>
              <a:rPr lang="ko-KR" altLang="en-US" sz="1100" dirty="0">
                <a:gradFill>
                  <a:gsLst>
                    <a:gs pos="2917">
                      <a:srgbClr val="1A1A1A"/>
                    </a:gs>
                    <a:gs pos="30000">
                      <a:srgbClr val="1A1A1A"/>
                    </a:gs>
                  </a:gsLst>
                  <a:lin ang="5400000" scaled="0"/>
                </a:gradFill>
                <a:latin typeface="Segoe UI"/>
              </a:rPr>
              <a:t>이는 </a:t>
            </a:r>
            <a:r>
              <a:rPr lang="en-US" altLang="ko-KR" sz="1100" dirty="0">
                <a:gradFill>
                  <a:gsLst>
                    <a:gs pos="2917">
                      <a:srgbClr val="1A1A1A"/>
                    </a:gs>
                    <a:gs pos="30000">
                      <a:srgbClr val="1A1A1A"/>
                    </a:gs>
                  </a:gsLst>
                  <a:lin ang="5400000" scaled="0"/>
                </a:gradFill>
                <a:latin typeface="Segoe UI"/>
              </a:rPr>
              <a:t>Azure IoT Edge</a:t>
            </a:r>
            <a:r>
              <a:rPr lang="ko-KR" altLang="en-US" sz="1100" dirty="0">
                <a:gradFill>
                  <a:gsLst>
                    <a:gs pos="2917">
                      <a:srgbClr val="1A1A1A"/>
                    </a:gs>
                    <a:gs pos="30000">
                      <a:srgbClr val="1A1A1A"/>
                    </a:gs>
                  </a:gsLst>
                  <a:lin ang="5400000" scaled="0"/>
                </a:gradFill>
                <a:latin typeface="Segoe UI"/>
              </a:rPr>
              <a:t>를 통해 </a:t>
            </a:r>
            <a:r>
              <a:rPr lang="ko-KR" altLang="en-US" sz="1100" dirty="0" err="1">
                <a:gradFill>
                  <a:gsLst>
                    <a:gs pos="2917">
                      <a:srgbClr val="1A1A1A"/>
                    </a:gs>
                    <a:gs pos="30000">
                      <a:srgbClr val="1A1A1A"/>
                    </a:gs>
                  </a:gsLst>
                  <a:lin ang="5400000" scaled="0"/>
                </a:gradFill>
                <a:latin typeface="Segoe UI"/>
              </a:rPr>
              <a:t>엣지로</a:t>
            </a:r>
            <a:r>
              <a:rPr lang="ko-KR" altLang="en-US" sz="1100" dirty="0">
                <a:gradFill>
                  <a:gsLst>
                    <a:gs pos="2917">
                      <a:srgbClr val="1A1A1A"/>
                    </a:gs>
                    <a:gs pos="30000">
                      <a:srgbClr val="1A1A1A"/>
                    </a:gs>
                  </a:gsLst>
                  <a:lin ang="5400000" scaled="0"/>
                </a:gradFill>
                <a:latin typeface="Segoe UI"/>
              </a:rPr>
              <a:t> 배포하여</a:t>
            </a:r>
            <a:r>
              <a:rPr lang="en-US" altLang="ko-KR" sz="1100" dirty="0">
                <a:gradFill>
                  <a:gsLst>
                    <a:gs pos="2917">
                      <a:srgbClr val="1A1A1A"/>
                    </a:gs>
                    <a:gs pos="30000">
                      <a:srgbClr val="1A1A1A"/>
                    </a:gs>
                  </a:gsLst>
                  <a:lin ang="5400000" scaled="0"/>
                </a:gradFill>
                <a:latin typeface="Segoe UI"/>
              </a:rPr>
              <a:t>, </a:t>
            </a:r>
            <a:r>
              <a:rPr lang="ko-KR" altLang="en-US" sz="1100" dirty="0">
                <a:gradFill>
                  <a:gsLst>
                    <a:gs pos="2917">
                      <a:srgbClr val="1A1A1A"/>
                    </a:gs>
                    <a:gs pos="30000">
                      <a:srgbClr val="1A1A1A"/>
                    </a:gs>
                  </a:gsLst>
                  <a:lin ang="5400000" scaled="0"/>
                </a:gradFill>
                <a:latin typeface="Segoe UI"/>
              </a:rPr>
              <a:t>클라우드 전송 없이 </a:t>
            </a:r>
            <a:r>
              <a:rPr lang="en-US" altLang="ko-KR" sz="1100" dirty="0">
                <a:gradFill>
                  <a:gsLst>
                    <a:gs pos="2917">
                      <a:srgbClr val="1A1A1A"/>
                    </a:gs>
                    <a:gs pos="30000">
                      <a:srgbClr val="1A1A1A"/>
                    </a:gs>
                  </a:gsLst>
                  <a:lin ang="5400000" scaled="0"/>
                </a:gradFill>
                <a:latin typeface="Segoe UI"/>
              </a:rPr>
              <a:t>Edge</a:t>
            </a:r>
            <a:r>
              <a:rPr lang="ko-KR" altLang="en-US" sz="1100" dirty="0">
                <a:gradFill>
                  <a:gsLst>
                    <a:gs pos="2917">
                      <a:srgbClr val="1A1A1A"/>
                    </a:gs>
                    <a:gs pos="30000">
                      <a:srgbClr val="1A1A1A"/>
                    </a:gs>
                  </a:gsLst>
                  <a:lin ang="5400000" scaled="0"/>
                </a:gradFill>
                <a:latin typeface="Segoe UI"/>
              </a:rPr>
              <a:t>에서 모델 추론이 가능함</a:t>
            </a:r>
            <a:endParaRPr lang="en-US" altLang="ko-KR" sz="1100" dirty="0">
              <a:gradFill>
                <a:gsLst>
                  <a:gs pos="2917">
                    <a:srgbClr val="1A1A1A"/>
                  </a:gs>
                  <a:gs pos="30000">
                    <a:srgbClr val="1A1A1A"/>
                  </a:gs>
                </a:gsLst>
                <a:lin ang="5400000" scaled="0"/>
              </a:gradFill>
              <a:latin typeface="Segoe UI"/>
            </a:endParaRPr>
          </a:p>
        </p:txBody>
      </p:sp>
    </p:spTree>
    <p:extLst>
      <p:ext uri="{BB962C8B-B14F-4D97-AF65-F5344CB8AC3E}">
        <p14:creationId xmlns:p14="http://schemas.microsoft.com/office/powerpoint/2010/main" val="35516129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직선 연결선 25"/>
          <p:cNvCxnSpPr/>
          <p:nvPr/>
        </p:nvCxnSpPr>
        <p:spPr>
          <a:xfrm>
            <a:off x="509285" y="732381"/>
            <a:ext cx="11096296" cy="0"/>
          </a:xfrm>
          <a:prstGeom prst="line">
            <a:avLst/>
          </a:prstGeom>
          <a:ln w="19050"/>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8D1DBA9D-92ED-4CA0-89DE-D99832BEE8B1}"/>
              </a:ext>
            </a:extLst>
          </p:cNvPr>
          <p:cNvSpPr txBox="1"/>
          <p:nvPr/>
        </p:nvSpPr>
        <p:spPr>
          <a:xfrm>
            <a:off x="444736" y="346326"/>
            <a:ext cx="8353824" cy="338554"/>
          </a:xfrm>
          <a:prstGeom prst="rect">
            <a:avLst/>
          </a:prstGeom>
          <a:noFill/>
        </p:spPr>
        <p:txBody>
          <a:bodyPr wrap="square" rtlCol="0">
            <a:spAutoFit/>
          </a:bodyPr>
          <a:lstStyle/>
          <a:p>
            <a:pPr>
              <a:spcBef>
                <a:spcPts val="200"/>
              </a:spcBef>
            </a:pPr>
            <a:r>
              <a:rPr lang="ko-KR" altLang="en-US"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모니터링 </a:t>
            </a:r>
            <a:r>
              <a:rPr lang="en-US" altLang="ko-KR"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 </a:t>
            </a:r>
            <a:r>
              <a:rPr lang="ko-KR" altLang="en-US"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서비스</a:t>
            </a:r>
            <a:r>
              <a:rPr lang="en-US" altLang="ko-KR"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a:t>
            </a:r>
            <a:r>
              <a:rPr lang="ko-KR" altLang="en-US"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성능</a:t>
            </a:r>
            <a:r>
              <a:rPr lang="en-US" altLang="ko-KR"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a:t>
            </a:r>
            <a:r>
              <a:rPr lang="ko-KR" altLang="en-US"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보안</a:t>
            </a:r>
            <a:endParaRPr lang="en-US" altLang="ko-KR"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endParaRPr>
          </a:p>
        </p:txBody>
      </p:sp>
      <p:pic>
        <p:nvPicPr>
          <p:cNvPr id="15" name="Picture 14" descr="Log Analytics for Azure Machine Learning service">
            <a:extLst>
              <a:ext uri="{FF2B5EF4-FFF2-40B4-BE49-F238E27FC236}">
                <a16:creationId xmlns:a16="http://schemas.microsoft.com/office/drawing/2014/main" id="{9280BC0E-3932-4211-BB47-A0F29192A4A4}"/>
              </a:ext>
            </a:extLst>
          </p:cNvPr>
          <p:cNvPicPr>
            <a:picLocks noChangeAspect="1"/>
          </p:cNvPicPr>
          <p:nvPr/>
        </p:nvPicPr>
        <p:blipFill>
          <a:blip r:embed="rId3"/>
          <a:stretch>
            <a:fillRect/>
          </a:stretch>
        </p:blipFill>
        <p:spPr>
          <a:xfrm>
            <a:off x="5617053" y="874532"/>
            <a:ext cx="6082837" cy="3411350"/>
          </a:xfrm>
          <a:prstGeom prst="rect">
            <a:avLst/>
          </a:prstGeom>
        </p:spPr>
      </p:pic>
      <p:pic>
        <p:nvPicPr>
          <p:cNvPr id="16" name="Picture 15" descr="Log analytics from Azure ML service">
            <a:extLst>
              <a:ext uri="{FF2B5EF4-FFF2-40B4-BE49-F238E27FC236}">
                <a16:creationId xmlns:a16="http://schemas.microsoft.com/office/drawing/2014/main" id="{AEA2583F-6378-4C9A-9361-A82DA59BFF73}"/>
              </a:ext>
            </a:extLst>
          </p:cNvPr>
          <p:cNvPicPr>
            <a:picLocks noChangeAspect="1"/>
          </p:cNvPicPr>
          <p:nvPr/>
        </p:nvPicPr>
        <p:blipFill>
          <a:blip r:embed="rId4"/>
          <a:stretch>
            <a:fillRect/>
          </a:stretch>
        </p:blipFill>
        <p:spPr>
          <a:xfrm>
            <a:off x="5617053" y="4473827"/>
            <a:ext cx="2986391" cy="1651792"/>
          </a:xfrm>
          <a:prstGeom prst="rect">
            <a:avLst/>
          </a:prstGeom>
        </p:spPr>
      </p:pic>
      <p:pic>
        <p:nvPicPr>
          <p:cNvPr id="18" name="Picture 17" descr="A screenshot of a social media post&#10;&#10;Description automatically generated">
            <a:extLst>
              <a:ext uri="{FF2B5EF4-FFF2-40B4-BE49-F238E27FC236}">
                <a16:creationId xmlns:a16="http://schemas.microsoft.com/office/drawing/2014/main" id="{CF520179-786E-4F4F-AD3D-14639BD6F116}"/>
              </a:ext>
            </a:extLst>
          </p:cNvPr>
          <p:cNvPicPr>
            <a:picLocks noChangeAspect="1"/>
          </p:cNvPicPr>
          <p:nvPr/>
        </p:nvPicPr>
        <p:blipFill>
          <a:blip r:embed="rId5"/>
          <a:stretch>
            <a:fillRect/>
          </a:stretch>
        </p:blipFill>
        <p:spPr>
          <a:xfrm>
            <a:off x="8713500" y="4423513"/>
            <a:ext cx="2986390" cy="1687782"/>
          </a:xfrm>
          <a:prstGeom prst="rect">
            <a:avLst/>
          </a:prstGeom>
        </p:spPr>
      </p:pic>
      <p:pic>
        <p:nvPicPr>
          <p:cNvPr id="2" name="Picture 1">
            <a:extLst>
              <a:ext uri="{FF2B5EF4-FFF2-40B4-BE49-F238E27FC236}">
                <a16:creationId xmlns:a16="http://schemas.microsoft.com/office/drawing/2014/main" id="{DF32DB1C-C9B3-4826-9A0B-604FA870FD70}"/>
              </a:ext>
            </a:extLst>
          </p:cNvPr>
          <p:cNvPicPr>
            <a:picLocks noChangeAspect="1"/>
          </p:cNvPicPr>
          <p:nvPr/>
        </p:nvPicPr>
        <p:blipFill>
          <a:blip r:embed="rId6"/>
          <a:stretch>
            <a:fillRect/>
          </a:stretch>
        </p:blipFill>
        <p:spPr>
          <a:xfrm>
            <a:off x="640890" y="874532"/>
            <a:ext cx="2986390" cy="4385355"/>
          </a:xfrm>
          <a:prstGeom prst="rect">
            <a:avLst/>
          </a:prstGeom>
        </p:spPr>
      </p:pic>
      <p:sp>
        <p:nvSpPr>
          <p:cNvPr id="3" name="TextBox 2">
            <a:extLst>
              <a:ext uri="{FF2B5EF4-FFF2-40B4-BE49-F238E27FC236}">
                <a16:creationId xmlns:a16="http://schemas.microsoft.com/office/drawing/2014/main" id="{2C185B28-3BFD-435C-87F8-30646511C7A9}"/>
              </a:ext>
            </a:extLst>
          </p:cNvPr>
          <p:cNvSpPr txBox="1"/>
          <p:nvPr/>
        </p:nvSpPr>
        <p:spPr>
          <a:xfrm>
            <a:off x="640890" y="5263676"/>
            <a:ext cx="5455110" cy="1446550"/>
          </a:xfrm>
          <a:prstGeom prst="rect">
            <a:avLst/>
          </a:prstGeom>
          <a:noFill/>
        </p:spPr>
        <p:txBody>
          <a:bodyPr wrap="square" lIns="0" tIns="0" rIns="0" bIns="0" rtlCol="0">
            <a:spAutoFit/>
          </a:bodyPr>
          <a:lstStyle/>
          <a:p>
            <a:pPr defTabSz="932597" latinLnBrk="0">
              <a:spcBef>
                <a:spcPts val="600"/>
              </a:spcBef>
            </a:pPr>
            <a:r>
              <a:rPr lang="ko-KR" altLang="en-US" sz="1400" b="1" dirty="0">
                <a:gradFill>
                  <a:gsLst>
                    <a:gs pos="2917">
                      <a:srgbClr val="1A1A1A"/>
                    </a:gs>
                    <a:gs pos="30000">
                      <a:srgbClr val="1A1A1A"/>
                    </a:gs>
                  </a:gsLst>
                  <a:lin ang="5400000" scaled="0"/>
                </a:gradFill>
                <a:latin typeface="Segoe UI"/>
              </a:rPr>
              <a:t>강력한 서비스 모니터링</a:t>
            </a:r>
            <a:r>
              <a:rPr lang="en-US" altLang="ko-KR" sz="1400" b="1" dirty="0">
                <a:gradFill>
                  <a:gsLst>
                    <a:gs pos="2917">
                      <a:srgbClr val="1A1A1A"/>
                    </a:gs>
                    <a:gs pos="30000">
                      <a:srgbClr val="1A1A1A"/>
                    </a:gs>
                  </a:gsLst>
                  <a:lin ang="5400000" scaled="0"/>
                </a:gradFill>
                <a:latin typeface="Segoe UI"/>
              </a:rPr>
              <a:t>/</a:t>
            </a:r>
            <a:r>
              <a:rPr lang="ko-KR" altLang="en-US" sz="1400" b="1" dirty="0">
                <a:gradFill>
                  <a:gsLst>
                    <a:gs pos="2917">
                      <a:srgbClr val="1A1A1A"/>
                    </a:gs>
                    <a:gs pos="30000">
                      <a:srgbClr val="1A1A1A"/>
                    </a:gs>
                  </a:gsLst>
                  <a:lin ang="5400000" scaled="0"/>
                </a:gradFill>
                <a:latin typeface="Segoe UI"/>
              </a:rPr>
              <a:t>보안 기능</a:t>
            </a:r>
            <a:endParaRPr lang="en-US" altLang="ko-KR" sz="1400" b="1" dirty="0">
              <a:gradFill>
                <a:gsLst>
                  <a:gs pos="2917">
                    <a:srgbClr val="1A1A1A"/>
                  </a:gs>
                  <a:gs pos="30000">
                    <a:srgbClr val="1A1A1A"/>
                  </a:gs>
                </a:gsLst>
                <a:lin ang="5400000" scaled="0"/>
              </a:gradFill>
              <a:latin typeface="Segoe UI"/>
            </a:endParaRPr>
          </a:p>
          <a:p>
            <a:pPr marL="285750" indent="-285750" defTabSz="932597" latinLnBrk="0">
              <a:spcBef>
                <a:spcPts val="600"/>
              </a:spcBef>
              <a:buFont typeface="Arial" panose="020B0604020202020204" pitchFamily="34" charset="0"/>
              <a:buChar char="•"/>
            </a:pPr>
            <a:r>
              <a:rPr lang="ko-KR" altLang="en-US" sz="1100" dirty="0">
                <a:gradFill>
                  <a:gsLst>
                    <a:gs pos="2917">
                      <a:srgbClr val="1A1A1A"/>
                    </a:gs>
                    <a:gs pos="30000">
                      <a:srgbClr val="1A1A1A"/>
                    </a:gs>
                  </a:gsLst>
                  <a:lin ang="5400000" scaled="0"/>
                </a:gradFill>
                <a:latin typeface="Segoe UI"/>
              </a:rPr>
              <a:t>서비스 </a:t>
            </a:r>
            <a:r>
              <a:rPr lang="ko-KR" altLang="en-US" sz="1100" dirty="0" err="1">
                <a:gradFill>
                  <a:gsLst>
                    <a:gs pos="2917">
                      <a:srgbClr val="1A1A1A"/>
                    </a:gs>
                    <a:gs pos="30000">
                      <a:srgbClr val="1A1A1A"/>
                    </a:gs>
                  </a:gsLst>
                  <a:lin ang="5400000" scaled="0"/>
                </a:gradFill>
                <a:latin typeface="Segoe UI"/>
              </a:rPr>
              <a:t>배포시</a:t>
            </a:r>
            <a:r>
              <a:rPr lang="ko-KR" altLang="en-US" sz="1100" dirty="0">
                <a:gradFill>
                  <a:gsLst>
                    <a:gs pos="2917">
                      <a:srgbClr val="1A1A1A"/>
                    </a:gs>
                    <a:gs pos="30000">
                      <a:srgbClr val="1A1A1A"/>
                    </a:gs>
                  </a:gsLst>
                  <a:lin ang="5400000" scaled="0"/>
                </a:gradFill>
                <a:latin typeface="Segoe UI"/>
              </a:rPr>
              <a:t> </a:t>
            </a:r>
            <a:r>
              <a:rPr lang="en-US" altLang="ko-KR" sz="1100" dirty="0">
                <a:gradFill>
                  <a:gsLst>
                    <a:gs pos="2917">
                      <a:srgbClr val="1A1A1A"/>
                    </a:gs>
                    <a:gs pos="30000">
                      <a:srgbClr val="1A1A1A"/>
                    </a:gs>
                  </a:gsLst>
                  <a:lin ang="5400000" scaled="0"/>
                </a:gradFill>
                <a:latin typeface="Segoe UI"/>
              </a:rPr>
              <a:t>Token </a:t>
            </a:r>
            <a:r>
              <a:rPr lang="ko-KR" altLang="en-US" sz="1100" dirty="0">
                <a:gradFill>
                  <a:gsLst>
                    <a:gs pos="2917">
                      <a:srgbClr val="1A1A1A"/>
                    </a:gs>
                    <a:gs pos="30000">
                      <a:srgbClr val="1A1A1A"/>
                    </a:gs>
                  </a:gsLst>
                  <a:lin ang="5400000" scaled="0"/>
                </a:gradFill>
                <a:latin typeface="Segoe UI"/>
              </a:rPr>
              <a:t>또는 </a:t>
            </a:r>
            <a:r>
              <a:rPr lang="en-US" altLang="ko-KR" sz="1100" dirty="0">
                <a:gradFill>
                  <a:gsLst>
                    <a:gs pos="2917">
                      <a:srgbClr val="1A1A1A"/>
                    </a:gs>
                    <a:gs pos="30000">
                      <a:srgbClr val="1A1A1A"/>
                    </a:gs>
                  </a:gsLst>
                  <a:lin ang="5400000" scaled="0"/>
                </a:gradFill>
                <a:latin typeface="Segoe UI"/>
              </a:rPr>
              <a:t>Key </a:t>
            </a:r>
            <a:r>
              <a:rPr lang="ko-KR" altLang="en-US" sz="1100" dirty="0">
                <a:gradFill>
                  <a:gsLst>
                    <a:gs pos="2917">
                      <a:srgbClr val="1A1A1A"/>
                    </a:gs>
                    <a:gs pos="30000">
                      <a:srgbClr val="1A1A1A"/>
                    </a:gs>
                  </a:gsLst>
                  <a:lin ang="5400000" scaled="0"/>
                </a:gradFill>
                <a:latin typeface="Segoe UI"/>
              </a:rPr>
              <a:t>기반 인증 </a:t>
            </a:r>
            <a:r>
              <a:rPr lang="ko-KR" altLang="en-US" sz="1100" dirty="0" err="1">
                <a:gradFill>
                  <a:gsLst>
                    <a:gs pos="2917">
                      <a:srgbClr val="1A1A1A"/>
                    </a:gs>
                    <a:gs pos="30000">
                      <a:srgbClr val="1A1A1A"/>
                    </a:gs>
                  </a:gsLst>
                  <a:lin ang="5400000" scaled="0"/>
                </a:gradFill>
                <a:latin typeface="Segoe UI"/>
              </a:rPr>
              <a:t>선택시</a:t>
            </a:r>
            <a:r>
              <a:rPr lang="ko-KR" altLang="en-US" sz="1100" dirty="0">
                <a:gradFill>
                  <a:gsLst>
                    <a:gs pos="2917">
                      <a:srgbClr val="1A1A1A"/>
                    </a:gs>
                    <a:gs pos="30000">
                      <a:srgbClr val="1A1A1A"/>
                    </a:gs>
                  </a:gsLst>
                  <a:lin ang="5400000" scaled="0"/>
                </a:gradFill>
                <a:latin typeface="Segoe UI"/>
              </a:rPr>
              <a:t> 자동 활성화</a:t>
            </a:r>
            <a:endParaRPr lang="en-US" altLang="ko-KR" sz="1100" dirty="0">
              <a:gradFill>
                <a:gsLst>
                  <a:gs pos="2917">
                    <a:srgbClr val="1A1A1A"/>
                  </a:gs>
                  <a:gs pos="30000">
                    <a:srgbClr val="1A1A1A"/>
                  </a:gs>
                </a:gsLst>
                <a:lin ang="5400000" scaled="0"/>
              </a:gradFill>
              <a:latin typeface="Segoe UI"/>
            </a:endParaRPr>
          </a:p>
          <a:p>
            <a:pPr marL="285750" indent="-285750" defTabSz="932597" latinLnBrk="0">
              <a:spcBef>
                <a:spcPts val="600"/>
              </a:spcBef>
              <a:buFont typeface="Arial" panose="020B0604020202020204" pitchFamily="34" charset="0"/>
              <a:buChar char="•"/>
            </a:pPr>
            <a:r>
              <a:rPr lang="en-US" altLang="ko-KR" sz="1100" dirty="0">
                <a:gradFill>
                  <a:gsLst>
                    <a:gs pos="2917">
                      <a:srgbClr val="1A1A1A"/>
                    </a:gs>
                    <a:gs pos="30000">
                      <a:srgbClr val="1A1A1A"/>
                    </a:gs>
                  </a:gsLst>
                  <a:lin ang="5400000" scaled="0"/>
                </a:gradFill>
                <a:latin typeface="Segoe UI"/>
              </a:rPr>
              <a:t>Application Insight </a:t>
            </a:r>
            <a:r>
              <a:rPr lang="ko-KR" altLang="en-US" sz="1100" dirty="0">
                <a:gradFill>
                  <a:gsLst>
                    <a:gs pos="2917">
                      <a:srgbClr val="1A1A1A"/>
                    </a:gs>
                    <a:gs pos="30000">
                      <a:srgbClr val="1A1A1A"/>
                    </a:gs>
                  </a:gsLst>
                  <a:lin ang="5400000" scaled="0"/>
                </a:gradFill>
                <a:latin typeface="Segoe UI"/>
              </a:rPr>
              <a:t>연계 활성화시 서비스 상세로그</a:t>
            </a:r>
            <a:r>
              <a:rPr lang="en-US" altLang="ko-KR" sz="1100" dirty="0">
                <a:gradFill>
                  <a:gsLst>
                    <a:gs pos="2917">
                      <a:srgbClr val="1A1A1A"/>
                    </a:gs>
                    <a:gs pos="30000">
                      <a:srgbClr val="1A1A1A"/>
                    </a:gs>
                  </a:gsLst>
                  <a:lin ang="5400000" scaled="0"/>
                </a:gradFill>
                <a:latin typeface="Segoe UI"/>
              </a:rPr>
              <a:t>/</a:t>
            </a:r>
            <a:r>
              <a:rPr lang="ko-KR" altLang="en-US" sz="1100" dirty="0">
                <a:gradFill>
                  <a:gsLst>
                    <a:gs pos="2917">
                      <a:srgbClr val="1A1A1A"/>
                    </a:gs>
                    <a:gs pos="30000">
                      <a:srgbClr val="1A1A1A"/>
                    </a:gs>
                  </a:gsLst>
                  <a:lin ang="5400000" scaled="0"/>
                </a:gradFill>
                <a:latin typeface="Segoe UI"/>
              </a:rPr>
              <a:t>데이터 수집 지원</a:t>
            </a:r>
            <a:endParaRPr lang="en-US" altLang="ko-KR" sz="1100" dirty="0">
              <a:gradFill>
                <a:gsLst>
                  <a:gs pos="2917">
                    <a:srgbClr val="1A1A1A"/>
                  </a:gs>
                  <a:gs pos="30000">
                    <a:srgbClr val="1A1A1A"/>
                  </a:gs>
                </a:gsLst>
                <a:lin ang="5400000" scaled="0"/>
              </a:gradFill>
              <a:latin typeface="Segoe UI"/>
            </a:endParaRPr>
          </a:p>
          <a:p>
            <a:pPr marL="742950" lvl="1" indent="-285750" defTabSz="932597" latinLnBrk="0">
              <a:spcBef>
                <a:spcPts val="600"/>
              </a:spcBef>
              <a:buFont typeface="Arial" panose="020B0604020202020204" pitchFamily="34" charset="0"/>
              <a:buChar char="•"/>
            </a:pPr>
            <a:r>
              <a:rPr lang="ko-KR" altLang="en-US" sz="1100" dirty="0">
                <a:gradFill>
                  <a:gsLst>
                    <a:gs pos="2917">
                      <a:srgbClr val="1A1A1A"/>
                    </a:gs>
                    <a:gs pos="30000">
                      <a:srgbClr val="1A1A1A"/>
                    </a:gs>
                  </a:gsLst>
                  <a:lin ang="5400000" scaled="0"/>
                </a:gradFill>
                <a:latin typeface="Segoe UI"/>
              </a:rPr>
              <a:t>서비스 상세로그는 </a:t>
            </a:r>
            <a:r>
              <a:rPr lang="en-US" altLang="ko-KR" sz="1100" dirty="0">
                <a:gradFill>
                  <a:gsLst>
                    <a:gs pos="2917">
                      <a:srgbClr val="1A1A1A"/>
                    </a:gs>
                    <a:gs pos="30000">
                      <a:srgbClr val="1A1A1A"/>
                    </a:gs>
                  </a:gsLst>
                  <a:lin ang="5400000" scaled="0"/>
                </a:gradFill>
                <a:latin typeface="Segoe UI"/>
              </a:rPr>
              <a:t>Response time, Health, </a:t>
            </a:r>
            <a:r>
              <a:rPr lang="ko-KR" altLang="en-US" sz="1100" dirty="0">
                <a:gradFill>
                  <a:gsLst>
                    <a:gs pos="2917">
                      <a:srgbClr val="1A1A1A"/>
                    </a:gs>
                    <a:gs pos="30000">
                      <a:srgbClr val="1A1A1A"/>
                    </a:gs>
                  </a:gsLst>
                  <a:lin ang="5400000" scaled="0"/>
                </a:gradFill>
                <a:latin typeface="Segoe UI"/>
              </a:rPr>
              <a:t>보안이벤트 등 기록</a:t>
            </a:r>
            <a:endParaRPr lang="en-US" altLang="ko-KR" sz="1100" dirty="0">
              <a:gradFill>
                <a:gsLst>
                  <a:gs pos="2917">
                    <a:srgbClr val="1A1A1A"/>
                  </a:gs>
                  <a:gs pos="30000">
                    <a:srgbClr val="1A1A1A"/>
                  </a:gs>
                </a:gsLst>
                <a:lin ang="5400000" scaled="0"/>
              </a:gradFill>
              <a:latin typeface="Segoe UI"/>
            </a:endParaRPr>
          </a:p>
          <a:p>
            <a:pPr marL="742950" lvl="1" indent="-285750" defTabSz="932597" latinLnBrk="0">
              <a:spcBef>
                <a:spcPts val="600"/>
              </a:spcBef>
              <a:buFont typeface="Arial" panose="020B0604020202020204" pitchFamily="34" charset="0"/>
              <a:buChar char="•"/>
            </a:pPr>
            <a:r>
              <a:rPr lang="en-US" altLang="ko-KR" sz="1100" dirty="0">
                <a:gradFill>
                  <a:gsLst>
                    <a:gs pos="2917">
                      <a:srgbClr val="1A1A1A"/>
                    </a:gs>
                    <a:gs pos="30000">
                      <a:srgbClr val="1A1A1A"/>
                    </a:gs>
                  </a:gsLst>
                  <a:lin ang="5400000" scaled="0"/>
                </a:gradFill>
                <a:latin typeface="Segoe UI"/>
              </a:rPr>
              <a:t>Azure </a:t>
            </a:r>
            <a:r>
              <a:rPr lang="ko-KR" altLang="en-US" sz="1100" dirty="0">
                <a:gradFill>
                  <a:gsLst>
                    <a:gs pos="2917">
                      <a:srgbClr val="1A1A1A"/>
                    </a:gs>
                    <a:gs pos="30000">
                      <a:srgbClr val="1A1A1A"/>
                    </a:gs>
                  </a:gsLst>
                  <a:lin ang="5400000" scaled="0"/>
                </a:gradFill>
                <a:latin typeface="Segoe UI"/>
              </a:rPr>
              <a:t>기타 </a:t>
            </a:r>
            <a:r>
              <a:rPr lang="en-US" altLang="ko-KR" sz="1100" dirty="0">
                <a:gradFill>
                  <a:gsLst>
                    <a:gs pos="2917">
                      <a:srgbClr val="1A1A1A"/>
                    </a:gs>
                    <a:gs pos="30000">
                      <a:srgbClr val="1A1A1A"/>
                    </a:gs>
                  </a:gsLst>
                  <a:lin ang="5400000" scaled="0"/>
                </a:gradFill>
                <a:latin typeface="Segoe UI"/>
              </a:rPr>
              <a:t>Resource</a:t>
            </a:r>
            <a:r>
              <a:rPr lang="ko-KR" altLang="en-US" sz="1100" dirty="0">
                <a:gradFill>
                  <a:gsLst>
                    <a:gs pos="2917">
                      <a:srgbClr val="1A1A1A"/>
                    </a:gs>
                    <a:gs pos="30000">
                      <a:srgbClr val="1A1A1A"/>
                    </a:gs>
                  </a:gsLst>
                  <a:lin ang="5400000" scaled="0"/>
                </a:gradFill>
                <a:latin typeface="Segoe UI"/>
              </a:rPr>
              <a:t>와 통합 연계 분석 </a:t>
            </a:r>
            <a:r>
              <a:rPr lang="en-US" altLang="ko-KR" sz="1100" dirty="0">
                <a:gradFill>
                  <a:gsLst>
                    <a:gs pos="2917">
                      <a:srgbClr val="1A1A1A"/>
                    </a:gs>
                    <a:gs pos="30000">
                      <a:srgbClr val="1A1A1A"/>
                    </a:gs>
                  </a:gsLst>
                  <a:lin ang="5400000" scaled="0"/>
                </a:gradFill>
                <a:latin typeface="Segoe UI"/>
              </a:rPr>
              <a:t>(Azure Monitor)</a:t>
            </a:r>
          </a:p>
          <a:p>
            <a:pPr marL="285750" indent="-285750" defTabSz="932597" latinLnBrk="0">
              <a:spcBef>
                <a:spcPts val="600"/>
              </a:spcBef>
              <a:buFont typeface="Arial" panose="020B0604020202020204" pitchFamily="34" charset="0"/>
              <a:buChar char="•"/>
            </a:pPr>
            <a:r>
              <a:rPr lang="en-US" altLang="ko-KR" sz="1100" dirty="0">
                <a:gradFill>
                  <a:gsLst>
                    <a:gs pos="2917">
                      <a:srgbClr val="1A1A1A"/>
                    </a:gs>
                    <a:gs pos="30000">
                      <a:srgbClr val="1A1A1A"/>
                    </a:gs>
                  </a:gsLst>
                  <a:lin ang="5400000" scaled="0"/>
                </a:gradFill>
                <a:latin typeface="Segoe UI"/>
              </a:rPr>
              <a:t>AKS</a:t>
            </a:r>
            <a:r>
              <a:rPr lang="ko-KR" altLang="en-US" sz="1100" dirty="0">
                <a:gradFill>
                  <a:gsLst>
                    <a:gs pos="2917">
                      <a:srgbClr val="1A1A1A"/>
                    </a:gs>
                    <a:gs pos="30000">
                      <a:srgbClr val="1A1A1A"/>
                    </a:gs>
                  </a:gsLst>
                  <a:lin ang="5400000" scaled="0"/>
                </a:gradFill>
                <a:latin typeface="Segoe UI"/>
              </a:rPr>
              <a:t> 배포</a:t>
            </a:r>
            <a:r>
              <a:rPr lang="en-US" altLang="ko-KR" sz="1100" dirty="0">
                <a:gradFill>
                  <a:gsLst>
                    <a:gs pos="2917">
                      <a:srgbClr val="1A1A1A"/>
                    </a:gs>
                    <a:gs pos="30000">
                      <a:srgbClr val="1A1A1A"/>
                    </a:gs>
                  </a:gsLst>
                  <a:lin ang="5400000" scaled="0"/>
                </a:gradFill>
                <a:latin typeface="Segoe UI"/>
              </a:rPr>
              <a:t>: Auto Scale </a:t>
            </a:r>
            <a:r>
              <a:rPr lang="ko-KR" altLang="en-US" sz="1100" dirty="0">
                <a:gradFill>
                  <a:gsLst>
                    <a:gs pos="2917">
                      <a:srgbClr val="1A1A1A"/>
                    </a:gs>
                    <a:gs pos="30000">
                      <a:srgbClr val="1A1A1A"/>
                    </a:gs>
                  </a:gsLst>
                  <a:lin ang="5400000" scaled="0"/>
                </a:gradFill>
                <a:latin typeface="Segoe UI"/>
              </a:rPr>
              <a:t>지원</a:t>
            </a:r>
            <a:endParaRPr lang="en-US" altLang="ko-KR" sz="1100" dirty="0">
              <a:gradFill>
                <a:gsLst>
                  <a:gs pos="2917">
                    <a:srgbClr val="1A1A1A"/>
                  </a:gs>
                  <a:gs pos="30000">
                    <a:srgbClr val="1A1A1A"/>
                  </a:gs>
                </a:gsLst>
                <a:lin ang="5400000" scaled="0"/>
              </a:gradFill>
              <a:latin typeface="Segoe UI"/>
            </a:endParaRPr>
          </a:p>
        </p:txBody>
      </p:sp>
    </p:spTree>
    <p:extLst>
      <p:ext uri="{BB962C8B-B14F-4D97-AF65-F5344CB8AC3E}">
        <p14:creationId xmlns:p14="http://schemas.microsoft.com/office/powerpoint/2010/main" val="4140446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직선 연결선 25"/>
          <p:cNvCxnSpPr/>
          <p:nvPr/>
        </p:nvCxnSpPr>
        <p:spPr>
          <a:xfrm>
            <a:off x="509285" y="732381"/>
            <a:ext cx="11096296" cy="0"/>
          </a:xfrm>
          <a:prstGeom prst="line">
            <a:avLst/>
          </a:prstGeom>
          <a:ln w="19050"/>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8D1DBA9D-92ED-4CA0-89DE-D99832BEE8B1}"/>
              </a:ext>
            </a:extLst>
          </p:cNvPr>
          <p:cNvSpPr txBox="1"/>
          <p:nvPr/>
        </p:nvSpPr>
        <p:spPr>
          <a:xfrm>
            <a:off x="444736" y="346326"/>
            <a:ext cx="8353824" cy="338554"/>
          </a:xfrm>
          <a:prstGeom prst="rect">
            <a:avLst/>
          </a:prstGeom>
          <a:noFill/>
        </p:spPr>
        <p:txBody>
          <a:bodyPr wrap="square" rtlCol="0">
            <a:spAutoFit/>
          </a:bodyPr>
          <a:lstStyle/>
          <a:p>
            <a:pPr>
              <a:spcBef>
                <a:spcPts val="200"/>
              </a:spcBef>
            </a:pPr>
            <a:r>
              <a:rPr lang="ko-KR" altLang="en-US"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모니터링 </a:t>
            </a:r>
            <a:r>
              <a:rPr lang="en-US" altLang="ko-KR"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 Data Drift </a:t>
            </a:r>
            <a:r>
              <a:rPr lang="ko-KR" altLang="en-US"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개념 </a:t>
            </a:r>
            <a:r>
              <a:rPr lang="en-US" altLang="ko-KR"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a:t>
            </a:r>
            <a:r>
              <a:rPr lang="ko-KR" altLang="en-US"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재학습 시점 판단</a:t>
            </a:r>
            <a:r>
              <a:rPr lang="en-US" altLang="ko-KR"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a:t>
            </a:r>
          </a:p>
        </p:txBody>
      </p:sp>
      <p:grpSp>
        <p:nvGrpSpPr>
          <p:cNvPr id="2" name="Group 1">
            <a:extLst>
              <a:ext uri="{FF2B5EF4-FFF2-40B4-BE49-F238E27FC236}">
                <a16:creationId xmlns:a16="http://schemas.microsoft.com/office/drawing/2014/main" id="{1EC06151-E810-4711-9EE9-C98ED1EBE62E}"/>
              </a:ext>
            </a:extLst>
          </p:cNvPr>
          <p:cNvGrpSpPr/>
          <p:nvPr/>
        </p:nvGrpSpPr>
        <p:grpSpPr>
          <a:xfrm>
            <a:off x="6593345" y="1177985"/>
            <a:ext cx="4827511" cy="4752266"/>
            <a:chOff x="6062993" y="1177983"/>
            <a:chExt cx="5666568" cy="5578245"/>
          </a:xfrm>
        </p:grpSpPr>
        <p:grpSp>
          <p:nvGrpSpPr>
            <p:cNvPr id="32" name="Group 31">
              <a:extLst>
                <a:ext uri="{FF2B5EF4-FFF2-40B4-BE49-F238E27FC236}">
                  <a16:creationId xmlns:a16="http://schemas.microsoft.com/office/drawing/2014/main" id="{122435CA-6A05-4B8A-9ACB-892B977D35D4}"/>
                </a:ext>
              </a:extLst>
            </p:cNvPr>
            <p:cNvGrpSpPr/>
            <p:nvPr/>
          </p:nvGrpSpPr>
          <p:grpSpPr>
            <a:xfrm>
              <a:off x="6124708" y="1177983"/>
              <a:ext cx="5358229" cy="2794862"/>
              <a:chOff x="249382" y="1014501"/>
              <a:chExt cx="5877313" cy="2740310"/>
            </a:xfrm>
          </p:grpSpPr>
          <p:sp>
            <p:nvSpPr>
              <p:cNvPr id="33" name="Rectangle 32">
                <a:extLst>
                  <a:ext uri="{FF2B5EF4-FFF2-40B4-BE49-F238E27FC236}">
                    <a16:creationId xmlns:a16="http://schemas.microsoft.com/office/drawing/2014/main" id="{4E29C9EF-F913-4944-BF54-C7DE5B83C88F}"/>
                  </a:ext>
                </a:extLst>
              </p:cNvPr>
              <p:cNvSpPr/>
              <p:nvPr/>
            </p:nvSpPr>
            <p:spPr>
              <a:xfrm>
                <a:off x="3305197" y="1014501"/>
                <a:ext cx="2821498" cy="2493470"/>
              </a:xfrm>
              <a:prstGeom prst="rect">
                <a:avLst/>
              </a:prstGeom>
              <a:solidFill>
                <a:srgbClr val="0078D4"/>
              </a:solidFill>
              <a:ln w="10795" cap="flat" cmpd="sng" algn="ctr">
                <a:solidFill>
                  <a:srgbClr val="0078D4">
                    <a:shade val="50000"/>
                  </a:srgbClr>
                </a:solidFill>
                <a:prstDash val="solid"/>
              </a:ln>
              <a:effectLst/>
            </p:spPr>
            <p:txBody>
              <a:bodyPr rtlCol="0" anchor="t"/>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FFFFFF"/>
                    </a:solidFill>
                    <a:effectLst/>
                    <a:uLnTx/>
                    <a:uFillTx/>
                    <a:latin typeface="Segoe UI"/>
                    <a:ea typeface="+mn-ea"/>
                    <a:cs typeface="+mn-cs"/>
                  </a:rPr>
                  <a:t>Inference Env</a:t>
                </a:r>
              </a:p>
            </p:txBody>
          </p:sp>
          <p:sp>
            <p:nvSpPr>
              <p:cNvPr id="34" name="Rectangle 33">
                <a:extLst>
                  <a:ext uri="{FF2B5EF4-FFF2-40B4-BE49-F238E27FC236}">
                    <a16:creationId xmlns:a16="http://schemas.microsoft.com/office/drawing/2014/main" id="{88D05960-C3AE-4E66-93FB-5F30633F3214}"/>
                  </a:ext>
                </a:extLst>
              </p:cNvPr>
              <p:cNvSpPr/>
              <p:nvPr/>
            </p:nvSpPr>
            <p:spPr>
              <a:xfrm>
                <a:off x="249382" y="1028354"/>
                <a:ext cx="2821498" cy="2479617"/>
              </a:xfrm>
              <a:prstGeom prst="rect">
                <a:avLst/>
              </a:prstGeom>
              <a:solidFill>
                <a:srgbClr val="243A5E"/>
              </a:solidFill>
              <a:ln w="10795" cap="flat" cmpd="sng" algn="ctr">
                <a:solidFill>
                  <a:srgbClr val="0078D4">
                    <a:shade val="50000"/>
                  </a:srgbClr>
                </a:solidFill>
                <a:prstDash val="solid"/>
              </a:ln>
              <a:effectLst/>
            </p:spPr>
            <p:txBody>
              <a:bodyPr rtlCol="0" anchor="t"/>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FFFFFF"/>
                    </a:solidFill>
                    <a:effectLst/>
                    <a:uLnTx/>
                    <a:uFillTx/>
                    <a:latin typeface="Segoe UI"/>
                    <a:ea typeface="+mn-ea"/>
                    <a:cs typeface="+mn-cs"/>
                  </a:rPr>
                  <a:t>Training Env</a:t>
                </a:r>
              </a:p>
            </p:txBody>
          </p:sp>
          <p:sp>
            <p:nvSpPr>
              <p:cNvPr id="35" name="Rectangle 34">
                <a:extLst>
                  <a:ext uri="{FF2B5EF4-FFF2-40B4-BE49-F238E27FC236}">
                    <a16:creationId xmlns:a16="http://schemas.microsoft.com/office/drawing/2014/main" id="{242E620A-CF6B-4017-9EE5-77AF08ACD4C7}"/>
                  </a:ext>
                </a:extLst>
              </p:cNvPr>
              <p:cNvSpPr/>
              <p:nvPr/>
            </p:nvSpPr>
            <p:spPr>
              <a:xfrm>
                <a:off x="382977" y="2549401"/>
                <a:ext cx="1431235" cy="640080"/>
              </a:xfrm>
              <a:prstGeom prst="rect">
                <a:avLst/>
              </a:prstGeom>
              <a:solidFill>
                <a:srgbClr val="0078D4"/>
              </a:solidFill>
              <a:ln w="10795" cap="flat" cmpd="sng" algn="ctr">
                <a:solidFill>
                  <a:srgbClr val="1A1A1A"/>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FFFFFF"/>
                    </a:solidFill>
                    <a:effectLst/>
                    <a:uLnTx/>
                    <a:uFillTx/>
                    <a:latin typeface="Segoe UI"/>
                    <a:ea typeface="+mn-ea"/>
                    <a:cs typeface="+mn-cs"/>
                  </a:rPr>
                  <a:t>Training Data</a:t>
                </a:r>
              </a:p>
            </p:txBody>
          </p:sp>
          <p:sp>
            <p:nvSpPr>
              <p:cNvPr id="36" name="Rectangle 35">
                <a:extLst>
                  <a:ext uri="{FF2B5EF4-FFF2-40B4-BE49-F238E27FC236}">
                    <a16:creationId xmlns:a16="http://schemas.microsoft.com/office/drawing/2014/main" id="{9708E822-81C7-4641-AD4B-4C7D7BCDDBE9}"/>
                  </a:ext>
                </a:extLst>
              </p:cNvPr>
              <p:cNvSpPr/>
              <p:nvPr/>
            </p:nvSpPr>
            <p:spPr>
              <a:xfrm>
                <a:off x="1400998" y="1648732"/>
                <a:ext cx="3305094" cy="544410"/>
              </a:xfrm>
              <a:prstGeom prst="rect">
                <a:avLst/>
              </a:prstGeom>
              <a:solidFill>
                <a:srgbClr val="0078D4"/>
              </a:solidFill>
              <a:ln w="10795" cap="flat" cmpd="sng" algn="ctr">
                <a:solidFill>
                  <a:srgbClr val="1A1A1A"/>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FFFFFF"/>
                    </a:solidFill>
                    <a:effectLst/>
                    <a:uLnTx/>
                    <a:uFillTx/>
                    <a:latin typeface="Segoe UI"/>
                    <a:ea typeface="+mn-ea"/>
                    <a:cs typeface="+mn-cs"/>
                  </a:rPr>
                  <a:t>Model</a:t>
                </a:r>
              </a:p>
            </p:txBody>
          </p:sp>
          <p:sp>
            <p:nvSpPr>
              <p:cNvPr id="37" name="Rectangle 36">
                <a:extLst>
                  <a:ext uri="{FF2B5EF4-FFF2-40B4-BE49-F238E27FC236}">
                    <a16:creationId xmlns:a16="http://schemas.microsoft.com/office/drawing/2014/main" id="{951B7AC1-6713-44B9-B51C-25AB1051B2A2}"/>
                  </a:ext>
                </a:extLst>
              </p:cNvPr>
              <p:cNvSpPr/>
              <p:nvPr/>
            </p:nvSpPr>
            <p:spPr>
              <a:xfrm>
                <a:off x="4308519" y="2549401"/>
                <a:ext cx="1431235" cy="640080"/>
              </a:xfrm>
              <a:prstGeom prst="rect">
                <a:avLst/>
              </a:prstGeom>
              <a:solidFill>
                <a:srgbClr val="0078D4"/>
              </a:solidFill>
              <a:ln w="10795" cap="flat" cmpd="sng" algn="ctr">
                <a:solidFill>
                  <a:srgbClr val="1A1A1A"/>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FFFFFF"/>
                    </a:solidFill>
                    <a:effectLst/>
                    <a:uLnTx/>
                    <a:uFillTx/>
                    <a:latin typeface="Segoe UI"/>
                    <a:ea typeface="+mn-ea"/>
                    <a:cs typeface="+mn-cs"/>
                  </a:rPr>
                  <a:t>Inferencing Data</a:t>
                </a:r>
              </a:p>
            </p:txBody>
          </p:sp>
          <p:sp>
            <p:nvSpPr>
              <p:cNvPr id="38" name="Rectangle 37">
                <a:extLst>
                  <a:ext uri="{FF2B5EF4-FFF2-40B4-BE49-F238E27FC236}">
                    <a16:creationId xmlns:a16="http://schemas.microsoft.com/office/drawing/2014/main" id="{E01281FA-BDCE-4E53-8264-3B531CA3BF35}"/>
                  </a:ext>
                </a:extLst>
              </p:cNvPr>
              <p:cNvSpPr/>
              <p:nvPr/>
            </p:nvSpPr>
            <p:spPr>
              <a:xfrm>
                <a:off x="2457559" y="3114731"/>
                <a:ext cx="1431235" cy="640080"/>
              </a:xfrm>
              <a:prstGeom prst="rect">
                <a:avLst/>
              </a:prstGeom>
              <a:solidFill>
                <a:srgbClr val="50E6FF"/>
              </a:solidFill>
              <a:ln w="10795" cap="flat" cmpd="sng" algn="ctr">
                <a:solidFill>
                  <a:srgbClr val="1A1A1A"/>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FFFFFF"/>
                    </a:solidFill>
                    <a:effectLst/>
                    <a:uLnTx/>
                    <a:uFillTx/>
                    <a:latin typeface="Segoe UI"/>
                    <a:ea typeface="+mn-ea"/>
                    <a:cs typeface="+mn-cs"/>
                  </a:rPr>
                  <a:t>Data Drift Service</a:t>
                </a:r>
              </a:p>
            </p:txBody>
          </p:sp>
          <p:cxnSp>
            <p:nvCxnSpPr>
              <p:cNvPr id="39" name="Connector: Elbow 38">
                <a:extLst>
                  <a:ext uri="{FF2B5EF4-FFF2-40B4-BE49-F238E27FC236}">
                    <a16:creationId xmlns:a16="http://schemas.microsoft.com/office/drawing/2014/main" id="{333CFD8D-A6AB-476D-AFAC-8064475DDB8D}"/>
                  </a:ext>
                </a:extLst>
              </p:cNvPr>
              <p:cNvCxnSpPr>
                <a:cxnSpLocks/>
                <a:stCxn id="35" idx="3"/>
                <a:endCxn id="38" idx="1"/>
              </p:cNvCxnSpPr>
              <p:nvPr/>
            </p:nvCxnSpPr>
            <p:spPr>
              <a:xfrm>
                <a:off x="1814213" y="2869441"/>
                <a:ext cx="643347" cy="565330"/>
              </a:xfrm>
              <a:prstGeom prst="bentConnector3">
                <a:avLst>
                  <a:gd name="adj1" fmla="val 50000"/>
                </a:avLst>
              </a:prstGeom>
              <a:noFill/>
              <a:ln w="9525" cap="flat" cmpd="sng" algn="ctr">
                <a:solidFill>
                  <a:srgbClr val="1A1A1A"/>
                </a:solidFill>
                <a:prstDash val="solid"/>
                <a:tailEnd type="triangle"/>
              </a:ln>
              <a:effectLst/>
            </p:spPr>
          </p:cxnSp>
          <p:cxnSp>
            <p:nvCxnSpPr>
              <p:cNvPr id="40" name="Connector: Elbow 39">
                <a:extLst>
                  <a:ext uri="{FF2B5EF4-FFF2-40B4-BE49-F238E27FC236}">
                    <a16:creationId xmlns:a16="http://schemas.microsoft.com/office/drawing/2014/main" id="{542F5D62-A387-40DA-A21C-5BAC1A3BE792}"/>
                  </a:ext>
                </a:extLst>
              </p:cNvPr>
              <p:cNvCxnSpPr>
                <a:cxnSpLocks/>
                <a:stCxn id="37" idx="1"/>
                <a:endCxn id="38" idx="3"/>
              </p:cNvCxnSpPr>
              <p:nvPr/>
            </p:nvCxnSpPr>
            <p:spPr>
              <a:xfrm rot="10800000" flipV="1">
                <a:off x="3888796" y="2869441"/>
                <a:ext cx="419724" cy="565330"/>
              </a:xfrm>
              <a:prstGeom prst="bentConnector3">
                <a:avLst>
                  <a:gd name="adj1" fmla="val 50000"/>
                </a:avLst>
              </a:prstGeom>
              <a:noFill/>
              <a:ln w="9525" cap="flat" cmpd="sng" algn="ctr">
                <a:solidFill>
                  <a:srgbClr val="1A1A1A"/>
                </a:solidFill>
                <a:prstDash val="solid"/>
                <a:tailEnd type="triangle"/>
              </a:ln>
              <a:effectLst/>
            </p:spPr>
          </p:cxnSp>
          <p:cxnSp>
            <p:nvCxnSpPr>
              <p:cNvPr id="41" name="Connector: Elbow 40">
                <a:extLst>
                  <a:ext uri="{FF2B5EF4-FFF2-40B4-BE49-F238E27FC236}">
                    <a16:creationId xmlns:a16="http://schemas.microsoft.com/office/drawing/2014/main" id="{3AA12880-A191-4365-994A-66DD18BC04DD}"/>
                  </a:ext>
                </a:extLst>
              </p:cNvPr>
              <p:cNvCxnSpPr>
                <a:cxnSpLocks/>
                <a:stCxn id="35" idx="0"/>
                <a:endCxn id="36" idx="1"/>
              </p:cNvCxnSpPr>
              <p:nvPr/>
            </p:nvCxnSpPr>
            <p:spPr>
              <a:xfrm rot="5400000" flipH="1" flipV="1">
                <a:off x="935564" y="2083968"/>
                <a:ext cx="628464" cy="302403"/>
              </a:xfrm>
              <a:prstGeom prst="bentConnector2">
                <a:avLst/>
              </a:prstGeom>
              <a:noFill/>
              <a:ln w="12700" cap="flat" cmpd="sng" algn="ctr">
                <a:solidFill>
                  <a:srgbClr val="1A1A1A"/>
                </a:solidFill>
                <a:prstDash val="solid"/>
                <a:tailEnd type="triangle"/>
              </a:ln>
              <a:effectLst/>
            </p:spPr>
          </p:cxnSp>
          <p:cxnSp>
            <p:nvCxnSpPr>
              <p:cNvPr id="42" name="Connector: Elbow 41">
                <a:extLst>
                  <a:ext uri="{FF2B5EF4-FFF2-40B4-BE49-F238E27FC236}">
                    <a16:creationId xmlns:a16="http://schemas.microsoft.com/office/drawing/2014/main" id="{90E80421-0A97-4D52-A0C4-12C3135CBF47}"/>
                  </a:ext>
                </a:extLst>
              </p:cNvPr>
              <p:cNvCxnSpPr>
                <a:cxnSpLocks/>
                <a:stCxn id="36" idx="3"/>
                <a:endCxn id="37" idx="0"/>
              </p:cNvCxnSpPr>
              <p:nvPr/>
            </p:nvCxnSpPr>
            <p:spPr>
              <a:xfrm>
                <a:off x="4706092" y="1920937"/>
                <a:ext cx="318045" cy="628464"/>
              </a:xfrm>
              <a:prstGeom prst="bentConnector2">
                <a:avLst/>
              </a:prstGeom>
              <a:noFill/>
              <a:ln w="9525" cap="flat" cmpd="sng" algn="ctr">
                <a:solidFill>
                  <a:srgbClr val="0078D4"/>
                </a:solidFill>
                <a:prstDash val="solid"/>
                <a:tailEnd type="triangle"/>
              </a:ln>
              <a:effectLst/>
            </p:spPr>
          </p:cxnSp>
          <p:cxnSp>
            <p:nvCxnSpPr>
              <p:cNvPr id="43" name="Connector: Elbow 42">
                <a:extLst>
                  <a:ext uri="{FF2B5EF4-FFF2-40B4-BE49-F238E27FC236}">
                    <a16:creationId xmlns:a16="http://schemas.microsoft.com/office/drawing/2014/main" id="{1057CA11-3CE0-4194-AFAF-EADA37209ADC}"/>
                  </a:ext>
                </a:extLst>
              </p:cNvPr>
              <p:cNvCxnSpPr>
                <a:cxnSpLocks/>
                <a:stCxn id="36" idx="3"/>
                <a:endCxn id="37" idx="0"/>
              </p:cNvCxnSpPr>
              <p:nvPr/>
            </p:nvCxnSpPr>
            <p:spPr>
              <a:xfrm>
                <a:off x="4706092" y="1920937"/>
                <a:ext cx="318045" cy="628464"/>
              </a:xfrm>
              <a:prstGeom prst="bentConnector2">
                <a:avLst/>
              </a:prstGeom>
              <a:noFill/>
              <a:ln w="12700" cap="flat" cmpd="sng" algn="ctr">
                <a:solidFill>
                  <a:srgbClr val="505050"/>
                </a:solidFill>
                <a:prstDash val="solid"/>
                <a:tailEnd type="triangle"/>
              </a:ln>
              <a:effectLst/>
            </p:spPr>
          </p:cxnSp>
        </p:grpSp>
        <p:pic>
          <p:nvPicPr>
            <p:cNvPr id="44" name="Picture 43">
              <a:extLst>
                <a:ext uri="{FF2B5EF4-FFF2-40B4-BE49-F238E27FC236}">
                  <a16:creationId xmlns:a16="http://schemas.microsoft.com/office/drawing/2014/main" id="{041AB096-0A30-4EB8-83DF-C40989443F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2993" y="4638420"/>
              <a:ext cx="5666568" cy="2117808"/>
            </a:xfrm>
            <a:prstGeom prst="rect">
              <a:avLst/>
            </a:prstGeom>
            <a:ln>
              <a:solidFill>
                <a:srgbClr val="1A1A1A"/>
              </a:solidFill>
            </a:ln>
          </p:spPr>
        </p:pic>
        <p:cxnSp>
          <p:nvCxnSpPr>
            <p:cNvPr id="45" name="Straight Arrow Connector 44">
              <a:extLst>
                <a:ext uri="{FF2B5EF4-FFF2-40B4-BE49-F238E27FC236}">
                  <a16:creationId xmlns:a16="http://schemas.microsoft.com/office/drawing/2014/main" id="{A47EAAC7-200E-4283-BC92-2FF621D7694F}"/>
                </a:ext>
              </a:extLst>
            </p:cNvPr>
            <p:cNvCxnSpPr>
              <a:cxnSpLocks/>
              <a:stCxn id="38" idx="2"/>
            </p:cNvCxnSpPr>
            <p:nvPr/>
          </p:nvCxnSpPr>
          <p:spPr>
            <a:xfrm>
              <a:off x="8790273" y="3972845"/>
              <a:ext cx="0" cy="665574"/>
            </a:xfrm>
            <a:prstGeom prst="straightConnector1">
              <a:avLst/>
            </a:prstGeom>
            <a:noFill/>
            <a:ln w="19050" cap="flat" cmpd="sng" algn="ctr">
              <a:solidFill>
                <a:srgbClr val="0078D4"/>
              </a:solidFill>
              <a:prstDash val="solid"/>
              <a:tailEnd type="triangle"/>
            </a:ln>
            <a:effectLst/>
          </p:spPr>
        </p:cxnSp>
      </p:grpSp>
      <p:sp>
        <p:nvSpPr>
          <p:cNvPr id="46" name="TextBox 45">
            <a:extLst>
              <a:ext uri="{FF2B5EF4-FFF2-40B4-BE49-F238E27FC236}">
                <a16:creationId xmlns:a16="http://schemas.microsoft.com/office/drawing/2014/main" id="{29C1F779-DDAD-4D1D-BD37-841A81AF9EDE}"/>
              </a:ext>
            </a:extLst>
          </p:cNvPr>
          <p:cNvSpPr txBox="1"/>
          <p:nvPr/>
        </p:nvSpPr>
        <p:spPr>
          <a:xfrm>
            <a:off x="538112" y="1190022"/>
            <a:ext cx="5563782" cy="4750018"/>
          </a:xfrm>
          <a:prstGeom prst="rect">
            <a:avLst/>
          </a:prstGeom>
          <a:noFill/>
        </p:spPr>
        <p:txBody>
          <a:bodyPr wrap="square" rtlCol="0">
            <a:spAutoFit/>
          </a:bodyPr>
          <a:lstStyle/>
          <a:p>
            <a:pPr>
              <a:spcBef>
                <a:spcPts val="200"/>
              </a:spcBef>
            </a:pPr>
            <a:r>
              <a:rPr lang="en-US" altLang="ko-KR"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Data Drift</a:t>
            </a:r>
            <a:r>
              <a:rPr lang="ko-KR" altLang="en-US"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란</a:t>
            </a:r>
            <a:r>
              <a:rPr lang="en-US" altLang="ko-KR"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a:t>
            </a:r>
          </a:p>
          <a:p>
            <a:pPr>
              <a:spcBef>
                <a:spcPts val="200"/>
              </a:spcBef>
            </a:pPr>
            <a:r>
              <a:rPr lang="ko-KR" altLang="en-US" sz="1400"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추론용 데이터가 학습용 데이터와 차이가 커짐으로 인해 모델 성능이 하락할 경우를 </a:t>
            </a:r>
            <a:r>
              <a:rPr lang="en-US" altLang="ko-KR" sz="1400"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Data drift</a:t>
            </a:r>
            <a:r>
              <a:rPr lang="ko-KR" altLang="en-US" sz="1400"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라고 표현</a:t>
            </a:r>
            <a:endParaRPr lang="en-US" altLang="ko-KR" sz="1400"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endParaRPr>
          </a:p>
          <a:p>
            <a:pPr>
              <a:spcBef>
                <a:spcPts val="200"/>
              </a:spcBef>
            </a:pPr>
            <a:endParaRPr lang="en-US" altLang="ko-KR"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endParaRPr>
          </a:p>
          <a:p>
            <a:pPr>
              <a:spcBef>
                <a:spcPts val="200"/>
              </a:spcBef>
            </a:pPr>
            <a:endParaRPr lang="en-US" altLang="ko-KR"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endParaRPr>
          </a:p>
          <a:p>
            <a:pPr>
              <a:spcBef>
                <a:spcPts val="200"/>
              </a:spcBef>
            </a:pPr>
            <a:r>
              <a:rPr lang="en-US" altLang="ko-KR"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Data Drift</a:t>
            </a:r>
            <a:r>
              <a:rPr lang="ko-KR" altLang="en-US"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가 중요한 이유</a:t>
            </a:r>
          </a:p>
          <a:p>
            <a:pPr>
              <a:spcBef>
                <a:spcPts val="200"/>
              </a:spcBef>
            </a:pPr>
            <a:r>
              <a:rPr lang="ko-KR" altLang="en-US" sz="1400" dirty="0">
                <a:solidFill>
                  <a:srgbClr val="1A1A1A">
                    <a:hueOff val="0"/>
                    <a:satOff val="0"/>
                    <a:lumOff val="0"/>
                    <a:alphaOff val="0"/>
                  </a:srgbClr>
                </a:solidFill>
                <a:latin typeface="Segoe UI"/>
              </a:rPr>
              <a:t>특히 지도학습 기반 모델의 경우 </a:t>
            </a:r>
            <a:r>
              <a:rPr lang="en-US" altLang="ko-KR" sz="1400" dirty="0">
                <a:solidFill>
                  <a:srgbClr val="1A1A1A">
                    <a:hueOff val="0"/>
                    <a:satOff val="0"/>
                    <a:lumOff val="0"/>
                    <a:alphaOff val="0"/>
                  </a:srgbClr>
                </a:solidFill>
                <a:latin typeface="Segoe UI"/>
              </a:rPr>
              <a:t>Label</a:t>
            </a:r>
            <a:r>
              <a:rPr lang="ko-KR" altLang="en-US" sz="1400" dirty="0">
                <a:solidFill>
                  <a:srgbClr val="1A1A1A">
                    <a:hueOff val="0"/>
                    <a:satOff val="0"/>
                    <a:lumOff val="0"/>
                    <a:alphaOff val="0"/>
                  </a:srgbClr>
                </a:solidFill>
                <a:latin typeface="Segoe UI"/>
              </a:rPr>
              <a:t>이 실시간으로 확보되지 않으며</a:t>
            </a:r>
            <a:r>
              <a:rPr lang="en-US" altLang="ko-KR" sz="1400" dirty="0">
                <a:solidFill>
                  <a:srgbClr val="1A1A1A">
                    <a:hueOff val="0"/>
                    <a:satOff val="0"/>
                    <a:lumOff val="0"/>
                    <a:alphaOff val="0"/>
                  </a:srgbClr>
                </a:solidFill>
                <a:latin typeface="Segoe UI"/>
              </a:rPr>
              <a:t>, </a:t>
            </a:r>
            <a:r>
              <a:rPr lang="ko-KR" altLang="en-US" sz="1400" dirty="0">
                <a:solidFill>
                  <a:srgbClr val="1A1A1A">
                    <a:hueOff val="0"/>
                    <a:satOff val="0"/>
                    <a:lumOff val="0"/>
                    <a:alphaOff val="0"/>
                  </a:srgbClr>
                </a:solidFill>
                <a:latin typeface="Segoe UI"/>
              </a:rPr>
              <a:t>이때 </a:t>
            </a:r>
            <a:r>
              <a:rPr lang="en-US" altLang="ko-KR" sz="1400" dirty="0">
                <a:solidFill>
                  <a:srgbClr val="1A1A1A">
                    <a:hueOff val="0"/>
                    <a:satOff val="0"/>
                    <a:lumOff val="0"/>
                    <a:alphaOff val="0"/>
                  </a:srgbClr>
                </a:solidFill>
                <a:latin typeface="Segoe UI"/>
              </a:rPr>
              <a:t>Data drift</a:t>
            </a:r>
            <a:r>
              <a:rPr lang="ko-KR" altLang="en-US" sz="1400" dirty="0">
                <a:solidFill>
                  <a:srgbClr val="1A1A1A">
                    <a:hueOff val="0"/>
                    <a:satOff val="0"/>
                    <a:lumOff val="0"/>
                    <a:alphaOff val="0"/>
                  </a:srgbClr>
                </a:solidFill>
                <a:latin typeface="Segoe UI"/>
              </a:rPr>
              <a:t>가 모델 성능을 간접적으로 파악하는데 유용</a:t>
            </a:r>
            <a:endParaRPr lang="en-US" altLang="ko-KR" sz="1400" dirty="0">
              <a:solidFill>
                <a:srgbClr val="1A1A1A">
                  <a:hueOff val="0"/>
                  <a:satOff val="0"/>
                  <a:lumOff val="0"/>
                  <a:alphaOff val="0"/>
                </a:srgbClr>
              </a:solidFill>
              <a:latin typeface="Segoe UI"/>
            </a:endParaRPr>
          </a:p>
          <a:p>
            <a:pPr>
              <a:spcBef>
                <a:spcPts val="200"/>
              </a:spcBef>
            </a:pPr>
            <a:endParaRPr lang="en-US" altLang="ko-KR" sz="1400"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endParaRPr>
          </a:p>
          <a:p>
            <a:pPr>
              <a:spcBef>
                <a:spcPts val="200"/>
              </a:spcBef>
            </a:pPr>
            <a:endParaRPr lang="en-US" altLang="ko-KR" sz="1400"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endParaRPr>
          </a:p>
          <a:p>
            <a:pPr>
              <a:spcBef>
                <a:spcPts val="200"/>
              </a:spcBef>
            </a:pPr>
            <a:r>
              <a:rPr lang="en-US" altLang="ko-KR"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Data Drift Service </a:t>
            </a:r>
            <a:r>
              <a:rPr lang="ko-KR" altLang="en-US"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기대효과</a:t>
            </a:r>
          </a:p>
          <a:p>
            <a:pPr marL="285750" indent="-285750">
              <a:spcBef>
                <a:spcPts val="200"/>
              </a:spcBef>
              <a:buFont typeface="Arial" panose="020B0604020202020204" pitchFamily="34" charset="0"/>
              <a:buChar char="•"/>
            </a:pPr>
            <a:r>
              <a:rPr lang="en-US" altLang="ko-KR" sz="1400"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Alerting and Insights</a:t>
            </a:r>
          </a:p>
          <a:p>
            <a:pPr marL="285750" indent="-285750">
              <a:spcBef>
                <a:spcPts val="200"/>
              </a:spcBef>
              <a:buFont typeface="Arial" panose="020B0604020202020204" pitchFamily="34" charset="0"/>
              <a:buChar char="•"/>
            </a:pPr>
            <a:r>
              <a:rPr lang="en-US" altLang="ko-KR" sz="1400"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Drift Coefficient</a:t>
            </a:r>
          </a:p>
          <a:p>
            <a:pPr marL="742950" lvl="1" indent="-285750">
              <a:spcBef>
                <a:spcPts val="200"/>
              </a:spcBef>
              <a:buFont typeface="Arial" panose="020B0604020202020204" pitchFamily="34" charset="0"/>
              <a:buChar char="•"/>
            </a:pPr>
            <a:r>
              <a:rPr lang="en-US" altLang="ko-KR" sz="1400"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Drift</a:t>
            </a:r>
            <a:r>
              <a:rPr lang="ko-KR" altLang="en-US" sz="1400"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의 정도를 측정</a:t>
            </a:r>
          </a:p>
          <a:p>
            <a:pPr marL="285750" indent="-285750">
              <a:spcBef>
                <a:spcPts val="200"/>
              </a:spcBef>
              <a:buFont typeface="Arial" panose="020B0604020202020204" pitchFamily="34" charset="0"/>
              <a:buChar char="•"/>
            </a:pPr>
            <a:r>
              <a:rPr lang="en-US" altLang="ko-KR" sz="1400"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Drift Contribution by Feature</a:t>
            </a:r>
          </a:p>
          <a:p>
            <a:pPr marL="742950" lvl="1" indent="-285750">
              <a:spcBef>
                <a:spcPts val="200"/>
              </a:spcBef>
              <a:buFont typeface="Arial" panose="020B0604020202020204" pitchFamily="34" charset="0"/>
              <a:buChar char="•"/>
            </a:pPr>
            <a:r>
              <a:rPr lang="en-US" altLang="ko-KR" sz="1400"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Data drift</a:t>
            </a:r>
            <a:r>
              <a:rPr lang="ko-KR" altLang="en-US" sz="1400"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를 야기한 </a:t>
            </a:r>
            <a:r>
              <a:rPr lang="en-US" altLang="ko-KR" sz="1400"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feature</a:t>
            </a:r>
            <a:r>
              <a:rPr lang="ko-KR" altLang="en-US" sz="1400"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를 파악</a:t>
            </a:r>
          </a:p>
          <a:p>
            <a:pPr marL="285750" indent="-285750">
              <a:spcBef>
                <a:spcPts val="200"/>
              </a:spcBef>
              <a:buFont typeface="Arial" panose="020B0604020202020204" pitchFamily="34" charset="0"/>
              <a:buChar char="•"/>
            </a:pPr>
            <a:r>
              <a:rPr lang="en-US" altLang="ko-KR" sz="1400"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Distance Metrics by Feature</a:t>
            </a:r>
          </a:p>
          <a:p>
            <a:pPr marL="285750" indent="-285750">
              <a:spcBef>
                <a:spcPts val="200"/>
              </a:spcBef>
              <a:buFont typeface="Arial" panose="020B0604020202020204" pitchFamily="34" charset="0"/>
              <a:buChar char="•"/>
            </a:pPr>
            <a:r>
              <a:rPr lang="en-US" altLang="ko-KR" sz="1400"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Distribution Visualization</a:t>
            </a:r>
          </a:p>
          <a:p>
            <a:pPr marL="742950" lvl="1" indent="-285750">
              <a:spcBef>
                <a:spcPts val="200"/>
              </a:spcBef>
              <a:buFont typeface="Arial" panose="020B0604020202020204" pitchFamily="34" charset="0"/>
              <a:buChar char="•"/>
            </a:pPr>
            <a:r>
              <a:rPr lang="ko-KR" altLang="en-US" sz="1400"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시간흐름에 따른 변화 시각화</a:t>
            </a:r>
            <a:endParaRPr lang="en-US" altLang="ko-KR" sz="1600"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15648639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직선 연결선 25"/>
          <p:cNvCxnSpPr/>
          <p:nvPr/>
        </p:nvCxnSpPr>
        <p:spPr>
          <a:xfrm>
            <a:off x="509285" y="732381"/>
            <a:ext cx="11096296" cy="0"/>
          </a:xfrm>
          <a:prstGeom prst="line">
            <a:avLst/>
          </a:prstGeom>
          <a:ln w="19050"/>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8D1DBA9D-92ED-4CA0-89DE-D99832BEE8B1}"/>
              </a:ext>
            </a:extLst>
          </p:cNvPr>
          <p:cNvSpPr txBox="1"/>
          <p:nvPr/>
        </p:nvSpPr>
        <p:spPr>
          <a:xfrm>
            <a:off x="444736" y="346326"/>
            <a:ext cx="8353824" cy="338554"/>
          </a:xfrm>
          <a:prstGeom prst="rect">
            <a:avLst/>
          </a:prstGeom>
          <a:noFill/>
        </p:spPr>
        <p:txBody>
          <a:bodyPr wrap="square" rtlCol="0">
            <a:spAutoFit/>
          </a:bodyPr>
          <a:lstStyle/>
          <a:p>
            <a:pPr>
              <a:spcBef>
                <a:spcPts val="200"/>
              </a:spcBef>
            </a:pPr>
            <a:r>
              <a:rPr lang="ko-KR" altLang="en-US"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모니터링 </a:t>
            </a:r>
            <a:r>
              <a:rPr lang="en-US" altLang="ko-KR"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 </a:t>
            </a:r>
            <a:r>
              <a:rPr lang="ko-KR" altLang="en-US"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데이터 수집 및 </a:t>
            </a:r>
            <a:r>
              <a:rPr lang="en-US" altLang="ko-KR"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Data Drift </a:t>
            </a:r>
            <a:r>
              <a:rPr lang="ko-KR" altLang="en-US"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탐지</a:t>
            </a:r>
            <a:endParaRPr lang="en-US" altLang="ko-KR"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endParaRPr>
          </a:p>
        </p:txBody>
      </p:sp>
      <p:grpSp>
        <p:nvGrpSpPr>
          <p:cNvPr id="6" name="Group 5">
            <a:extLst>
              <a:ext uri="{FF2B5EF4-FFF2-40B4-BE49-F238E27FC236}">
                <a16:creationId xmlns:a16="http://schemas.microsoft.com/office/drawing/2014/main" id="{1557E54B-7C13-45A1-A51E-E1CF4515CC5C}"/>
              </a:ext>
            </a:extLst>
          </p:cNvPr>
          <p:cNvGrpSpPr/>
          <p:nvPr/>
        </p:nvGrpSpPr>
        <p:grpSpPr>
          <a:xfrm>
            <a:off x="3752850" y="779883"/>
            <a:ext cx="7929865" cy="3341256"/>
            <a:chOff x="3752850" y="779883"/>
            <a:chExt cx="7929865" cy="3341256"/>
          </a:xfrm>
        </p:grpSpPr>
        <p:pic>
          <p:nvPicPr>
            <p:cNvPr id="22" name="Picture 21" descr="A screenshot of a cell phone&#10;&#10;Description automatically generated">
              <a:extLst>
                <a:ext uri="{FF2B5EF4-FFF2-40B4-BE49-F238E27FC236}">
                  <a16:creationId xmlns:a16="http://schemas.microsoft.com/office/drawing/2014/main" id="{4B9ACC01-A92D-41FD-A9CC-3BC34581FCC2}"/>
                </a:ext>
              </a:extLst>
            </p:cNvPr>
            <p:cNvPicPr>
              <a:picLocks noChangeAspect="1"/>
            </p:cNvPicPr>
            <p:nvPr/>
          </p:nvPicPr>
          <p:blipFill rotWithShape="1">
            <a:blip r:embed="rId3"/>
            <a:srcRect r="51150"/>
            <a:stretch/>
          </p:blipFill>
          <p:spPr>
            <a:xfrm>
              <a:off x="3752850" y="878853"/>
              <a:ext cx="3755453" cy="3164618"/>
            </a:xfrm>
            <a:prstGeom prst="rect">
              <a:avLst/>
            </a:prstGeom>
          </p:spPr>
        </p:pic>
        <p:pic>
          <p:nvPicPr>
            <p:cNvPr id="23" name="Picture 22">
              <a:extLst>
                <a:ext uri="{FF2B5EF4-FFF2-40B4-BE49-F238E27FC236}">
                  <a16:creationId xmlns:a16="http://schemas.microsoft.com/office/drawing/2014/main" id="{D4E633F3-AF1F-4928-8128-B926D319C80E}"/>
                </a:ext>
              </a:extLst>
            </p:cNvPr>
            <p:cNvPicPr>
              <a:picLocks noChangeAspect="1"/>
            </p:cNvPicPr>
            <p:nvPr/>
          </p:nvPicPr>
          <p:blipFill rotWithShape="1">
            <a:blip r:embed="rId3"/>
            <a:srcRect l="49410"/>
            <a:stretch/>
          </p:blipFill>
          <p:spPr>
            <a:xfrm>
              <a:off x="7576392" y="779883"/>
              <a:ext cx="4106323" cy="3341256"/>
            </a:xfrm>
            <a:prstGeom prst="rect">
              <a:avLst/>
            </a:prstGeom>
          </p:spPr>
        </p:pic>
      </p:grpSp>
      <p:grpSp>
        <p:nvGrpSpPr>
          <p:cNvPr id="4" name="Group 3">
            <a:extLst>
              <a:ext uri="{FF2B5EF4-FFF2-40B4-BE49-F238E27FC236}">
                <a16:creationId xmlns:a16="http://schemas.microsoft.com/office/drawing/2014/main" id="{B7A2F86F-3B96-4D6A-8B77-77BC981F4C70}"/>
              </a:ext>
            </a:extLst>
          </p:cNvPr>
          <p:cNvGrpSpPr/>
          <p:nvPr/>
        </p:nvGrpSpPr>
        <p:grpSpPr>
          <a:xfrm>
            <a:off x="509285" y="779883"/>
            <a:ext cx="2397585" cy="3520726"/>
            <a:chOff x="640890" y="874532"/>
            <a:chExt cx="2986390" cy="4385355"/>
          </a:xfrm>
        </p:grpSpPr>
        <p:pic>
          <p:nvPicPr>
            <p:cNvPr id="2" name="Picture 1">
              <a:extLst>
                <a:ext uri="{FF2B5EF4-FFF2-40B4-BE49-F238E27FC236}">
                  <a16:creationId xmlns:a16="http://schemas.microsoft.com/office/drawing/2014/main" id="{28975A66-8EC5-4456-B12B-4B35AA517277}"/>
                </a:ext>
              </a:extLst>
            </p:cNvPr>
            <p:cNvPicPr>
              <a:picLocks noChangeAspect="1"/>
            </p:cNvPicPr>
            <p:nvPr/>
          </p:nvPicPr>
          <p:blipFill>
            <a:blip r:embed="rId4"/>
            <a:stretch>
              <a:fillRect/>
            </a:stretch>
          </p:blipFill>
          <p:spPr>
            <a:xfrm>
              <a:off x="640890" y="874532"/>
              <a:ext cx="2986390" cy="4385355"/>
            </a:xfrm>
            <a:prstGeom prst="rect">
              <a:avLst/>
            </a:prstGeom>
          </p:spPr>
        </p:pic>
        <p:sp>
          <p:nvSpPr>
            <p:cNvPr id="3" name="Rectangle 2">
              <a:extLst>
                <a:ext uri="{FF2B5EF4-FFF2-40B4-BE49-F238E27FC236}">
                  <a16:creationId xmlns:a16="http://schemas.microsoft.com/office/drawing/2014/main" id="{AF92215F-4757-48F2-AC34-2C0FD72E13D7}"/>
                </a:ext>
              </a:extLst>
            </p:cNvPr>
            <p:cNvSpPr/>
            <p:nvPr/>
          </p:nvSpPr>
          <p:spPr bwMode="auto">
            <a:xfrm>
              <a:off x="640890" y="2927609"/>
              <a:ext cx="2349960" cy="31089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ko-KR" altLang="en-US" sz="2000" baseline="-250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3" name="Picture 12">
            <a:extLst>
              <a:ext uri="{FF2B5EF4-FFF2-40B4-BE49-F238E27FC236}">
                <a16:creationId xmlns:a16="http://schemas.microsoft.com/office/drawing/2014/main" id="{27F48BA5-C0A4-4856-A673-E621E0956773}"/>
              </a:ext>
            </a:extLst>
          </p:cNvPr>
          <p:cNvPicPr>
            <a:picLocks noChangeAspect="1"/>
          </p:cNvPicPr>
          <p:nvPr/>
        </p:nvPicPr>
        <p:blipFill>
          <a:blip r:embed="rId5"/>
          <a:stretch>
            <a:fillRect/>
          </a:stretch>
        </p:blipFill>
        <p:spPr>
          <a:xfrm>
            <a:off x="546435" y="4326770"/>
            <a:ext cx="3426285" cy="1384573"/>
          </a:xfrm>
          <a:prstGeom prst="rect">
            <a:avLst/>
          </a:prstGeom>
        </p:spPr>
      </p:pic>
      <p:sp>
        <p:nvSpPr>
          <p:cNvPr id="5" name="TextBox 4">
            <a:extLst>
              <a:ext uri="{FF2B5EF4-FFF2-40B4-BE49-F238E27FC236}">
                <a16:creationId xmlns:a16="http://schemas.microsoft.com/office/drawing/2014/main" id="{12A819CB-48BF-4EB5-81AD-7D5D5E1EBE76}"/>
              </a:ext>
            </a:extLst>
          </p:cNvPr>
          <p:cNvSpPr txBox="1"/>
          <p:nvPr/>
        </p:nvSpPr>
        <p:spPr>
          <a:xfrm>
            <a:off x="5089065" y="4197292"/>
            <a:ext cx="5455110" cy="1123384"/>
          </a:xfrm>
          <a:prstGeom prst="rect">
            <a:avLst/>
          </a:prstGeom>
          <a:noFill/>
        </p:spPr>
        <p:txBody>
          <a:bodyPr wrap="square" lIns="0" tIns="0" rIns="0" bIns="0" rtlCol="0">
            <a:spAutoFit/>
          </a:bodyPr>
          <a:lstStyle/>
          <a:p>
            <a:pPr defTabSz="932597" latinLnBrk="0">
              <a:spcBef>
                <a:spcPts val="600"/>
              </a:spcBef>
            </a:pPr>
            <a:r>
              <a:rPr lang="en-US" altLang="ko-KR" sz="1400" b="1" dirty="0">
                <a:gradFill>
                  <a:gsLst>
                    <a:gs pos="2917">
                      <a:srgbClr val="1A1A1A"/>
                    </a:gs>
                    <a:gs pos="30000">
                      <a:srgbClr val="1A1A1A"/>
                    </a:gs>
                  </a:gsLst>
                  <a:lin ang="5400000" scaled="0"/>
                </a:gradFill>
                <a:latin typeface="Segoe UI"/>
              </a:rPr>
              <a:t>Data</a:t>
            </a:r>
            <a:r>
              <a:rPr lang="ko-KR" altLang="en-US" sz="1400" b="1" dirty="0">
                <a:gradFill>
                  <a:gsLst>
                    <a:gs pos="2917">
                      <a:srgbClr val="1A1A1A"/>
                    </a:gs>
                    <a:gs pos="30000">
                      <a:srgbClr val="1A1A1A"/>
                    </a:gs>
                  </a:gsLst>
                  <a:lin ang="5400000" scaled="0"/>
                </a:gradFill>
                <a:latin typeface="Segoe UI"/>
              </a:rPr>
              <a:t> </a:t>
            </a:r>
            <a:r>
              <a:rPr lang="en-US" altLang="ko-KR" sz="1400" b="1" dirty="0">
                <a:gradFill>
                  <a:gsLst>
                    <a:gs pos="2917">
                      <a:srgbClr val="1A1A1A"/>
                    </a:gs>
                    <a:gs pos="30000">
                      <a:srgbClr val="1A1A1A"/>
                    </a:gs>
                  </a:gsLst>
                  <a:lin ang="5400000" scaled="0"/>
                </a:gradFill>
                <a:latin typeface="Segoe UI"/>
              </a:rPr>
              <a:t>Drift</a:t>
            </a:r>
            <a:r>
              <a:rPr lang="ko-KR" altLang="en-US" sz="1400" b="1" dirty="0">
                <a:gradFill>
                  <a:gsLst>
                    <a:gs pos="2917">
                      <a:srgbClr val="1A1A1A"/>
                    </a:gs>
                    <a:gs pos="30000">
                      <a:srgbClr val="1A1A1A"/>
                    </a:gs>
                  </a:gsLst>
                  <a:lin ang="5400000" scaled="0"/>
                </a:gradFill>
                <a:latin typeface="Segoe UI"/>
              </a:rPr>
              <a:t> 모니터링</a:t>
            </a:r>
            <a:endParaRPr lang="en-US" altLang="ko-KR" sz="1400" b="1" dirty="0">
              <a:gradFill>
                <a:gsLst>
                  <a:gs pos="2917">
                    <a:srgbClr val="1A1A1A"/>
                  </a:gs>
                  <a:gs pos="30000">
                    <a:srgbClr val="1A1A1A"/>
                  </a:gs>
                </a:gsLst>
                <a:lin ang="5400000" scaled="0"/>
              </a:gradFill>
              <a:latin typeface="Segoe UI"/>
            </a:endParaRPr>
          </a:p>
          <a:p>
            <a:pPr marL="285750" indent="-285750" defTabSz="932597" latinLnBrk="0">
              <a:spcBef>
                <a:spcPts val="600"/>
              </a:spcBef>
              <a:buFont typeface="Arial" panose="020B0604020202020204" pitchFamily="34" charset="0"/>
              <a:buChar char="•"/>
            </a:pPr>
            <a:r>
              <a:rPr lang="ko-KR" altLang="en-US" sz="1100" dirty="0">
                <a:gradFill>
                  <a:gsLst>
                    <a:gs pos="2917">
                      <a:srgbClr val="1A1A1A"/>
                    </a:gs>
                    <a:gs pos="30000">
                      <a:srgbClr val="1A1A1A"/>
                    </a:gs>
                  </a:gsLst>
                  <a:lin ang="5400000" scaled="0"/>
                </a:gradFill>
                <a:latin typeface="Segoe UI"/>
              </a:rPr>
              <a:t>위 예시는 특정 기간동안 수집된 추론용 데이터와 모델 </a:t>
            </a:r>
            <a:r>
              <a:rPr lang="ko-KR" altLang="en-US" sz="1100" dirty="0" err="1">
                <a:gradFill>
                  <a:gsLst>
                    <a:gs pos="2917">
                      <a:srgbClr val="1A1A1A"/>
                    </a:gs>
                    <a:gs pos="30000">
                      <a:srgbClr val="1A1A1A"/>
                    </a:gs>
                  </a:gsLst>
                  <a:lin ang="5400000" scaled="0"/>
                </a:gradFill>
                <a:latin typeface="Segoe UI"/>
              </a:rPr>
              <a:t>학습시</a:t>
            </a:r>
            <a:r>
              <a:rPr lang="ko-KR" altLang="en-US" sz="1100" dirty="0">
                <a:gradFill>
                  <a:gsLst>
                    <a:gs pos="2917">
                      <a:srgbClr val="1A1A1A"/>
                    </a:gs>
                    <a:gs pos="30000">
                      <a:srgbClr val="1A1A1A"/>
                    </a:gs>
                  </a:gsLst>
                  <a:lin ang="5400000" scaled="0"/>
                </a:gradFill>
                <a:latin typeface="Segoe UI"/>
              </a:rPr>
              <a:t> 활용됐던 학습 데이터의 패턴 차이를 시각화한 것이며</a:t>
            </a:r>
            <a:r>
              <a:rPr lang="en-US" altLang="ko-KR" sz="1100" dirty="0">
                <a:gradFill>
                  <a:gsLst>
                    <a:gs pos="2917">
                      <a:srgbClr val="1A1A1A"/>
                    </a:gs>
                    <a:gs pos="30000">
                      <a:srgbClr val="1A1A1A"/>
                    </a:gs>
                  </a:gsLst>
                  <a:lin ang="5400000" scaled="0"/>
                </a:gradFill>
                <a:latin typeface="Segoe UI"/>
              </a:rPr>
              <a:t>, </a:t>
            </a:r>
            <a:r>
              <a:rPr lang="ko-KR" altLang="en-US" sz="1100" dirty="0">
                <a:gradFill>
                  <a:gsLst>
                    <a:gs pos="2917">
                      <a:srgbClr val="1A1A1A"/>
                    </a:gs>
                    <a:gs pos="30000">
                      <a:srgbClr val="1A1A1A"/>
                    </a:gs>
                  </a:gsLst>
                  <a:lin ang="5400000" scaled="0"/>
                </a:gradFill>
                <a:latin typeface="Segoe UI"/>
              </a:rPr>
              <a:t>실제 </a:t>
            </a:r>
            <a:r>
              <a:rPr lang="en-US" altLang="ko-KR" sz="1100" dirty="0">
                <a:gradFill>
                  <a:gsLst>
                    <a:gs pos="2917">
                      <a:srgbClr val="1A1A1A"/>
                    </a:gs>
                    <a:gs pos="30000">
                      <a:srgbClr val="1A1A1A"/>
                    </a:gs>
                  </a:gsLst>
                  <a:lin ang="5400000" scaled="0"/>
                </a:gradFill>
                <a:latin typeface="Segoe UI"/>
              </a:rPr>
              <a:t>Azure ML</a:t>
            </a:r>
            <a:r>
              <a:rPr lang="ko-KR" altLang="en-US" sz="1100" dirty="0">
                <a:gradFill>
                  <a:gsLst>
                    <a:gs pos="2917">
                      <a:srgbClr val="1A1A1A"/>
                    </a:gs>
                    <a:gs pos="30000">
                      <a:srgbClr val="1A1A1A"/>
                    </a:gs>
                  </a:gsLst>
                  <a:lin ang="5400000" scaled="0"/>
                </a:gradFill>
                <a:latin typeface="Segoe UI"/>
              </a:rPr>
              <a:t>에서 제공하는 시각화 결과임</a:t>
            </a:r>
            <a:endParaRPr lang="en-US" altLang="ko-KR" sz="1100" dirty="0">
              <a:gradFill>
                <a:gsLst>
                  <a:gs pos="2917">
                    <a:srgbClr val="1A1A1A"/>
                  </a:gs>
                  <a:gs pos="30000">
                    <a:srgbClr val="1A1A1A"/>
                  </a:gs>
                </a:gsLst>
                <a:lin ang="5400000" scaled="0"/>
              </a:gradFill>
              <a:latin typeface="Segoe UI"/>
            </a:endParaRPr>
          </a:p>
          <a:p>
            <a:pPr marL="285750" indent="-285750" defTabSz="932597" latinLnBrk="0">
              <a:spcBef>
                <a:spcPts val="600"/>
              </a:spcBef>
              <a:buFont typeface="Arial" panose="020B0604020202020204" pitchFamily="34" charset="0"/>
              <a:buChar char="•"/>
            </a:pPr>
            <a:r>
              <a:rPr lang="ko-KR" altLang="en-US" sz="1100" dirty="0">
                <a:gradFill>
                  <a:gsLst>
                    <a:gs pos="2917">
                      <a:srgbClr val="1A1A1A"/>
                    </a:gs>
                    <a:gs pos="30000">
                      <a:srgbClr val="1A1A1A"/>
                    </a:gs>
                  </a:gsLst>
                  <a:lin ang="5400000" scaled="0"/>
                </a:gradFill>
                <a:latin typeface="Segoe UI"/>
              </a:rPr>
              <a:t>어떤 </a:t>
            </a:r>
            <a:r>
              <a:rPr lang="en-US" altLang="ko-KR" sz="1100" dirty="0">
                <a:gradFill>
                  <a:gsLst>
                    <a:gs pos="2917">
                      <a:srgbClr val="1A1A1A"/>
                    </a:gs>
                    <a:gs pos="30000">
                      <a:srgbClr val="1A1A1A"/>
                    </a:gs>
                  </a:gsLst>
                  <a:lin ang="5400000" scaled="0"/>
                </a:gradFill>
                <a:latin typeface="Segoe UI"/>
              </a:rPr>
              <a:t>Feature</a:t>
            </a:r>
            <a:r>
              <a:rPr lang="ko-KR" altLang="en-US" sz="1100" dirty="0">
                <a:gradFill>
                  <a:gsLst>
                    <a:gs pos="2917">
                      <a:srgbClr val="1A1A1A"/>
                    </a:gs>
                    <a:gs pos="30000">
                      <a:srgbClr val="1A1A1A"/>
                    </a:gs>
                  </a:gsLst>
                  <a:lin ang="5400000" scaled="0"/>
                </a:gradFill>
                <a:latin typeface="Segoe UI"/>
              </a:rPr>
              <a:t>가 차이를 </a:t>
            </a:r>
            <a:r>
              <a:rPr lang="ko-KR" altLang="en-US" sz="1100" dirty="0" err="1">
                <a:gradFill>
                  <a:gsLst>
                    <a:gs pos="2917">
                      <a:srgbClr val="1A1A1A"/>
                    </a:gs>
                    <a:gs pos="30000">
                      <a:srgbClr val="1A1A1A"/>
                    </a:gs>
                  </a:gsLst>
                  <a:lin ang="5400000" scaled="0"/>
                </a:gradFill>
                <a:latin typeface="Segoe UI"/>
              </a:rPr>
              <a:t>발생시켰는지까지</a:t>
            </a:r>
            <a:r>
              <a:rPr lang="ko-KR" altLang="en-US" sz="1100" dirty="0">
                <a:gradFill>
                  <a:gsLst>
                    <a:gs pos="2917">
                      <a:srgbClr val="1A1A1A"/>
                    </a:gs>
                    <a:gs pos="30000">
                      <a:srgbClr val="1A1A1A"/>
                    </a:gs>
                  </a:gsLst>
                  <a:lin ang="5400000" scaled="0"/>
                </a:gradFill>
                <a:latin typeface="Segoe UI"/>
              </a:rPr>
              <a:t> 연계 분석 가능</a:t>
            </a:r>
            <a:endParaRPr lang="en-US" altLang="ko-KR" sz="1100" dirty="0">
              <a:gradFill>
                <a:gsLst>
                  <a:gs pos="2917">
                    <a:srgbClr val="1A1A1A"/>
                  </a:gs>
                  <a:gs pos="30000">
                    <a:srgbClr val="1A1A1A"/>
                  </a:gs>
                </a:gsLst>
                <a:lin ang="5400000" scaled="0"/>
              </a:gradFill>
              <a:latin typeface="Segoe UI"/>
            </a:endParaRPr>
          </a:p>
          <a:p>
            <a:pPr marL="742950" lvl="1" indent="-285750" defTabSz="932597" latinLnBrk="0">
              <a:spcBef>
                <a:spcPts val="600"/>
              </a:spcBef>
              <a:buFont typeface="Arial" panose="020B0604020202020204" pitchFamily="34" charset="0"/>
              <a:buChar char="•"/>
            </a:pPr>
            <a:r>
              <a:rPr lang="en-US" altLang="ko-KR" sz="1100" dirty="0">
                <a:gradFill>
                  <a:gsLst>
                    <a:gs pos="2917">
                      <a:srgbClr val="1A1A1A"/>
                    </a:gs>
                    <a:gs pos="30000">
                      <a:srgbClr val="1A1A1A"/>
                    </a:gs>
                  </a:gsLst>
                  <a:lin ang="5400000" scaled="0"/>
                </a:gradFill>
                <a:latin typeface="Segoe UI"/>
              </a:rPr>
              <a:t>Explainer </a:t>
            </a:r>
            <a:r>
              <a:rPr lang="ko-KR" altLang="en-US" sz="1100" dirty="0">
                <a:gradFill>
                  <a:gsLst>
                    <a:gs pos="2917">
                      <a:srgbClr val="1A1A1A"/>
                    </a:gs>
                    <a:gs pos="30000">
                      <a:srgbClr val="1A1A1A"/>
                    </a:gs>
                  </a:gsLst>
                  <a:lin ang="5400000" scaled="0"/>
                </a:gradFill>
                <a:latin typeface="Segoe UI"/>
              </a:rPr>
              <a:t>기능 사용</a:t>
            </a:r>
            <a:endParaRPr lang="en-US" altLang="ko-KR" sz="1100" dirty="0">
              <a:gradFill>
                <a:gsLst>
                  <a:gs pos="2917">
                    <a:srgbClr val="1A1A1A"/>
                  </a:gs>
                  <a:gs pos="30000">
                    <a:srgbClr val="1A1A1A"/>
                  </a:gs>
                </a:gsLst>
                <a:lin ang="5400000" scaled="0"/>
              </a:gradFill>
              <a:latin typeface="Segoe UI"/>
            </a:endParaRPr>
          </a:p>
        </p:txBody>
      </p:sp>
      <p:sp>
        <p:nvSpPr>
          <p:cNvPr id="17" name="TextBox 16">
            <a:extLst>
              <a:ext uri="{FF2B5EF4-FFF2-40B4-BE49-F238E27FC236}">
                <a16:creationId xmlns:a16="http://schemas.microsoft.com/office/drawing/2014/main" id="{0AB67009-9DD1-417C-A62F-83BD71AADDEC}"/>
              </a:ext>
            </a:extLst>
          </p:cNvPr>
          <p:cNvSpPr txBox="1"/>
          <p:nvPr/>
        </p:nvSpPr>
        <p:spPr>
          <a:xfrm>
            <a:off x="546435" y="5811560"/>
            <a:ext cx="3426285" cy="1046440"/>
          </a:xfrm>
          <a:prstGeom prst="rect">
            <a:avLst/>
          </a:prstGeom>
          <a:noFill/>
        </p:spPr>
        <p:txBody>
          <a:bodyPr wrap="square" lIns="0" tIns="0" rIns="0" bIns="0" rtlCol="0">
            <a:spAutoFit/>
          </a:bodyPr>
          <a:lstStyle/>
          <a:p>
            <a:pPr defTabSz="932597" latinLnBrk="0">
              <a:spcBef>
                <a:spcPts val="600"/>
              </a:spcBef>
            </a:pPr>
            <a:r>
              <a:rPr lang="en-US" altLang="ko-KR" sz="1400" b="1" dirty="0">
                <a:gradFill>
                  <a:gsLst>
                    <a:gs pos="2917">
                      <a:srgbClr val="1A1A1A"/>
                    </a:gs>
                    <a:gs pos="30000">
                      <a:srgbClr val="1A1A1A"/>
                    </a:gs>
                  </a:gsLst>
                  <a:lin ang="5400000" scaled="0"/>
                </a:gradFill>
                <a:latin typeface="Segoe UI"/>
              </a:rPr>
              <a:t>Data</a:t>
            </a:r>
            <a:r>
              <a:rPr lang="ko-KR" altLang="en-US" sz="1400" b="1" dirty="0">
                <a:gradFill>
                  <a:gsLst>
                    <a:gs pos="2917">
                      <a:srgbClr val="1A1A1A"/>
                    </a:gs>
                    <a:gs pos="30000">
                      <a:srgbClr val="1A1A1A"/>
                    </a:gs>
                  </a:gsLst>
                  <a:lin ang="5400000" scaled="0"/>
                </a:gradFill>
                <a:latin typeface="Segoe UI"/>
              </a:rPr>
              <a:t> 수집</a:t>
            </a:r>
            <a:endParaRPr lang="en-US" altLang="ko-KR" sz="1400" b="1" dirty="0">
              <a:gradFill>
                <a:gsLst>
                  <a:gs pos="2917">
                    <a:srgbClr val="1A1A1A"/>
                  </a:gs>
                  <a:gs pos="30000">
                    <a:srgbClr val="1A1A1A"/>
                  </a:gs>
                </a:gsLst>
                <a:lin ang="5400000" scaled="0"/>
              </a:gradFill>
              <a:latin typeface="Segoe UI"/>
            </a:endParaRPr>
          </a:p>
          <a:p>
            <a:pPr marL="285750" indent="-285750" defTabSz="932597" latinLnBrk="0">
              <a:spcBef>
                <a:spcPts val="600"/>
              </a:spcBef>
              <a:buFont typeface="Arial" panose="020B0604020202020204" pitchFamily="34" charset="0"/>
              <a:buChar char="•"/>
            </a:pPr>
            <a:r>
              <a:rPr lang="ko-KR" altLang="en-US" sz="1100" dirty="0">
                <a:gradFill>
                  <a:gsLst>
                    <a:gs pos="2917">
                      <a:srgbClr val="1A1A1A"/>
                    </a:gs>
                    <a:gs pos="30000">
                      <a:srgbClr val="1A1A1A"/>
                    </a:gs>
                  </a:gsLst>
                  <a:lin ang="5400000" scaled="0"/>
                </a:gradFill>
                <a:latin typeface="Segoe UI"/>
              </a:rPr>
              <a:t>서비스 </a:t>
            </a:r>
            <a:r>
              <a:rPr lang="ko-KR" altLang="en-US" sz="1100" dirty="0" err="1">
                <a:gradFill>
                  <a:gsLst>
                    <a:gs pos="2917">
                      <a:srgbClr val="1A1A1A"/>
                    </a:gs>
                    <a:gs pos="30000">
                      <a:srgbClr val="1A1A1A"/>
                    </a:gs>
                  </a:gsLst>
                  <a:lin ang="5400000" scaled="0"/>
                </a:gradFill>
                <a:latin typeface="Segoe UI"/>
              </a:rPr>
              <a:t>배포시</a:t>
            </a:r>
            <a:r>
              <a:rPr lang="ko-KR" altLang="en-US" sz="1100" dirty="0">
                <a:gradFill>
                  <a:gsLst>
                    <a:gs pos="2917">
                      <a:srgbClr val="1A1A1A"/>
                    </a:gs>
                    <a:gs pos="30000">
                      <a:srgbClr val="1A1A1A"/>
                    </a:gs>
                  </a:gsLst>
                  <a:lin ang="5400000" scaled="0"/>
                </a:gradFill>
                <a:latin typeface="Segoe UI"/>
              </a:rPr>
              <a:t> 옵션 체크를 하면 자동으로 배포된 서비스에 들어오는 입</a:t>
            </a:r>
            <a:r>
              <a:rPr lang="en-US" altLang="ko-KR" sz="1100" dirty="0">
                <a:gradFill>
                  <a:gsLst>
                    <a:gs pos="2917">
                      <a:srgbClr val="1A1A1A"/>
                    </a:gs>
                    <a:gs pos="30000">
                      <a:srgbClr val="1A1A1A"/>
                    </a:gs>
                  </a:gsLst>
                  <a:lin ang="5400000" scaled="0"/>
                </a:gradFill>
                <a:latin typeface="Segoe UI"/>
              </a:rPr>
              <a:t>/</a:t>
            </a:r>
            <a:r>
              <a:rPr lang="ko-KR" altLang="en-US" sz="1100" dirty="0">
                <a:gradFill>
                  <a:gsLst>
                    <a:gs pos="2917">
                      <a:srgbClr val="1A1A1A"/>
                    </a:gs>
                    <a:gs pos="30000">
                      <a:srgbClr val="1A1A1A"/>
                    </a:gs>
                  </a:gsLst>
                  <a:lin ang="5400000" scaled="0"/>
                </a:gradFill>
                <a:latin typeface="Segoe UI"/>
              </a:rPr>
              <a:t>출력 데이터가 수집됨</a:t>
            </a:r>
            <a:endParaRPr lang="en-US" altLang="ko-KR" sz="1100" dirty="0">
              <a:gradFill>
                <a:gsLst>
                  <a:gs pos="2917">
                    <a:srgbClr val="1A1A1A"/>
                  </a:gs>
                  <a:gs pos="30000">
                    <a:srgbClr val="1A1A1A"/>
                  </a:gs>
                </a:gsLst>
                <a:lin ang="5400000" scaled="0"/>
              </a:gradFill>
              <a:latin typeface="Segoe UI"/>
            </a:endParaRPr>
          </a:p>
          <a:p>
            <a:pPr marL="285750" indent="-285750" defTabSz="932597" latinLnBrk="0">
              <a:spcBef>
                <a:spcPts val="600"/>
              </a:spcBef>
              <a:buFont typeface="Arial" panose="020B0604020202020204" pitchFamily="34" charset="0"/>
              <a:buChar char="•"/>
            </a:pPr>
            <a:r>
              <a:rPr lang="ko-KR" altLang="en-US" sz="1100" dirty="0" err="1">
                <a:gradFill>
                  <a:gsLst>
                    <a:gs pos="2917">
                      <a:srgbClr val="1A1A1A"/>
                    </a:gs>
                    <a:gs pos="30000">
                      <a:srgbClr val="1A1A1A"/>
                    </a:gs>
                  </a:gsLst>
                  <a:lin ang="5400000" scaled="0"/>
                </a:gradFill>
                <a:latin typeface="Segoe UI"/>
              </a:rPr>
              <a:t>아랫쪽</a:t>
            </a:r>
            <a:r>
              <a:rPr lang="ko-KR" altLang="en-US" sz="1100" dirty="0">
                <a:gradFill>
                  <a:gsLst>
                    <a:gs pos="2917">
                      <a:srgbClr val="1A1A1A"/>
                    </a:gs>
                    <a:gs pos="30000">
                      <a:srgbClr val="1A1A1A"/>
                    </a:gs>
                  </a:gsLst>
                  <a:lin ang="5400000" scaled="0"/>
                </a:gradFill>
                <a:latin typeface="Segoe UI"/>
              </a:rPr>
              <a:t> 스크린샷은 수집된 데이터를 분석하기 위해 </a:t>
            </a:r>
            <a:r>
              <a:rPr lang="en-US" altLang="ko-KR" sz="1100" dirty="0">
                <a:gradFill>
                  <a:gsLst>
                    <a:gs pos="2917">
                      <a:srgbClr val="1A1A1A"/>
                    </a:gs>
                    <a:gs pos="30000">
                      <a:srgbClr val="1A1A1A"/>
                    </a:gs>
                  </a:gsLst>
                  <a:lin ang="5400000" scaled="0"/>
                </a:gradFill>
                <a:latin typeface="Segoe UI"/>
              </a:rPr>
              <a:t>Power BI</a:t>
            </a:r>
            <a:r>
              <a:rPr lang="ko-KR" altLang="en-US" sz="1100" dirty="0">
                <a:gradFill>
                  <a:gsLst>
                    <a:gs pos="2917">
                      <a:srgbClr val="1A1A1A"/>
                    </a:gs>
                    <a:gs pos="30000">
                      <a:srgbClr val="1A1A1A"/>
                    </a:gs>
                  </a:gsLst>
                  <a:lin ang="5400000" scaled="0"/>
                </a:gradFill>
                <a:latin typeface="Segoe UI"/>
              </a:rPr>
              <a:t>에서 읽어오는 예시임</a:t>
            </a:r>
            <a:endParaRPr lang="en-US" altLang="ko-KR" sz="1100" dirty="0">
              <a:gradFill>
                <a:gsLst>
                  <a:gs pos="2917">
                    <a:srgbClr val="1A1A1A"/>
                  </a:gs>
                  <a:gs pos="30000">
                    <a:srgbClr val="1A1A1A"/>
                  </a:gs>
                </a:gsLst>
                <a:lin ang="5400000" scaled="0"/>
              </a:gradFill>
              <a:latin typeface="Segoe UI"/>
            </a:endParaRPr>
          </a:p>
        </p:txBody>
      </p:sp>
    </p:spTree>
    <p:extLst>
      <p:ext uri="{BB962C8B-B14F-4D97-AF65-F5344CB8AC3E}">
        <p14:creationId xmlns:p14="http://schemas.microsoft.com/office/powerpoint/2010/main" val="1422715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직선 연결선 25"/>
          <p:cNvCxnSpPr/>
          <p:nvPr/>
        </p:nvCxnSpPr>
        <p:spPr>
          <a:xfrm>
            <a:off x="509285" y="732381"/>
            <a:ext cx="11096296" cy="0"/>
          </a:xfrm>
          <a:prstGeom prst="line">
            <a:avLst/>
          </a:prstGeom>
          <a:ln w="19050"/>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8D1DBA9D-92ED-4CA0-89DE-D99832BEE8B1}"/>
              </a:ext>
            </a:extLst>
          </p:cNvPr>
          <p:cNvSpPr txBox="1"/>
          <p:nvPr/>
        </p:nvSpPr>
        <p:spPr>
          <a:xfrm>
            <a:off x="444736" y="346326"/>
            <a:ext cx="8353824" cy="338554"/>
          </a:xfrm>
          <a:prstGeom prst="rect">
            <a:avLst/>
          </a:prstGeom>
          <a:noFill/>
        </p:spPr>
        <p:txBody>
          <a:bodyPr wrap="square" rtlCol="0">
            <a:spAutoFit/>
          </a:bodyPr>
          <a:lstStyle/>
          <a:p>
            <a:pPr>
              <a:spcBef>
                <a:spcPts val="200"/>
              </a:spcBef>
            </a:pPr>
            <a:r>
              <a:rPr lang="en-US" altLang="ko-KR"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Explainer</a:t>
            </a:r>
          </a:p>
        </p:txBody>
      </p:sp>
      <p:sp>
        <p:nvSpPr>
          <p:cNvPr id="2" name="TextBox 1">
            <a:extLst>
              <a:ext uri="{FF2B5EF4-FFF2-40B4-BE49-F238E27FC236}">
                <a16:creationId xmlns:a16="http://schemas.microsoft.com/office/drawing/2014/main" id="{8968CB84-5CB9-451B-B802-EB9865BEE11D}"/>
              </a:ext>
            </a:extLst>
          </p:cNvPr>
          <p:cNvSpPr txBox="1"/>
          <p:nvPr/>
        </p:nvSpPr>
        <p:spPr>
          <a:xfrm>
            <a:off x="6534151" y="1138738"/>
            <a:ext cx="4191000" cy="1708160"/>
          </a:xfrm>
          <a:prstGeom prst="rect">
            <a:avLst/>
          </a:prstGeom>
          <a:noFill/>
        </p:spPr>
        <p:txBody>
          <a:bodyPr wrap="square" lIns="0" tIns="0" rIns="0" bIns="0" rtlCol="0">
            <a:spAutoFit/>
          </a:bodyPr>
          <a:lstStyle/>
          <a:p>
            <a:pPr defTabSz="932597" latinLnBrk="0">
              <a:spcBef>
                <a:spcPts val="600"/>
              </a:spcBef>
            </a:pPr>
            <a:r>
              <a:rPr lang="en-US" altLang="ko-KR" sz="1400" b="1" dirty="0">
                <a:gradFill>
                  <a:gsLst>
                    <a:gs pos="2917">
                      <a:srgbClr val="1A1A1A"/>
                    </a:gs>
                    <a:gs pos="30000">
                      <a:srgbClr val="1A1A1A"/>
                    </a:gs>
                  </a:gsLst>
                  <a:lin ang="5400000" scaled="0"/>
                </a:gradFill>
                <a:latin typeface="Segoe UI"/>
              </a:rPr>
              <a:t>Explainer </a:t>
            </a:r>
            <a:r>
              <a:rPr lang="ko-KR" altLang="en-US" sz="1400" b="1" dirty="0">
                <a:gradFill>
                  <a:gsLst>
                    <a:gs pos="2917">
                      <a:srgbClr val="1A1A1A"/>
                    </a:gs>
                    <a:gs pos="30000">
                      <a:srgbClr val="1A1A1A"/>
                    </a:gs>
                  </a:gsLst>
                  <a:lin ang="5400000" scaled="0"/>
                </a:gradFill>
                <a:latin typeface="Segoe UI"/>
              </a:rPr>
              <a:t>기능 제공</a:t>
            </a:r>
            <a:endParaRPr lang="en-US" altLang="ko-KR" sz="1400" b="1" dirty="0">
              <a:gradFill>
                <a:gsLst>
                  <a:gs pos="2917">
                    <a:srgbClr val="1A1A1A"/>
                  </a:gs>
                  <a:gs pos="30000">
                    <a:srgbClr val="1A1A1A"/>
                  </a:gs>
                </a:gsLst>
                <a:lin ang="5400000" scaled="0"/>
              </a:gradFill>
              <a:latin typeface="Segoe UI"/>
            </a:endParaRPr>
          </a:p>
          <a:p>
            <a:pPr marL="285750" indent="-285750" defTabSz="932597" latinLnBrk="0">
              <a:spcBef>
                <a:spcPts val="600"/>
              </a:spcBef>
              <a:buFont typeface="Arial" panose="020B0604020202020204" pitchFamily="34" charset="0"/>
              <a:buChar char="•"/>
            </a:pPr>
            <a:r>
              <a:rPr lang="ko-KR" altLang="en-US" sz="1100" dirty="0">
                <a:gradFill>
                  <a:gsLst>
                    <a:gs pos="2917">
                      <a:srgbClr val="1A1A1A"/>
                    </a:gs>
                    <a:gs pos="30000">
                      <a:srgbClr val="1A1A1A"/>
                    </a:gs>
                  </a:gsLst>
                  <a:lin ang="5400000" scaled="0"/>
                </a:gradFill>
                <a:latin typeface="Segoe UI"/>
              </a:rPr>
              <a:t>머신러닝 모델의 성능에 가장 중요한 영향을 미치는 </a:t>
            </a:r>
            <a:r>
              <a:rPr lang="en-US" altLang="ko-KR" sz="1100" dirty="0">
                <a:gradFill>
                  <a:gsLst>
                    <a:gs pos="2917">
                      <a:srgbClr val="1A1A1A"/>
                    </a:gs>
                    <a:gs pos="30000">
                      <a:srgbClr val="1A1A1A"/>
                    </a:gs>
                  </a:gsLst>
                  <a:lin ang="5400000" scaled="0"/>
                </a:gradFill>
                <a:latin typeface="Segoe UI"/>
              </a:rPr>
              <a:t>Feature</a:t>
            </a:r>
            <a:r>
              <a:rPr lang="ko-KR" altLang="en-US" sz="1100" dirty="0">
                <a:gradFill>
                  <a:gsLst>
                    <a:gs pos="2917">
                      <a:srgbClr val="1A1A1A"/>
                    </a:gs>
                    <a:gs pos="30000">
                      <a:srgbClr val="1A1A1A"/>
                    </a:gs>
                  </a:gsLst>
                  <a:lin ang="5400000" scaled="0"/>
                </a:gradFill>
                <a:latin typeface="Segoe UI"/>
              </a:rPr>
              <a:t>를 자동으로 추출</a:t>
            </a:r>
            <a:r>
              <a:rPr lang="en-US" altLang="ko-KR" sz="1100" dirty="0">
                <a:gradFill>
                  <a:gsLst>
                    <a:gs pos="2917">
                      <a:srgbClr val="1A1A1A"/>
                    </a:gs>
                    <a:gs pos="30000">
                      <a:srgbClr val="1A1A1A"/>
                    </a:gs>
                  </a:gsLst>
                  <a:lin ang="5400000" scaled="0"/>
                </a:gradFill>
                <a:latin typeface="Segoe UI"/>
              </a:rPr>
              <a:t>/</a:t>
            </a:r>
            <a:r>
              <a:rPr lang="ko-KR" altLang="en-US" sz="1100" dirty="0" err="1">
                <a:gradFill>
                  <a:gsLst>
                    <a:gs pos="2917">
                      <a:srgbClr val="1A1A1A"/>
                    </a:gs>
                    <a:gs pos="30000">
                      <a:srgbClr val="1A1A1A"/>
                    </a:gs>
                  </a:gsLst>
                  <a:lin ang="5400000" scaled="0"/>
                </a:gradFill>
                <a:latin typeface="Segoe UI"/>
              </a:rPr>
              <a:t>시각화하는</a:t>
            </a:r>
            <a:r>
              <a:rPr lang="ko-KR" altLang="en-US" sz="1100" dirty="0">
                <a:gradFill>
                  <a:gsLst>
                    <a:gs pos="2917">
                      <a:srgbClr val="1A1A1A"/>
                    </a:gs>
                    <a:gs pos="30000">
                      <a:srgbClr val="1A1A1A"/>
                    </a:gs>
                  </a:gsLst>
                  <a:lin ang="5400000" scaled="0"/>
                </a:gradFill>
                <a:latin typeface="Segoe UI"/>
              </a:rPr>
              <a:t> 기능</a:t>
            </a:r>
            <a:endParaRPr lang="en-US" altLang="ko-KR" sz="1100" dirty="0">
              <a:gradFill>
                <a:gsLst>
                  <a:gs pos="2917">
                    <a:srgbClr val="1A1A1A"/>
                  </a:gs>
                  <a:gs pos="30000">
                    <a:srgbClr val="1A1A1A"/>
                  </a:gs>
                </a:gsLst>
                <a:lin ang="5400000" scaled="0"/>
              </a:gradFill>
              <a:latin typeface="Segoe UI"/>
            </a:endParaRPr>
          </a:p>
          <a:p>
            <a:pPr marL="285750" indent="-285750" defTabSz="932597" latinLnBrk="0">
              <a:spcBef>
                <a:spcPts val="600"/>
              </a:spcBef>
              <a:buFont typeface="Arial" panose="020B0604020202020204" pitchFamily="34" charset="0"/>
              <a:buChar char="•"/>
            </a:pPr>
            <a:r>
              <a:rPr lang="ko-KR" altLang="en-US" sz="1100" dirty="0">
                <a:ln>
                  <a:solidFill>
                    <a:schemeClr val="bg1">
                      <a:lumMod val="85000"/>
                      <a:alpha val="0"/>
                    </a:schemeClr>
                  </a:solidFill>
                </a:ln>
                <a:solidFill>
                  <a:schemeClr val="tx1">
                    <a:lumMod val="85000"/>
                    <a:lumOff val="15000"/>
                  </a:schemeClr>
                </a:solidFill>
                <a:latin typeface="Segoe UI Semibold" panose="020B0702040204020203" pitchFamily="34" charset="0"/>
                <a:cs typeface="Segoe UI Semibold" panose="020B0702040204020203" pitchFamily="34" charset="0"/>
              </a:rPr>
              <a:t>지원모델</a:t>
            </a:r>
            <a:r>
              <a:rPr lang="en-US" altLang="ko-KR" sz="1100" dirty="0">
                <a:ln>
                  <a:solidFill>
                    <a:schemeClr val="bg1">
                      <a:lumMod val="85000"/>
                      <a:alpha val="0"/>
                    </a:schemeClr>
                  </a:solidFill>
                </a:ln>
                <a:solidFill>
                  <a:schemeClr val="tx1">
                    <a:lumMod val="85000"/>
                    <a:lumOff val="15000"/>
                  </a:schemeClr>
                </a:solidFill>
                <a:latin typeface="Segoe UI Semibold" panose="020B0702040204020203" pitchFamily="34" charset="0"/>
                <a:cs typeface="Segoe UI Semibold" panose="020B0702040204020203" pitchFamily="34" charset="0"/>
              </a:rPr>
              <a:t>: </a:t>
            </a:r>
            <a:r>
              <a:rPr lang="en-US" altLang="ko-KR" sz="1100" dirty="0" err="1">
                <a:ln>
                  <a:solidFill>
                    <a:schemeClr val="bg1">
                      <a:lumMod val="85000"/>
                      <a:alpha val="0"/>
                    </a:schemeClr>
                  </a:solidFill>
                </a:ln>
                <a:solidFill>
                  <a:schemeClr val="tx1">
                    <a:lumMod val="85000"/>
                    <a:lumOff val="15000"/>
                  </a:schemeClr>
                </a:solidFill>
                <a:latin typeface="Segoe UI Semibold" panose="020B0702040204020203" pitchFamily="34" charset="0"/>
                <a:cs typeface="Segoe UI Semibold" panose="020B0702040204020203" pitchFamily="34" charset="0"/>
              </a:rPr>
              <a:t>numpy.array</a:t>
            </a:r>
            <a:r>
              <a:rPr lang="en-US" altLang="ko-KR" sz="1100" dirty="0">
                <a:ln>
                  <a:solidFill>
                    <a:schemeClr val="bg1">
                      <a:lumMod val="85000"/>
                      <a:alpha val="0"/>
                    </a:schemeClr>
                  </a:solidFill>
                </a:ln>
                <a:solidFill>
                  <a:schemeClr val="tx1">
                    <a:lumMod val="85000"/>
                    <a:lumOff val="15000"/>
                  </a:schemeClr>
                </a:solidFill>
                <a:latin typeface="Segoe UI Semibold" panose="020B0702040204020203" pitchFamily="34" charset="0"/>
                <a:cs typeface="Segoe UI Semibold" panose="020B0702040204020203" pitchFamily="34" charset="0"/>
              </a:rPr>
              <a:t>, </a:t>
            </a:r>
            <a:r>
              <a:rPr lang="en-US" altLang="ko-KR" sz="1100" dirty="0" err="1">
                <a:ln>
                  <a:solidFill>
                    <a:schemeClr val="bg1">
                      <a:lumMod val="85000"/>
                      <a:alpha val="0"/>
                    </a:schemeClr>
                  </a:solidFill>
                </a:ln>
                <a:solidFill>
                  <a:schemeClr val="tx1">
                    <a:lumMod val="85000"/>
                    <a:lumOff val="15000"/>
                  </a:schemeClr>
                </a:solidFill>
                <a:latin typeface="Segoe UI Semibold" panose="020B0702040204020203" pitchFamily="34" charset="0"/>
                <a:cs typeface="Segoe UI Semibold" panose="020B0702040204020203" pitchFamily="34" charset="0"/>
              </a:rPr>
              <a:t>pandas.DataFrame</a:t>
            </a:r>
            <a:r>
              <a:rPr lang="en-US" altLang="ko-KR" sz="1100" dirty="0">
                <a:ln>
                  <a:solidFill>
                    <a:schemeClr val="bg1">
                      <a:lumMod val="85000"/>
                      <a:alpha val="0"/>
                    </a:schemeClr>
                  </a:solidFill>
                </a:ln>
                <a:solidFill>
                  <a:schemeClr val="tx1">
                    <a:lumMod val="85000"/>
                    <a:lumOff val="15000"/>
                  </a:schemeClr>
                </a:solidFill>
                <a:latin typeface="Segoe UI Semibold" panose="020B0702040204020203" pitchFamily="34" charset="0"/>
                <a:cs typeface="Segoe UI Semibold" panose="020B0702040204020203" pitchFamily="34" charset="0"/>
              </a:rPr>
              <a:t>, </a:t>
            </a:r>
            <a:r>
              <a:rPr lang="en-US" altLang="ko-KR" sz="1100" dirty="0" err="1">
                <a:ln>
                  <a:solidFill>
                    <a:schemeClr val="bg1">
                      <a:lumMod val="85000"/>
                      <a:alpha val="0"/>
                    </a:schemeClr>
                  </a:solidFill>
                </a:ln>
                <a:solidFill>
                  <a:schemeClr val="tx1">
                    <a:lumMod val="85000"/>
                    <a:lumOff val="15000"/>
                  </a:schemeClr>
                </a:solidFill>
                <a:latin typeface="Segoe UI Semibold" panose="020B0702040204020203" pitchFamily="34" charset="0"/>
                <a:cs typeface="Segoe UI Semibold" panose="020B0702040204020203" pitchFamily="34" charset="0"/>
              </a:rPr>
              <a:t>iml.datatypes.DenseData</a:t>
            </a:r>
            <a:r>
              <a:rPr lang="en-US" altLang="ko-KR" sz="1100" dirty="0">
                <a:ln>
                  <a:solidFill>
                    <a:schemeClr val="bg1">
                      <a:lumMod val="85000"/>
                      <a:alpha val="0"/>
                    </a:schemeClr>
                  </a:solidFill>
                </a:ln>
                <a:solidFill>
                  <a:schemeClr val="tx1">
                    <a:lumMod val="85000"/>
                    <a:lumOff val="15000"/>
                  </a:schemeClr>
                </a:solidFill>
                <a:latin typeface="Segoe UI Semibold" panose="020B0702040204020203" pitchFamily="34" charset="0"/>
                <a:cs typeface="Segoe UI Semibold" panose="020B0702040204020203" pitchFamily="34" charset="0"/>
              </a:rPr>
              <a:t>, </a:t>
            </a:r>
            <a:r>
              <a:rPr lang="en-US" altLang="ko-KR" sz="1100" dirty="0" err="1">
                <a:ln>
                  <a:solidFill>
                    <a:schemeClr val="bg1">
                      <a:lumMod val="85000"/>
                      <a:alpha val="0"/>
                    </a:schemeClr>
                  </a:solidFill>
                </a:ln>
                <a:solidFill>
                  <a:schemeClr val="tx1">
                    <a:lumMod val="85000"/>
                    <a:lumOff val="15000"/>
                  </a:schemeClr>
                </a:solidFill>
                <a:latin typeface="Segoe UI Semibold" panose="020B0702040204020203" pitchFamily="34" charset="0"/>
                <a:cs typeface="Segoe UI Semibold" panose="020B0702040204020203" pitchFamily="34" charset="0"/>
              </a:rPr>
              <a:t>scipy.sparse.csr_matrix</a:t>
            </a:r>
            <a:r>
              <a:rPr lang="en-US" altLang="ko-KR" sz="1100" dirty="0">
                <a:ln>
                  <a:solidFill>
                    <a:schemeClr val="bg1">
                      <a:lumMod val="85000"/>
                      <a:alpha val="0"/>
                    </a:schemeClr>
                  </a:solidFill>
                </a:ln>
                <a:solidFill>
                  <a:schemeClr val="tx1">
                    <a:lumMod val="85000"/>
                    <a:lumOff val="15000"/>
                  </a:schemeClr>
                </a:solidFill>
                <a:latin typeface="Segoe UI Semibold" panose="020B0702040204020203" pitchFamily="34" charset="0"/>
                <a:cs typeface="Segoe UI Semibold" panose="020B0702040204020203" pitchFamily="34" charset="0"/>
              </a:rPr>
              <a:t> </a:t>
            </a:r>
            <a:r>
              <a:rPr lang="ko-KR" altLang="en-US" sz="1100" dirty="0">
                <a:ln>
                  <a:solidFill>
                    <a:schemeClr val="bg1">
                      <a:lumMod val="85000"/>
                      <a:alpha val="0"/>
                    </a:schemeClr>
                  </a:solidFill>
                </a:ln>
                <a:solidFill>
                  <a:schemeClr val="tx1">
                    <a:lumMod val="85000"/>
                    <a:lumOff val="15000"/>
                  </a:schemeClr>
                </a:solidFill>
                <a:latin typeface="Segoe UI Semibold" panose="020B0702040204020203" pitchFamily="34" charset="0"/>
                <a:cs typeface="Segoe UI Semibold" panose="020B0702040204020203" pitchFamily="34" charset="0"/>
              </a:rPr>
              <a:t>데이터로 학습된 모델</a:t>
            </a:r>
            <a:endParaRPr lang="en-US" altLang="ko-KR" sz="1100" dirty="0">
              <a:ln>
                <a:solidFill>
                  <a:schemeClr val="bg1">
                    <a:lumMod val="85000"/>
                    <a:alpha val="0"/>
                  </a:schemeClr>
                </a:solidFill>
              </a:ln>
              <a:solidFill>
                <a:schemeClr val="tx1">
                  <a:lumMod val="85000"/>
                  <a:lumOff val="15000"/>
                </a:schemeClr>
              </a:solidFill>
              <a:latin typeface="Segoe UI Semibold" panose="020B0702040204020203" pitchFamily="34" charset="0"/>
              <a:cs typeface="Segoe UI Semibold" panose="020B0702040204020203" pitchFamily="34" charset="0"/>
            </a:endParaRPr>
          </a:p>
          <a:p>
            <a:pPr marL="285750" indent="-285750" defTabSz="932597" latinLnBrk="0">
              <a:spcBef>
                <a:spcPts val="600"/>
              </a:spcBef>
              <a:buFont typeface="Arial" panose="020B0604020202020204" pitchFamily="34" charset="0"/>
              <a:buChar char="•"/>
            </a:pPr>
            <a:r>
              <a:rPr lang="ko-KR" altLang="en-US" sz="1100" dirty="0">
                <a:ln>
                  <a:solidFill>
                    <a:schemeClr val="bg1">
                      <a:lumMod val="85000"/>
                      <a:alpha val="0"/>
                    </a:schemeClr>
                  </a:solidFill>
                </a:ln>
                <a:solidFill>
                  <a:schemeClr val="tx1">
                    <a:lumMod val="85000"/>
                    <a:lumOff val="15000"/>
                  </a:schemeClr>
                </a:solidFill>
                <a:latin typeface="Segoe UI Semibold" panose="020B0702040204020203" pitchFamily="34" charset="0"/>
                <a:cs typeface="Segoe UI Semibold" panose="020B0702040204020203" pitchFamily="34" charset="0"/>
              </a:rPr>
              <a:t>다양한 </a:t>
            </a:r>
            <a:r>
              <a:rPr lang="en-US" altLang="ko-KR" sz="1100" dirty="0" err="1">
                <a:ln>
                  <a:solidFill>
                    <a:schemeClr val="bg1">
                      <a:lumMod val="85000"/>
                      <a:alpha val="0"/>
                    </a:schemeClr>
                  </a:solidFill>
                </a:ln>
                <a:solidFill>
                  <a:schemeClr val="tx1">
                    <a:lumMod val="85000"/>
                    <a:lumOff val="15000"/>
                  </a:schemeClr>
                </a:solidFill>
                <a:latin typeface="Segoe UI Semibold" panose="020B0702040204020203" pitchFamily="34" charset="0"/>
                <a:cs typeface="Segoe UI Semibold" panose="020B0702040204020203" pitchFamily="34" charset="0"/>
              </a:rPr>
              <a:t>Exaplainer</a:t>
            </a:r>
            <a:r>
              <a:rPr lang="ko-KR" altLang="en-US" sz="1100" dirty="0">
                <a:ln>
                  <a:solidFill>
                    <a:schemeClr val="bg1">
                      <a:lumMod val="85000"/>
                      <a:alpha val="0"/>
                    </a:schemeClr>
                  </a:solidFill>
                </a:ln>
                <a:solidFill>
                  <a:schemeClr val="tx1">
                    <a:lumMod val="85000"/>
                    <a:lumOff val="15000"/>
                  </a:schemeClr>
                </a:solidFill>
                <a:latin typeface="Segoe UI Semibold" panose="020B0702040204020203" pitchFamily="34" charset="0"/>
                <a:cs typeface="Segoe UI Semibold" panose="020B0702040204020203" pitchFamily="34" charset="0"/>
              </a:rPr>
              <a:t>를 제공하여 대부분의 시나리오에 적용 가능</a:t>
            </a:r>
            <a:endParaRPr lang="en-US" altLang="ko-KR" sz="1100" dirty="0">
              <a:ln>
                <a:solidFill>
                  <a:schemeClr val="bg1">
                    <a:lumMod val="85000"/>
                    <a:alpha val="0"/>
                  </a:schemeClr>
                </a:solidFill>
              </a:ln>
              <a:solidFill>
                <a:schemeClr val="tx1">
                  <a:lumMod val="85000"/>
                  <a:lumOff val="15000"/>
                </a:schemeClr>
              </a:solidFill>
              <a:latin typeface="Segoe UI Semibold" panose="020B0702040204020203" pitchFamily="34" charset="0"/>
              <a:cs typeface="Segoe UI Semibold" panose="020B0702040204020203" pitchFamily="34" charset="0"/>
            </a:endParaRPr>
          </a:p>
          <a:p>
            <a:pPr marL="285750" indent="-285750" defTabSz="932597" latinLnBrk="0">
              <a:spcBef>
                <a:spcPts val="600"/>
              </a:spcBef>
              <a:buFont typeface="Arial" panose="020B0604020202020204" pitchFamily="34" charset="0"/>
              <a:buChar char="•"/>
            </a:pPr>
            <a:r>
              <a:rPr lang="ko-KR" altLang="en-US" sz="1100" dirty="0">
                <a:ln>
                  <a:solidFill>
                    <a:schemeClr val="bg1">
                      <a:lumMod val="85000"/>
                      <a:alpha val="0"/>
                    </a:schemeClr>
                  </a:solidFill>
                </a:ln>
                <a:solidFill>
                  <a:schemeClr val="tx1">
                    <a:lumMod val="85000"/>
                    <a:lumOff val="15000"/>
                  </a:schemeClr>
                </a:solidFill>
                <a:latin typeface="Segoe UI Semibold" panose="020B0702040204020203" pitchFamily="34" charset="0"/>
                <a:cs typeface="Segoe UI Semibold" panose="020B0702040204020203" pitchFamily="34" charset="0"/>
              </a:rPr>
              <a:t>학습 시점 뿐만 아니라 배포용 서비스에도 연결하여 활용 가능</a:t>
            </a:r>
          </a:p>
        </p:txBody>
      </p:sp>
      <p:graphicFrame>
        <p:nvGraphicFramePr>
          <p:cNvPr id="3" name="Table 3">
            <a:extLst>
              <a:ext uri="{FF2B5EF4-FFF2-40B4-BE49-F238E27FC236}">
                <a16:creationId xmlns:a16="http://schemas.microsoft.com/office/drawing/2014/main" id="{CBF6F80E-F4AA-4C4B-8966-5BABDAE0FF8A}"/>
              </a:ext>
            </a:extLst>
          </p:cNvPr>
          <p:cNvGraphicFramePr>
            <a:graphicFrameLocks noGrp="1"/>
          </p:cNvGraphicFramePr>
          <p:nvPr/>
        </p:nvGraphicFramePr>
        <p:xfrm>
          <a:off x="497773" y="3253254"/>
          <a:ext cx="11164959" cy="3573780"/>
        </p:xfrm>
        <a:graphic>
          <a:graphicData uri="http://schemas.openxmlformats.org/drawingml/2006/table">
            <a:tbl>
              <a:tblPr firstRow="1" bandRow="1">
                <a:tableStyleId>{073A0DAA-6AF3-43AB-8588-CEC1D06C72B9}</a:tableStyleId>
              </a:tblPr>
              <a:tblGrid>
                <a:gridCol w="1787341">
                  <a:extLst>
                    <a:ext uri="{9D8B030D-6E8A-4147-A177-3AD203B41FA5}">
                      <a16:colId xmlns:a16="http://schemas.microsoft.com/office/drawing/2014/main" val="4216503614"/>
                    </a:ext>
                  </a:extLst>
                </a:gridCol>
                <a:gridCol w="1169618">
                  <a:extLst>
                    <a:ext uri="{9D8B030D-6E8A-4147-A177-3AD203B41FA5}">
                      <a16:colId xmlns:a16="http://schemas.microsoft.com/office/drawing/2014/main" val="1087814609"/>
                    </a:ext>
                  </a:extLst>
                </a:gridCol>
                <a:gridCol w="8208000">
                  <a:extLst>
                    <a:ext uri="{9D8B030D-6E8A-4147-A177-3AD203B41FA5}">
                      <a16:colId xmlns:a16="http://schemas.microsoft.com/office/drawing/2014/main" val="3191197338"/>
                    </a:ext>
                  </a:extLst>
                </a:gridCol>
              </a:tblGrid>
              <a:tr h="0">
                <a:tc>
                  <a:txBody>
                    <a:bodyPr/>
                    <a:lstStyle/>
                    <a:p>
                      <a:pPr latinLnBrk="1"/>
                      <a:r>
                        <a:rPr lang="en-US" altLang="ko-KR" sz="1100" dirty="0"/>
                        <a:t>Explainer</a:t>
                      </a:r>
                      <a:r>
                        <a:rPr lang="ko-KR" altLang="en-US" sz="1100" dirty="0"/>
                        <a:t> 종류</a:t>
                      </a:r>
                    </a:p>
                  </a:txBody>
                  <a:tcPr/>
                </a:tc>
                <a:tc>
                  <a:txBody>
                    <a:bodyPr/>
                    <a:lstStyle/>
                    <a:p>
                      <a:pPr latinLnBrk="1"/>
                      <a:r>
                        <a:rPr lang="ko-KR" altLang="en-US" sz="1100" dirty="0"/>
                        <a:t>적용</a:t>
                      </a:r>
                      <a:r>
                        <a:rPr lang="en-US" altLang="ko-KR" sz="1100" dirty="0"/>
                        <a:t> </a:t>
                      </a:r>
                      <a:r>
                        <a:rPr lang="ko-KR" altLang="en-US" sz="1100" dirty="0"/>
                        <a:t>모델</a:t>
                      </a:r>
                    </a:p>
                  </a:txBody>
                  <a:tcPr/>
                </a:tc>
                <a:tc>
                  <a:txBody>
                    <a:bodyPr/>
                    <a:lstStyle/>
                    <a:p>
                      <a:pPr latinLnBrk="1"/>
                      <a:r>
                        <a:rPr lang="ko-KR" altLang="en-US" sz="1100" dirty="0"/>
                        <a:t>접근 방법</a:t>
                      </a:r>
                    </a:p>
                  </a:txBody>
                  <a:tcPr/>
                </a:tc>
                <a:extLst>
                  <a:ext uri="{0D108BD9-81ED-4DB2-BD59-A6C34878D82A}">
                    <a16:rowId xmlns:a16="http://schemas.microsoft.com/office/drawing/2014/main" val="902769313"/>
                  </a:ext>
                </a:extLst>
              </a:tr>
              <a:tr h="0">
                <a:tc>
                  <a:txBody>
                    <a:bodyPr/>
                    <a:lstStyle/>
                    <a:p>
                      <a:pPr latinLnBrk="1"/>
                      <a:r>
                        <a:rPr lang="en-US" altLang="ko-KR" sz="1050" b="1" dirty="0"/>
                        <a:t>SHAP Tree Explainer</a:t>
                      </a:r>
                      <a:endParaRPr lang="ko-KR" altLang="en-US" sz="1050" b="1" dirty="0"/>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dirty="0"/>
                        <a:t>Tree, Forest </a:t>
                      </a:r>
                      <a:r>
                        <a:rPr lang="ko-KR" altLang="en-US" sz="1000" dirty="0"/>
                        <a:t>계열 모델</a:t>
                      </a:r>
                      <a:endParaRPr lang="en-US" altLang="ko-KR" sz="1000" dirty="0"/>
                    </a:p>
                  </a:txBody>
                  <a:tcPr/>
                </a:tc>
                <a:tc>
                  <a:txBody>
                    <a:bodyPr/>
                    <a:lstStyle/>
                    <a:p>
                      <a:pPr latinLnBrk="1"/>
                      <a:r>
                        <a:rPr lang="en-US" altLang="ko-KR" sz="1000" dirty="0"/>
                        <a:t>Polynomial time fast </a:t>
                      </a:r>
                      <a:r>
                        <a:rPr lang="en-US" altLang="ko-KR" sz="1000" dirty="0">
                          <a:hlinkClick r:id="rId3"/>
                        </a:rPr>
                        <a:t>SHAP</a:t>
                      </a:r>
                      <a:r>
                        <a:rPr lang="en-US" altLang="ko-KR" sz="1000" dirty="0"/>
                        <a:t> value </a:t>
                      </a:r>
                      <a:r>
                        <a:rPr lang="ko-KR" altLang="en-US" sz="1000" dirty="0"/>
                        <a:t>추정</a:t>
                      </a:r>
                    </a:p>
                  </a:txBody>
                  <a:tcPr/>
                </a:tc>
                <a:extLst>
                  <a:ext uri="{0D108BD9-81ED-4DB2-BD59-A6C34878D82A}">
                    <a16:rowId xmlns:a16="http://schemas.microsoft.com/office/drawing/2014/main" val="3651017888"/>
                  </a:ext>
                </a:extLst>
              </a:tr>
              <a:tr h="0">
                <a:tc>
                  <a:txBody>
                    <a:bodyPr/>
                    <a:lstStyle/>
                    <a:p>
                      <a:pPr latinLnBrk="1"/>
                      <a:r>
                        <a:rPr lang="en-US" altLang="ko-KR" sz="1050" b="1" dirty="0"/>
                        <a:t>SHAP Deep Explainer</a:t>
                      </a:r>
                      <a:endParaRPr lang="ko-KR" altLang="en-US" sz="1050" b="1" dirty="0"/>
                    </a:p>
                  </a:txBody>
                  <a:tcPr/>
                </a:tc>
                <a:tc>
                  <a:txBody>
                    <a:bodyPr/>
                    <a:lstStyle/>
                    <a:p>
                      <a:pPr latinLnBrk="1"/>
                      <a:r>
                        <a:rPr lang="en-US" altLang="ko-KR" sz="1000" dirty="0"/>
                        <a:t>TensorFlow (+ </a:t>
                      </a:r>
                      <a:r>
                        <a:rPr lang="en-US" altLang="ko-KR" sz="1000" dirty="0" err="1"/>
                        <a:t>Keras</a:t>
                      </a:r>
                      <a:r>
                        <a:rPr lang="en-US" altLang="ko-KR" sz="1000" dirty="0"/>
                        <a:t>), </a:t>
                      </a:r>
                      <a:r>
                        <a:rPr lang="en-US" altLang="ko-KR" sz="1000" dirty="0" err="1"/>
                        <a:t>PyTorch</a:t>
                      </a:r>
                      <a:endParaRPr lang="ko-KR" altLang="en-US" sz="1000" dirty="0"/>
                    </a:p>
                  </a:txBody>
                  <a:tcPr/>
                </a:tc>
                <a:tc>
                  <a:txBody>
                    <a:bodyPr/>
                    <a:lstStyle/>
                    <a:p>
                      <a:pPr latinLnBrk="1"/>
                      <a:r>
                        <a:rPr lang="ko-KR" altLang="en-US" sz="1000" dirty="0" err="1"/>
                        <a:t>딥러닝에서</a:t>
                      </a:r>
                      <a:r>
                        <a:rPr lang="ko-KR" altLang="en-US" sz="1000" dirty="0"/>
                        <a:t> </a:t>
                      </a:r>
                      <a:r>
                        <a:rPr lang="en-US" altLang="ko-KR" sz="1000" dirty="0">
                          <a:hlinkClick r:id="rId3"/>
                        </a:rPr>
                        <a:t>SHAP</a:t>
                      </a:r>
                      <a:r>
                        <a:rPr lang="en-US" altLang="ko-KR" sz="1000" dirty="0"/>
                        <a:t> value</a:t>
                      </a:r>
                      <a:r>
                        <a:rPr lang="ko-KR" altLang="en-US" sz="1000" dirty="0"/>
                        <a:t> 추정을 </a:t>
                      </a:r>
                      <a:r>
                        <a:rPr lang="en-US" altLang="ko-KR" sz="1000" dirty="0">
                          <a:hlinkClick r:id="rId4"/>
                        </a:rPr>
                        <a:t>DeepLIFT </a:t>
                      </a:r>
                      <a:r>
                        <a:rPr lang="ko-KR" altLang="en-US" sz="1000" dirty="0">
                          <a:hlinkClick r:id="rId4"/>
                        </a:rPr>
                        <a:t>기법</a:t>
                      </a:r>
                      <a:r>
                        <a:rPr lang="ko-KR" altLang="en-US" sz="1000" dirty="0"/>
                        <a:t>과 연계하여 빠르게 수행</a:t>
                      </a:r>
                      <a:endParaRPr lang="en-US" altLang="ko-KR" sz="1000" dirty="0"/>
                    </a:p>
                    <a:p>
                      <a:pPr latinLnBrk="1"/>
                      <a:endParaRPr lang="ko-KR" altLang="en-US" sz="1000" dirty="0"/>
                    </a:p>
                  </a:txBody>
                  <a:tcPr/>
                </a:tc>
                <a:extLst>
                  <a:ext uri="{0D108BD9-81ED-4DB2-BD59-A6C34878D82A}">
                    <a16:rowId xmlns:a16="http://schemas.microsoft.com/office/drawing/2014/main" val="2474303297"/>
                  </a:ext>
                </a:extLst>
              </a:tr>
              <a:tr h="0">
                <a:tc>
                  <a:txBody>
                    <a:bodyPr/>
                    <a:lstStyle/>
                    <a:p>
                      <a:pPr latinLnBrk="1"/>
                      <a:r>
                        <a:rPr lang="en-US" altLang="ko-KR" sz="1050" b="1" dirty="0"/>
                        <a:t>SHAP Linear Explainer</a:t>
                      </a:r>
                      <a:endParaRPr lang="ko-KR" altLang="en-US" sz="1050" b="1" dirty="0"/>
                    </a:p>
                  </a:txBody>
                  <a:tcPr/>
                </a:tc>
                <a:tc>
                  <a:txBody>
                    <a:bodyPr/>
                    <a:lstStyle/>
                    <a:p>
                      <a:pPr latinLnBrk="1"/>
                      <a:r>
                        <a:rPr lang="ko-KR" altLang="en-US" sz="1000" dirty="0"/>
                        <a:t>선형 모델</a:t>
                      </a:r>
                    </a:p>
                  </a:txBody>
                  <a:tcPr/>
                </a:tc>
                <a:tc>
                  <a:txBody>
                    <a:bodyPr/>
                    <a:lstStyle/>
                    <a:p>
                      <a:pPr latinLnBrk="1"/>
                      <a:r>
                        <a:rPr lang="ko-KR" altLang="en-US" sz="1000" dirty="0"/>
                        <a:t>선형</a:t>
                      </a:r>
                      <a:r>
                        <a:rPr lang="en-US" altLang="ko-KR" sz="1000" dirty="0"/>
                        <a:t> </a:t>
                      </a:r>
                      <a:r>
                        <a:rPr lang="ko-KR" altLang="en-US" sz="1000" dirty="0"/>
                        <a:t>모델을 위한 </a:t>
                      </a:r>
                      <a:r>
                        <a:rPr lang="en-US" altLang="ko-KR" sz="1000" dirty="0">
                          <a:hlinkClick r:id="rId3"/>
                        </a:rPr>
                        <a:t>SHAP</a:t>
                      </a:r>
                      <a:r>
                        <a:rPr lang="en-US" altLang="ko-KR" sz="1000" dirty="0"/>
                        <a:t> value </a:t>
                      </a:r>
                      <a:r>
                        <a:rPr lang="ko-KR" altLang="en-US" sz="1000" dirty="0"/>
                        <a:t>계산 </a:t>
                      </a:r>
                      <a:r>
                        <a:rPr lang="en-US" altLang="ko-KR" sz="1000" dirty="0"/>
                        <a:t>(inter-feature correlation</a:t>
                      </a:r>
                      <a:r>
                        <a:rPr lang="ko-KR" altLang="en-US" sz="1000" dirty="0"/>
                        <a:t>을 고려</a:t>
                      </a:r>
                      <a:r>
                        <a:rPr lang="en-US" altLang="ko-KR" sz="1000" dirty="0"/>
                        <a:t>)</a:t>
                      </a:r>
                      <a:endParaRPr lang="ko-KR" altLang="en-US" sz="1000" dirty="0"/>
                    </a:p>
                  </a:txBody>
                  <a:tcPr/>
                </a:tc>
                <a:extLst>
                  <a:ext uri="{0D108BD9-81ED-4DB2-BD59-A6C34878D82A}">
                    <a16:rowId xmlns:a16="http://schemas.microsoft.com/office/drawing/2014/main" val="2233049329"/>
                  </a:ext>
                </a:extLst>
              </a:tr>
              <a:tr h="0">
                <a:tc>
                  <a:txBody>
                    <a:bodyPr/>
                    <a:lstStyle/>
                    <a:p>
                      <a:pPr latinLnBrk="1"/>
                      <a:r>
                        <a:rPr lang="en-US" altLang="ko-KR" sz="1050" b="1" dirty="0"/>
                        <a:t>SHAP Kernel Explainer</a:t>
                      </a:r>
                      <a:endParaRPr lang="ko-KR" altLang="en-US" sz="1050" b="1" dirty="0"/>
                    </a:p>
                  </a:txBody>
                  <a:tcPr/>
                </a:tc>
                <a:tc>
                  <a:txBody>
                    <a:bodyPr/>
                    <a:lstStyle/>
                    <a:p>
                      <a:pPr latinLnBrk="1"/>
                      <a:r>
                        <a:rPr lang="ko-KR" altLang="en-US" sz="1000" dirty="0"/>
                        <a:t>임의의 모델</a:t>
                      </a:r>
                    </a:p>
                  </a:txBody>
                  <a:tcPr/>
                </a:tc>
                <a:tc>
                  <a:txBody>
                    <a:bodyPr/>
                    <a:lstStyle/>
                    <a:p>
                      <a:pPr latinLnBrk="1"/>
                      <a:r>
                        <a:rPr lang="en-US" altLang="ko-KR" sz="1000" dirty="0"/>
                        <a:t>Local </a:t>
                      </a:r>
                      <a:r>
                        <a:rPr lang="ko-KR" altLang="en-US" sz="1000" dirty="0"/>
                        <a:t>선형 회귀모델에 특정 가중치를 적용하여 </a:t>
                      </a:r>
                      <a:r>
                        <a:rPr lang="en-US" altLang="ko-KR" sz="1000" dirty="0">
                          <a:hlinkClick r:id="rId3"/>
                        </a:rPr>
                        <a:t>SHAP</a:t>
                      </a:r>
                      <a:r>
                        <a:rPr lang="en-US" altLang="ko-KR" sz="1000" dirty="0"/>
                        <a:t> value </a:t>
                      </a:r>
                      <a:r>
                        <a:rPr lang="ko-KR" altLang="en-US" sz="1000" dirty="0"/>
                        <a:t>추정</a:t>
                      </a:r>
                    </a:p>
                  </a:txBody>
                  <a:tcPr/>
                </a:tc>
                <a:extLst>
                  <a:ext uri="{0D108BD9-81ED-4DB2-BD59-A6C34878D82A}">
                    <a16:rowId xmlns:a16="http://schemas.microsoft.com/office/drawing/2014/main" val="1669180789"/>
                  </a:ext>
                </a:extLst>
              </a:tr>
              <a:tr h="0">
                <a:tc>
                  <a:txBody>
                    <a:bodyPr/>
                    <a:lstStyle/>
                    <a:p>
                      <a:pPr latinLnBrk="1"/>
                      <a:r>
                        <a:rPr lang="en-US" altLang="ko-KR" sz="1050" b="1" dirty="0"/>
                        <a:t>Mimic Explainer</a:t>
                      </a:r>
                      <a:endParaRPr lang="ko-KR" altLang="en-US" sz="1050" b="1" dirty="0"/>
                    </a:p>
                  </a:txBody>
                  <a:tcPr/>
                </a:tc>
                <a:tc>
                  <a:txBody>
                    <a:bodyPr/>
                    <a:lstStyle/>
                    <a:p>
                      <a:pPr latinLnBrk="1"/>
                      <a:r>
                        <a:rPr lang="ko-KR" altLang="en-US" sz="1000" dirty="0"/>
                        <a:t>임의의 모델</a:t>
                      </a:r>
                    </a:p>
                  </a:txBody>
                  <a:tcPr/>
                </a:tc>
                <a:tc>
                  <a:txBody>
                    <a:bodyPr/>
                    <a:lstStyle/>
                    <a:p>
                      <a:pPr latinLnBrk="1"/>
                      <a:r>
                        <a:rPr lang="en-US" altLang="ko-KR" sz="1000" dirty="0" err="1"/>
                        <a:t>LightGBM</a:t>
                      </a:r>
                      <a:r>
                        <a:rPr lang="en-US" altLang="ko-KR" sz="1000" dirty="0"/>
                        <a:t>, Linear Regression, SGD, Decision Tree </a:t>
                      </a:r>
                      <a:r>
                        <a:rPr lang="ko-KR" altLang="en-US" sz="1000" dirty="0"/>
                        <a:t>등 설명하기 쉬운 전역 대체 모델</a:t>
                      </a:r>
                      <a:r>
                        <a:rPr lang="en-US" altLang="ko-KR" sz="1000" dirty="0"/>
                        <a:t>(</a:t>
                      </a:r>
                      <a:r>
                        <a:rPr lang="en-US" altLang="ko-KR" sz="1000" dirty="0">
                          <a:hlinkClick r:id="rId5"/>
                        </a:rPr>
                        <a:t>global surrogate model</a:t>
                      </a:r>
                      <a:r>
                        <a:rPr lang="en-US" altLang="ko-KR" sz="1000" dirty="0"/>
                        <a:t>)</a:t>
                      </a:r>
                      <a:r>
                        <a:rPr lang="ko-KR" altLang="en-US" sz="1000" dirty="0"/>
                        <a:t>을 추정하여 원 모델 대신 해석</a:t>
                      </a:r>
                    </a:p>
                  </a:txBody>
                  <a:tcPr/>
                </a:tc>
                <a:extLst>
                  <a:ext uri="{0D108BD9-81ED-4DB2-BD59-A6C34878D82A}">
                    <a16:rowId xmlns:a16="http://schemas.microsoft.com/office/drawing/2014/main" val="122604432"/>
                  </a:ext>
                </a:extLst>
              </a:tr>
              <a:tr h="0">
                <a:tc>
                  <a:txBody>
                    <a:bodyPr/>
                    <a:lstStyle/>
                    <a:p>
                      <a:pPr latinLnBrk="1"/>
                      <a:r>
                        <a:rPr lang="en-US" altLang="ko-KR" sz="1050" b="1" dirty="0"/>
                        <a:t>Permutation</a:t>
                      </a:r>
                      <a:r>
                        <a:rPr lang="ko-KR" altLang="en-US" sz="1050" b="1" dirty="0"/>
                        <a:t> </a:t>
                      </a:r>
                      <a:r>
                        <a:rPr lang="en-US" altLang="ko-KR" sz="1050" b="1" dirty="0"/>
                        <a:t>Feature Importance Explainer</a:t>
                      </a:r>
                      <a:endParaRPr lang="ko-KR" altLang="en-US" sz="1050" b="1" dirty="0"/>
                    </a:p>
                  </a:txBody>
                  <a:tcPr/>
                </a:tc>
                <a:tc>
                  <a:txBody>
                    <a:bodyPr/>
                    <a:lstStyle/>
                    <a:p>
                      <a:pPr latinLnBrk="1"/>
                      <a:r>
                        <a:rPr lang="ko-KR" altLang="en-US" sz="1000" dirty="0"/>
                        <a:t>임의의 모델</a:t>
                      </a:r>
                    </a:p>
                  </a:txBody>
                  <a:tcPr/>
                </a:tc>
                <a:tc>
                  <a:txBody>
                    <a:bodyPr/>
                    <a:lstStyle/>
                    <a:p>
                      <a:pPr latinLnBrk="1"/>
                      <a:r>
                        <a:rPr lang="en-US" altLang="ko-KR" sz="1000" dirty="0">
                          <a:hlinkClick r:id="rId6"/>
                        </a:rPr>
                        <a:t>Breiman’s Random Forests paper</a:t>
                      </a:r>
                      <a:r>
                        <a:rPr lang="en-US" altLang="ko-KR" sz="1000" dirty="0"/>
                        <a:t> (section 10)</a:t>
                      </a:r>
                      <a:r>
                        <a:rPr lang="ko-KR" altLang="en-US" sz="1000" dirty="0"/>
                        <a:t>에 기반하여</a:t>
                      </a:r>
                      <a:r>
                        <a:rPr lang="en-US" altLang="ko-KR" sz="1000" dirty="0"/>
                        <a:t>, </a:t>
                      </a:r>
                      <a:r>
                        <a:rPr lang="ko-KR" altLang="en-US" sz="1000" dirty="0"/>
                        <a:t>특정 </a:t>
                      </a:r>
                      <a:r>
                        <a:rPr lang="en-US" altLang="ko-KR" sz="1000" dirty="0"/>
                        <a:t>feature</a:t>
                      </a:r>
                      <a:r>
                        <a:rPr lang="ko-KR" altLang="en-US" sz="1000" dirty="0"/>
                        <a:t>를 </a:t>
                      </a:r>
                      <a:r>
                        <a:rPr lang="ko-KR" altLang="en-US" sz="1000" dirty="0" err="1"/>
                        <a:t>변경시</a:t>
                      </a:r>
                      <a:r>
                        <a:rPr lang="ko-KR" altLang="en-US" sz="1000" dirty="0"/>
                        <a:t> 최종 모델 성능에 미치는 영향을 측정하여</a:t>
                      </a:r>
                      <a:r>
                        <a:rPr lang="en-US" altLang="ko-KR" sz="1000" dirty="0"/>
                        <a:t>, </a:t>
                      </a:r>
                      <a:r>
                        <a:rPr lang="ko-KR" altLang="en-US" sz="1000" dirty="0"/>
                        <a:t>임의 모델에서 성능에 중요한 </a:t>
                      </a:r>
                      <a:r>
                        <a:rPr lang="en-US" altLang="ko-KR" sz="1000" dirty="0"/>
                        <a:t>feature</a:t>
                      </a:r>
                      <a:r>
                        <a:rPr lang="ko-KR" altLang="en-US" sz="1000" dirty="0"/>
                        <a:t>를 추출</a:t>
                      </a:r>
                    </a:p>
                  </a:txBody>
                  <a:tcPr/>
                </a:tc>
                <a:extLst>
                  <a:ext uri="{0D108BD9-81ED-4DB2-BD59-A6C34878D82A}">
                    <a16:rowId xmlns:a16="http://schemas.microsoft.com/office/drawing/2014/main" val="3913268276"/>
                  </a:ext>
                </a:extLst>
              </a:tr>
              <a:tr h="0">
                <a:tc>
                  <a:txBody>
                    <a:bodyPr/>
                    <a:lstStyle/>
                    <a:p>
                      <a:pPr latinLnBrk="1"/>
                      <a:r>
                        <a:rPr lang="en-US" altLang="ko-KR" sz="1050" b="1" dirty="0"/>
                        <a:t>LIME Explainer</a:t>
                      </a:r>
                      <a:endParaRPr lang="ko-KR" altLang="en-US" sz="1050" b="1" dirty="0"/>
                    </a:p>
                  </a:txBody>
                  <a:tcPr/>
                </a:tc>
                <a:tc>
                  <a:txBody>
                    <a:bodyPr/>
                    <a:lstStyle/>
                    <a:p>
                      <a:pPr latinLnBrk="1"/>
                      <a:r>
                        <a:rPr lang="ko-KR" altLang="en-US" sz="1000" dirty="0"/>
                        <a:t>임의의 모델</a:t>
                      </a:r>
                    </a:p>
                  </a:txBody>
                  <a:tcPr/>
                </a:tc>
                <a:tc>
                  <a:txBody>
                    <a:bodyPr/>
                    <a:lstStyle/>
                    <a:p>
                      <a:pPr latinLnBrk="1"/>
                      <a:r>
                        <a:rPr lang="ko-KR" altLang="en-US" sz="1000" dirty="0"/>
                        <a:t>개별 추론결과를 설명하기 위하 전역</a:t>
                      </a:r>
                      <a:r>
                        <a:rPr lang="en-US" altLang="ko-KR" sz="1000" dirty="0"/>
                        <a:t>(global) </a:t>
                      </a:r>
                      <a:r>
                        <a:rPr lang="ko-KR" altLang="en-US" sz="1000" dirty="0"/>
                        <a:t>대신 지역 대체모델</a:t>
                      </a:r>
                      <a:r>
                        <a:rPr lang="en-US" altLang="ko-KR" sz="1000" dirty="0"/>
                        <a:t>(local surrogate model)</a:t>
                      </a:r>
                      <a:r>
                        <a:rPr lang="ko-KR" altLang="en-US" sz="1000" dirty="0"/>
                        <a:t>을 추정하기 위해 </a:t>
                      </a:r>
                      <a:r>
                        <a:rPr lang="en-US" altLang="ko-KR" sz="1000" dirty="0">
                          <a:hlinkClick r:id="rId7"/>
                        </a:rPr>
                        <a:t>LIME</a:t>
                      </a:r>
                      <a:r>
                        <a:rPr lang="en-US" altLang="ko-KR" sz="1000" dirty="0"/>
                        <a:t> (Local interpretable model-agnostic explanations) </a:t>
                      </a:r>
                      <a:r>
                        <a:rPr lang="ko-KR" altLang="en-US" sz="1000" dirty="0"/>
                        <a:t>기법을 활용</a:t>
                      </a:r>
                      <a:r>
                        <a:rPr lang="en-US" altLang="ko-KR" sz="1000" dirty="0"/>
                        <a:t> </a:t>
                      </a:r>
                      <a:endParaRPr lang="ko-KR" altLang="en-US" sz="1000" dirty="0"/>
                    </a:p>
                  </a:txBody>
                  <a:tcPr/>
                </a:tc>
                <a:extLst>
                  <a:ext uri="{0D108BD9-81ED-4DB2-BD59-A6C34878D82A}">
                    <a16:rowId xmlns:a16="http://schemas.microsoft.com/office/drawing/2014/main" val="920784709"/>
                  </a:ext>
                </a:extLst>
              </a:tr>
              <a:tr h="0">
                <a:tc>
                  <a:txBody>
                    <a:bodyPr/>
                    <a:lstStyle/>
                    <a:p>
                      <a:pPr latinLnBrk="1"/>
                      <a:r>
                        <a:rPr lang="en-US" altLang="ko-KR" sz="1050" b="1" dirty="0"/>
                        <a:t>HAN</a:t>
                      </a:r>
                      <a:r>
                        <a:rPr lang="ko-KR" altLang="en-US" sz="1050" b="1" dirty="0"/>
                        <a:t> </a:t>
                      </a:r>
                      <a:r>
                        <a:rPr lang="en-US" altLang="ko-KR" sz="1050" b="1" dirty="0"/>
                        <a:t>Text</a:t>
                      </a:r>
                      <a:r>
                        <a:rPr lang="ko-KR" altLang="en-US" sz="1050" b="1" dirty="0"/>
                        <a:t> </a:t>
                      </a:r>
                      <a:r>
                        <a:rPr lang="en-US" altLang="ko-KR" sz="1050" b="1" dirty="0"/>
                        <a:t>Explainer</a:t>
                      </a:r>
                      <a:endParaRPr lang="ko-KR" altLang="en-US" sz="1050" b="1" dirty="0"/>
                    </a:p>
                  </a:txBody>
                  <a:tcPr/>
                </a:tc>
                <a:tc>
                  <a:txBody>
                    <a:bodyPr/>
                    <a:lstStyle/>
                    <a:p>
                      <a:pPr latinLnBrk="1"/>
                      <a:r>
                        <a:rPr lang="ko-KR" altLang="en-US" sz="1000" dirty="0"/>
                        <a:t>텍스트 모델</a:t>
                      </a:r>
                    </a:p>
                  </a:txBody>
                  <a:tcPr/>
                </a:tc>
                <a:tc>
                  <a:txBody>
                    <a:bodyPr/>
                    <a:lstStyle/>
                    <a:p>
                      <a:pPr latinLnBrk="1"/>
                      <a:r>
                        <a:rPr lang="en-US" altLang="ko-KR" sz="1000" dirty="0">
                          <a:hlinkClick r:id="rId8"/>
                        </a:rPr>
                        <a:t>HAN</a:t>
                      </a:r>
                      <a:r>
                        <a:rPr lang="en-US" altLang="ko-KR" sz="1000" dirty="0"/>
                        <a:t> (Hierarchical Attention Network) </a:t>
                      </a:r>
                      <a:r>
                        <a:rPr lang="ko-KR" altLang="en-US" sz="1000" dirty="0"/>
                        <a:t>기법을 이용해 텍스트 모델에 대한 대체모델을 학습</a:t>
                      </a:r>
                      <a:r>
                        <a:rPr lang="en-US" altLang="ko-KR" sz="1000" dirty="0"/>
                        <a:t>. </a:t>
                      </a:r>
                      <a:r>
                        <a:rPr lang="ko-KR" altLang="en-US" sz="1000" dirty="0"/>
                        <a:t>전체 </a:t>
                      </a:r>
                      <a:r>
                        <a:rPr lang="en-US" altLang="ko-KR" sz="1000" dirty="0" err="1"/>
                        <a:t>corpu</a:t>
                      </a:r>
                      <a:r>
                        <a:rPr lang="ko-KR" altLang="en-US" sz="1000" dirty="0"/>
                        <a:t>에 대해 글로벌 모델을 먼저 학습하고 나서 </a:t>
                      </a:r>
                      <a:r>
                        <a:rPr lang="ko-KR" altLang="en-US" sz="1000" dirty="0" err="1"/>
                        <a:t>문서별</a:t>
                      </a:r>
                      <a:r>
                        <a:rPr lang="ko-KR" altLang="en-US" sz="1000" dirty="0"/>
                        <a:t> </a:t>
                      </a:r>
                      <a:r>
                        <a:rPr lang="en-US" altLang="ko-KR" sz="1000" dirty="0"/>
                        <a:t>fine-</a:t>
                      </a:r>
                      <a:r>
                        <a:rPr lang="en-US" altLang="ko-KR" sz="1000" dirty="0" err="1"/>
                        <a:t>tunin</a:t>
                      </a:r>
                      <a:r>
                        <a:rPr lang="ko-KR" altLang="en-US" sz="1000" dirty="0"/>
                        <a:t>을 거침 </a:t>
                      </a:r>
                      <a:r>
                        <a:rPr lang="en-US" altLang="ko-KR" sz="1000" dirty="0"/>
                        <a:t>(</a:t>
                      </a:r>
                      <a:r>
                        <a:rPr lang="ko-KR" altLang="en-US" sz="1000" dirty="0"/>
                        <a:t>양방향 </a:t>
                      </a:r>
                      <a:r>
                        <a:rPr lang="en-US" altLang="ko-KR" sz="1000" dirty="0"/>
                        <a:t>RNN</a:t>
                      </a:r>
                      <a:r>
                        <a:rPr lang="ko-KR" altLang="en-US" sz="1000" dirty="0"/>
                        <a:t>에 문장과 단어를 위한 총 </a:t>
                      </a:r>
                      <a:r>
                        <a:rPr lang="en-US" altLang="ko-KR" sz="1000" dirty="0"/>
                        <a:t>2</a:t>
                      </a:r>
                      <a:r>
                        <a:rPr lang="ko-KR" altLang="en-US" sz="1000" dirty="0"/>
                        <a:t>개의 </a:t>
                      </a:r>
                      <a:r>
                        <a:rPr lang="en-US" altLang="ko-KR" sz="1000" dirty="0"/>
                        <a:t>attention layer</a:t>
                      </a:r>
                      <a:r>
                        <a:rPr lang="ko-KR" altLang="en-US" sz="1000" dirty="0"/>
                        <a:t>를 사용</a:t>
                      </a:r>
                      <a:r>
                        <a:rPr lang="en-US" altLang="ko-KR" sz="1000" dirty="0"/>
                        <a:t>). </a:t>
                      </a:r>
                      <a:r>
                        <a:rPr lang="ko-KR" altLang="en-US" sz="1000" dirty="0"/>
                        <a:t>텍스트 데이터에 대해서 </a:t>
                      </a:r>
                      <a:r>
                        <a:rPr lang="en-US" altLang="ko-KR" sz="1000" dirty="0"/>
                        <a:t>SHAP</a:t>
                      </a:r>
                      <a:r>
                        <a:rPr lang="ko-KR" altLang="en-US" sz="1000" dirty="0"/>
                        <a:t>이나 </a:t>
                      </a:r>
                      <a:r>
                        <a:rPr lang="en-US" altLang="ko-KR" sz="1000" dirty="0"/>
                        <a:t>LIME</a:t>
                      </a:r>
                      <a:r>
                        <a:rPr lang="ko-KR" altLang="en-US" sz="1000" dirty="0"/>
                        <a:t>보다 성능이 좋으나 학습시간이 더 오래 소요되며</a:t>
                      </a:r>
                      <a:r>
                        <a:rPr lang="en-US" altLang="ko-KR" sz="1000" dirty="0"/>
                        <a:t>, </a:t>
                      </a:r>
                      <a:r>
                        <a:rPr lang="ko-KR" altLang="en-US" sz="1000" dirty="0"/>
                        <a:t>학습시간을 줄이기 위해 </a:t>
                      </a:r>
                      <a:r>
                        <a:rPr lang="en-US" altLang="ko-KR" sz="1000" dirty="0" err="1"/>
                        <a:t>GloVe</a:t>
                      </a:r>
                      <a:r>
                        <a:rPr lang="en-US" altLang="ko-KR" sz="1000" dirty="0"/>
                        <a:t> </a:t>
                      </a:r>
                      <a:r>
                        <a:rPr lang="ko-KR" altLang="en-US" sz="1000" dirty="0"/>
                        <a:t>워드 </a:t>
                      </a:r>
                      <a:r>
                        <a:rPr lang="ko-KR" altLang="en-US" sz="1000" dirty="0" err="1"/>
                        <a:t>임베딩을</a:t>
                      </a:r>
                      <a:r>
                        <a:rPr lang="ko-KR" altLang="en-US" sz="1000" dirty="0"/>
                        <a:t> 초기값으로 사용할 수 있음</a:t>
                      </a:r>
                      <a:r>
                        <a:rPr lang="en-US" altLang="ko-KR" sz="1000" dirty="0"/>
                        <a:t>. </a:t>
                      </a:r>
                      <a:endParaRPr lang="ko-KR" altLang="en-US" sz="1000" dirty="0"/>
                    </a:p>
                  </a:txBody>
                  <a:tcPr/>
                </a:tc>
                <a:extLst>
                  <a:ext uri="{0D108BD9-81ED-4DB2-BD59-A6C34878D82A}">
                    <a16:rowId xmlns:a16="http://schemas.microsoft.com/office/drawing/2014/main" val="631918863"/>
                  </a:ext>
                </a:extLst>
              </a:tr>
              <a:tr h="0">
                <a:tc>
                  <a:txBody>
                    <a:bodyPr/>
                    <a:lstStyle/>
                    <a:p>
                      <a:pPr latinLnBrk="1"/>
                      <a:r>
                        <a:rPr lang="en-US" altLang="ko-KR" sz="1050" b="1" dirty="0"/>
                        <a:t>Tabular Explainer</a:t>
                      </a:r>
                      <a:endParaRPr lang="ko-KR" altLang="en-US" sz="1050" b="1" dirty="0"/>
                    </a:p>
                  </a:txBody>
                  <a:tcPr/>
                </a:tc>
                <a:tc>
                  <a:txBody>
                    <a:bodyPr/>
                    <a:lstStyle/>
                    <a:p>
                      <a:pPr latinLnBrk="1"/>
                      <a:r>
                        <a:rPr lang="ko-KR" altLang="en-US" sz="1050" dirty="0"/>
                        <a:t>임의의 모델</a:t>
                      </a:r>
                    </a:p>
                  </a:txBody>
                  <a:tcPr/>
                </a:tc>
                <a:tc>
                  <a:txBody>
                    <a:bodyPr/>
                    <a:lstStyle/>
                    <a:p>
                      <a:pPr latinLnBrk="1"/>
                      <a:r>
                        <a:rPr lang="en-US" altLang="ko-KR" sz="1050" dirty="0"/>
                        <a:t>SHAP Explainer</a:t>
                      </a:r>
                      <a:r>
                        <a:rPr lang="ko-KR" altLang="en-US" sz="1050" dirty="0"/>
                        <a:t>들에 대한 </a:t>
                      </a:r>
                      <a:r>
                        <a:rPr lang="en-US" altLang="ko-KR" sz="1050" dirty="0"/>
                        <a:t>wrapper</a:t>
                      </a:r>
                      <a:r>
                        <a:rPr lang="ko-KR" altLang="en-US" sz="1050" dirty="0"/>
                        <a:t>로서</a:t>
                      </a:r>
                      <a:r>
                        <a:rPr lang="en-US" altLang="ko-KR" sz="1050" dirty="0"/>
                        <a:t>, </a:t>
                      </a:r>
                      <a:r>
                        <a:rPr lang="ko-KR" altLang="en-US" sz="1050" dirty="0"/>
                        <a:t>모델의 형태에 따라서 </a:t>
                      </a:r>
                      <a:r>
                        <a:rPr lang="en-US" altLang="ko-KR" sz="1050" dirty="0"/>
                        <a:t>Tree, Deep, Linear, Kernel Explainer </a:t>
                      </a:r>
                      <a:r>
                        <a:rPr lang="ko-KR" altLang="en-US" sz="1050" dirty="0"/>
                        <a:t>중 선택하여 수행함 </a:t>
                      </a:r>
                      <a:r>
                        <a:rPr lang="en-US" altLang="ko-KR" sz="1050" dirty="0"/>
                        <a:t>(</a:t>
                      </a:r>
                      <a:r>
                        <a:rPr lang="ko-KR" altLang="en-US" sz="1050" dirty="0"/>
                        <a:t>예를 들어 </a:t>
                      </a:r>
                      <a:r>
                        <a:rPr lang="en-US" altLang="ko-KR" sz="1050" dirty="0"/>
                        <a:t>Tree </a:t>
                      </a:r>
                      <a:r>
                        <a:rPr lang="ko-KR" altLang="en-US" sz="1050" dirty="0"/>
                        <a:t>모델이면 무조건 </a:t>
                      </a:r>
                      <a:r>
                        <a:rPr lang="en-US" altLang="ko-KR" sz="1050" dirty="0"/>
                        <a:t>Tree Explainer</a:t>
                      </a:r>
                      <a:r>
                        <a:rPr lang="ko-KR" altLang="en-US" sz="1050" dirty="0"/>
                        <a:t>를 수행하고</a:t>
                      </a:r>
                      <a:r>
                        <a:rPr lang="en-US" altLang="ko-KR" sz="1050" dirty="0"/>
                        <a:t>, Tree</a:t>
                      </a:r>
                      <a:r>
                        <a:rPr lang="ko-KR" altLang="en-US" sz="1050" dirty="0"/>
                        <a:t>가 아닌 딥러닝 모델이면 </a:t>
                      </a:r>
                      <a:r>
                        <a:rPr lang="en-US" altLang="ko-KR" sz="1050" dirty="0"/>
                        <a:t>Deep</a:t>
                      </a:r>
                      <a:r>
                        <a:rPr lang="ko-KR" altLang="en-US" sz="1050" dirty="0"/>
                        <a:t> </a:t>
                      </a:r>
                      <a:r>
                        <a:rPr lang="en-US" altLang="ko-KR" sz="1050" dirty="0"/>
                        <a:t>Explainer</a:t>
                      </a:r>
                      <a:r>
                        <a:rPr lang="ko-KR" altLang="en-US" sz="1050" dirty="0"/>
                        <a:t>를 실행</a:t>
                      </a:r>
                      <a:r>
                        <a:rPr lang="en-US" altLang="ko-KR" sz="1050" dirty="0"/>
                        <a:t>)</a:t>
                      </a:r>
                      <a:endParaRPr lang="ko-KR" altLang="en-US" sz="1050" dirty="0"/>
                    </a:p>
                  </a:txBody>
                  <a:tcPr/>
                </a:tc>
                <a:extLst>
                  <a:ext uri="{0D108BD9-81ED-4DB2-BD59-A6C34878D82A}">
                    <a16:rowId xmlns:a16="http://schemas.microsoft.com/office/drawing/2014/main" val="1028701931"/>
                  </a:ext>
                </a:extLst>
              </a:tr>
            </a:tbl>
          </a:graphicData>
        </a:graphic>
      </p:graphicFrame>
      <p:pic>
        <p:nvPicPr>
          <p:cNvPr id="7" name="Picture 6">
            <a:extLst>
              <a:ext uri="{FF2B5EF4-FFF2-40B4-BE49-F238E27FC236}">
                <a16:creationId xmlns:a16="http://schemas.microsoft.com/office/drawing/2014/main" id="{843F5D2F-D891-427B-B8A5-5F1A2CC00CDD}"/>
              </a:ext>
            </a:extLst>
          </p:cNvPr>
          <p:cNvPicPr>
            <a:picLocks noChangeAspect="1"/>
          </p:cNvPicPr>
          <p:nvPr/>
        </p:nvPicPr>
        <p:blipFill>
          <a:blip r:embed="rId9"/>
          <a:stretch>
            <a:fillRect/>
          </a:stretch>
        </p:blipFill>
        <p:spPr>
          <a:xfrm>
            <a:off x="509284" y="779883"/>
            <a:ext cx="4910441" cy="2333621"/>
          </a:xfrm>
          <a:prstGeom prst="rect">
            <a:avLst/>
          </a:prstGeom>
        </p:spPr>
      </p:pic>
    </p:spTree>
    <p:extLst>
      <p:ext uri="{BB962C8B-B14F-4D97-AF65-F5344CB8AC3E}">
        <p14:creationId xmlns:p14="http://schemas.microsoft.com/office/powerpoint/2010/main" val="9286623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직선 연결선 25"/>
          <p:cNvCxnSpPr/>
          <p:nvPr/>
        </p:nvCxnSpPr>
        <p:spPr>
          <a:xfrm>
            <a:off x="509285" y="732381"/>
            <a:ext cx="11096296" cy="0"/>
          </a:xfrm>
          <a:prstGeom prst="line">
            <a:avLst/>
          </a:prstGeom>
          <a:ln w="19050"/>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8D1DBA9D-92ED-4CA0-89DE-D99832BEE8B1}"/>
              </a:ext>
            </a:extLst>
          </p:cNvPr>
          <p:cNvSpPr txBox="1"/>
          <p:nvPr/>
        </p:nvSpPr>
        <p:spPr>
          <a:xfrm>
            <a:off x="444736" y="346326"/>
            <a:ext cx="8353824" cy="338554"/>
          </a:xfrm>
          <a:prstGeom prst="rect">
            <a:avLst/>
          </a:prstGeom>
          <a:noFill/>
        </p:spPr>
        <p:txBody>
          <a:bodyPr wrap="square" rtlCol="0">
            <a:spAutoFit/>
          </a:bodyPr>
          <a:lstStyle/>
          <a:p>
            <a:pPr>
              <a:spcBef>
                <a:spcPts val="200"/>
              </a:spcBef>
            </a:pPr>
            <a:r>
              <a:rPr lang="en-US" altLang="ko-KR"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Explainer (Global </a:t>
            </a:r>
            <a:r>
              <a:rPr lang="ko-KR" altLang="en-US"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관점 시각화</a:t>
            </a:r>
            <a:r>
              <a:rPr lang="en-US" altLang="ko-KR"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 </a:t>
            </a:r>
            <a:r>
              <a:rPr lang="ko-KR" altLang="en-US"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전체 데이터 포인트 확인</a:t>
            </a:r>
            <a:r>
              <a:rPr lang="en-US" altLang="ko-KR"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a:t>
            </a:r>
          </a:p>
        </p:txBody>
      </p:sp>
      <p:pic>
        <p:nvPicPr>
          <p:cNvPr id="5" name="Picture 4" descr="A screenshot of a computer&#10;&#10;Description automatically generated">
            <a:extLst>
              <a:ext uri="{FF2B5EF4-FFF2-40B4-BE49-F238E27FC236}">
                <a16:creationId xmlns:a16="http://schemas.microsoft.com/office/drawing/2014/main" id="{DA464513-20DB-4657-9CD3-60900AC57A3A}"/>
              </a:ext>
            </a:extLst>
          </p:cNvPr>
          <p:cNvPicPr>
            <a:picLocks noChangeAspect="1"/>
          </p:cNvPicPr>
          <p:nvPr/>
        </p:nvPicPr>
        <p:blipFill rotWithShape="1">
          <a:blip r:embed="rId3"/>
          <a:srcRect r="50000" b="50087"/>
          <a:stretch/>
        </p:blipFill>
        <p:spPr>
          <a:xfrm>
            <a:off x="509285" y="779883"/>
            <a:ext cx="4338260" cy="2412686"/>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4980FDE3-A5DE-4C29-A662-C76ED215CAF9}"/>
              </a:ext>
            </a:extLst>
          </p:cNvPr>
          <p:cNvPicPr>
            <a:picLocks noChangeAspect="1"/>
          </p:cNvPicPr>
          <p:nvPr/>
        </p:nvPicPr>
        <p:blipFill rotWithShape="1">
          <a:blip r:embed="rId3"/>
          <a:srcRect l="51490" b="51302"/>
          <a:stretch/>
        </p:blipFill>
        <p:spPr>
          <a:xfrm>
            <a:off x="6434707" y="788023"/>
            <a:ext cx="4313954" cy="2412686"/>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F42A0140-4F63-4170-AE0C-EF29BBED1578}"/>
              </a:ext>
            </a:extLst>
          </p:cNvPr>
          <p:cNvPicPr>
            <a:picLocks noChangeAspect="1"/>
          </p:cNvPicPr>
          <p:nvPr/>
        </p:nvPicPr>
        <p:blipFill rotWithShape="1">
          <a:blip r:embed="rId3"/>
          <a:srcRect t="50087" r="50000"/>
          <a:stretch/>
        </p:blipFill>
        <p:spPr>
          <a:xfrm>
            <a:off x="509285" y="3680798"/>
            <a:ext cx="4338260" cy="2412686"/>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2FC402D3-13DD-48BA-98CD-5BBFF2773E5B}"/>
              </a:ext>
            </a:extLst>
          </p:cNvPr>
          <p:cNvPicPr>
            <a:picLocks noChangeAspect="1"/>
          </p:cNvPicPr>
          <p:nvPr/>
        </p:nvPicPr>
        <p:blipFill rotWithShape="1">
          <a:blip r:embed="rId3"/>
          <a:srcRect l="51490" t="50000"/>
          <a:stretch/>
        </p:blipFill>
        <p:spPr>
          <a:xfrm>
            <a:off x="6499256" y="3680798"/>
            <a:ext cx="4313954" cy="2617182"/>
          </a:xfrm>
          <a:prstGeom prst="rect">
            <a:avLst/>
          </a:prstGeom>
        </p:spPr>
      </p:pic>
      <p:sp>
        <p:nvSpPr>
          <p:cNvPr id="2" name="TextBox 1">
            <a:extLst>
              <a:ext uri="{FF2B5EF4-FFF2-40B4-BE49-F238E27FC236}">
                <a16:creationId xmlns:a16="http://schemas.microsoft.com/office/drawing/2014/main" id="{BFE1E842-1C0F-46D8-BF28-F09FA0126BC6}"/>
              </a:ext>
            </a:extLst>
          </p:cNvPr>
          <p:cNvSpPr txBox="1"/>
          <p:nvPr/>
        </p:nvSpPr>
        <p:spPr>
          <a:xfrm>
            <a:off x="628045" y="3234837"/>
            <a:ext cx="4191000" cy="215444"/>
          </a:xfrm>
          <a:prstGeom prst="rect">
            <a:avLst/>
          </a:prstGeom>
          <a:noFill/>
        </p:spPr>
        <p:txBody>
          <a:bodyPr wrap="square" lIns="0" tIns="0" rIns="0" bIns="0" rtlCol="0">
            <a:spAutoFit/>
          </a:bodyPr>
          <a:lstStyle/>
          <a:p>
            <a:pPr defTabSz="932597" latinLnBrk="0">
              <a:spcBef>
                <a:spcPts val="600"/>
              </a:spcBef>
            </a:pPr>
            <a:r>
              <a:rPr lang="en-US" altLang="ko-KR" sz="1400" b="1" dirty="0">
                <a:gradFill>
                  <a:gsLst>
                    <a:gs pos="2917">
                      <a:srgbClr val="1A1A1A"/>
                    </a:gs>
                    <a:gs pos="30000">
                      <a:srgbClr val="1A1A1A"/>
                    </a:gs>
                  </a:gsLst>
                  <a:lin ang="5400000" scaled="0"/>
                </a:gradFill>
                <a:latin typeface="Segoe UI"/>
              </a:rPr>
              <a:t>Data </a:t>
            </a:r>
            <a:r>
              <a:rPr lang="ko-KR" altLang="en-US" sz="1400" b="1" dirty="0">
                <a:gradFill>
                  <a:gsLst>
                    <a:gs pos="2917">
                      <a:srgbClr val="1A1A1A"/>
                    </a:gs>
                    <a:gs pos="30000">
                      <a:srgbClr val="1A1A1A"/>
                    </a:gs>
                  </a:gsLst>
                  <a:lin ang="5400000" scaled="0"/>
                </a:gradFill>
                <a:latin typeface="Segoe UI"/>
              </a:rPr>
              <a:t>탐색</a:t>
            </a:r>
            <a:r>
              <a:rPr lang="en-US" altLang="ko-KR" sz="1400" b="1" dirty="0">
                <a:gradFill>
                  <a:gsLst>
                    <a:gs pos="2917">
                      <a:srgbClr val="1A1A1A"/>
                    </a:gs>
                    <a:gs pos="30000">
                      <a:srgbClr val="1A1A1A"/>
                    </a:gs>
                  </a:gsLst>
                  <a:lin ang="5400000" scaled="0"/>
                </a:gradFill>
                <a:latin typeface="Segoe UI"/>
              </a:rPr>
              <a:t>: </a:t>
            </a:r>
            <a:r>
              <a:rPr lang="ko-KR" altLang="en-US" sz="1100" dirty="0">
                <a:gradFill>
                  <a:gsLst>
                    <a:gs pos="2917">
                      <a:srgbClr val="1A1A1A"/>
                    </a:gs>
                    <a:gs pos="30000">
                      <a:srgbClr val="1A1A1A"/>
                    </a:gs>
                  </a:gsLst>
                  <a:lin ang="5400000" scaled="0"/>
                </a:gradFill>
                <a:latin typeface="Segoe UI"/>
              </a:rPr>
              <a:t>데이터셋을 </a:t>
            </a:r>
            <a:r>
              <a:rPr lang="ko-KR" altLang="en-US" sz="1100" dirty="0" err="1">
                <a:gradFill>
                  <a:gsLst>
                    <a:gs pos="2917">
                      <a:srgbClr val="1A1A1A"/>
                    </a:gs>
                    <a:gs pos="30000">
                      <a:srgbClr val="1A1A1A"/>
                    </a:gs>
                  </a:gsLst>
                  <a:lin ang="5400000" scaled="0"/>
                </a:gradFill>
                <a:latin typeface="Segoe UI"/>
              </a:rPr>
              <a:t>예측값과</a:t>
            </a:r>
            <a:r>
              <a:rPr lang="ko-KR" altLang="en-US" sz="1100" dirty="0">
                <a:gradFill>
                  <a:gsLst>
                    <a:gs pos="2917">
                      <a:srgbClr val="1A1A1A"/>
                    </a:gs>
                    <a:gs pos="30000">
                      <a:srgbClr val="1A1A1A"/>
                    </a:gs>
                  </a:gsLst>
                  <a:lin ang="5400000" scaled="0"/>
                </a:gradFill>
                <a:latin typeface="Segoe UI"/>
              </a:rPr>
              <a:t> 함께 표시</a:t>
            </a:r>
            <a:endParaRPr lang="ko-KR" altLang="en-US" sz="1100" dirty="0">
              <a:ln>
                <a:solidFill>
                  <a:schemeClr val="bg1">
                    <a:lumMod val="85000"/>
                    <a:alpha val="0"/>
                  </a:schemeClr>
                </a:solidFill>
              </a:ln>
              <a:solidFill>
                <a:schemeClr val="tx1">
                  <a:lumMod val="85000"/>
                  <a:lumOff val="15000"/>
                </a:schemeClr>
              </a:solidFill>
              <a:latin typeface="Segoe UI Semibold" panose="020B0702040204020203" pitchFamily="34" charset="0"/>
              <a:cs typeface="Segoe UI Semibold" panose="020B0702040204020203" pitchFamily="34" charset="0"/>
            </a:endParaRPr>
          </a:p>
        </p:txBody>
      </p:sp>
      <p:sp>
        <p:nvSpPr>
          <p:cNvPr id="13" name="TextBox 12">
            <a:extLst>
              <a:ext uri="{FF2B5EF4-FFF2-40B4-BE49-F238E27FC236}">
                <a16:creationId xmlns:a16="http://schemas.microsoft.com/office/drawing/2014/main" id="{E0B63837-F4B4-41F6-9339-9B5214C94F9E}"/>
              </a:ext>
            </a:extLst>
          </p:cNvPr>
          <p:cNvSpPr txBox="1"/>
          <p:nvPr/>
        </p:nvSpPr>
        <p:spPr>
          <a:xfrm>
            <a:off x="6590695" y="3214662"/>
            <a:ext cx="4191000" cy="384721"/>
          </a:xfrm>
          <a:prstGeom prst="rect">
            <a:avLst/>
          </a:prstGeom>
          <a:noFill/>
        </p:spPr>
        <p:txBody>
          <a:bodyPr wrap="square" lIns="0" tIns="0" rIns="0" bIns="0" rtlCol="0">
            <a:spAutoFit/>
          </a:bodyPr>
          <a:lstStyle/>
          <a:p>
            <a:pPr defTabSz="932597" latinLnBrk="0">
              <a:spcBef>
                <a:spcPts val="600"/>
              </a:spcBef>
            </a:pPr>
            <a:r>
              <a:rPr lang="en-US" altLang="ko-KR" sz="1400" b="1" dirty="0">
                <a:gradFill>
                  <a:gsLst>
                    <a:gs pos="2917">
                      <a:srgbClr val="1A1A1A"/>
                    </a:gs>
                    <a:gs pos="30000">
                      <a:srgbClr val="1A1A1A"/>
                    </a:gs>
                  </a:gsLst>
                  <a:lin ang="5400000" scaled="0"/>
                </a:gradFill>
                <a:latin typeface="Segoe UI"/>
              </a:rPr>
              <a:t>Global feature importance: </a:t>
            </a:r>
            <a:r>
              <a:rPr lang="ko-KR" altLang="en-US" sz="1100" dirty="0">
                <a:gradFill>
                  <a:gsLst>
                    <a:gs pos="2917">
                      <a:srgbClr val="1A1A1A"/>
                    </a:gs>
                    <a:gs pos="30000">
                      <a:srgbClr val="1A1A1A"/>
                    </a:gs>
                  </a:gsLst>
                  <a:lin ang="5400000" scaled="0"/>
                </a:gradFill>
                <a:latin typeface="Segoe UI"/>
              </a:rPr>
              <a:t>중요한 데이터 속성 </a:t>
            </a:r>
            <a:r>
              <a:rPr lang="en-US" altLang="ko-KR" sz="1100" dirty="0">
                <a:gradFill>
                  <a:gsLst>
                    <a:gs pos="2917">
                      <a:srgbClr val="1A1A1A"/>
                    </a:gs>
                    <a:gs pos="30000">
                      <a:srgbClr val="1A1A1A"/>
                    </a:gs>
                  </a:gsLst>
                  <a:lin ang="5400000" scaled="0"/>
                </a:gradFill>
                <a:latin typeface="Segoe UI"/>
              </a:rPr>
              <a:t>N</a:t>
            </a:r>
            <a:r>
              <a:rPr lang="ko-KR" altLang="en-US" sz="1100" dirty="0">
                <a:gradFill>
                  <a:gsLst>
                    <a:gs pos="2917">
                      <a:srgbClr val="1A1A1A"/>
                    </a:gs>
                    <a:gs pos="30000">
                      <a:srgbClr val="1A1A1A"/>
                    </a:gs>
                  </a:gsLst>
                  <a:lin ang="5400000" scaled="0"/>
                </a:gradFill>
                <a:latin typeface="Segoe UI"/>
              </a:rPr>
              <a:t>개를 글로벌 관점에서 표시</a:t>
            </a:r>
            <a:endParaRPr lang="ko-KR" altLang="en-US" sz="1100" dirty="0">
              <a:ln>
                <a:solidFill>
                  <a:schemeClr val="bg1">
                    <a:lumMod val="85000"/>
                    <a:alpha val="0"/>
                  </a:schemeClr>
                </a:solidFill>
              </a:ln>
              <a:solidFill>
                <a:schemeClr val="tx1">
                  <a:lumMod val="85000"/>
                  <a:lumOff val="15000"/>
                </a:schemeClr>
              </a:solidFill>
              <a:latin typeface="Segoe UI Semibold" panose="020B0702040204020203" pitchFamily="34" charset="0"/>
              <a:cs typeface="Segoe UI Semibold" panose="020B0702040204020203" pitchFamily="34" charset="0"/>
            </a:endParaRPr>
          </a:p>
        </p:txBody>
      </p:sp>
      <p:sp>
        <p:nvSpPr>
          <p:cNvPr id="14" name="TextBox 13">
            <a:extLst>
              <a:ext uri="{FF2B5EF4-FFF2-40B4-BE49-F238E27FC236}">
                <a16:creationId xmlns:a16="http://schemas.microsoft.com/office/drawing/2014/main" id="{DB5E2A62-F5E0-4D90-B878-F976808538EA}"/>
              </a:ext>
            </a:extLst>
          </p:cNvPr>
          <p:cNvSpPr txBox="1"/>
          <p:nvPr/>
        </p:nvSpPr>
        <p:spPr>
          <a:xfrm>
            <a:off x="628045" y="6319597"/>
            <a:ext cx="4191000" cy="384721"/>
          </a:xfrm>
          <a:prstGeom prst="rect">
            <a:avLst/>
          </a:prstGeom>
          <a:noFill/>
        </p:spPr>
        <p:txBody>
          <a:bodyPr wrap="square" lIns="0" tIns="0" rIns="0" bIns="0" rtlCol="0">
            <a:spAutoFit/>
          </a:bodyPr>
          <a:lstStyle/>
          <a:p>
            <a:pPr defTabSz="932597" latinLnBrk="0">
              <a:spcBef>
                <a:spcPts val="600"/>
              </a:spcBef>
            </a:pPr>
            <a:r>
              <a:rPr lang="en-US" altLang="ko-KR" sz="1400" b="1" dirty="0">
                <a:gradFill>
                  <a:gsLst>
                    <a:gs pos="2917">
                      <a:srgbClr val="1A1A1A"/>
                    </a:gs>
                    <a:gs pos="30000">
                      <a:srgbClr val="1A1A1A"/>
                    </a:gs>
                  </a:gsLst>
                  <a:lin ang="5400000" scaled="0"/>
                </a:gradFill>
                <a:latin typeface="Segoe UI"/>
              </a:rPr>
              <a:t>Explanation </a:t>
            </a:r>
            <a:r>
              <a:rPr lang="ko-KR" altLang="en-US" sz="1400" b="1" dirty="0">
                <a:gradFill>
                  <a:gsLst>
                    <a:gs pos="2917">
                      <a:srgbClr val="1A1A1A"/>
                    </a:gs>
                    <a:gs pos="30000">
                      <a:srgbClr val="1A1A1A"/>
                    </a:gs>
                  </a:gsLst>
                  <a:lin ang="5400000" scaled="0"/>
                </a:gradFill>
                <a:latin typeface="Segoe UI"/>
              </a:rPr>
              <a:t>탐색</a:t>
            </a:r>
            <a:r>
              <a:rPr lang="en-US" altLang="ko-KR" sz="1400" b="1" dirty="0">
                <a:gradFill>
                  <a:gsLst>
                    <a:gs pos="2917">
                      <a:srgbClr val="1A1A1A"/>
                    </a:gs>
                    <a:gs pos="30000">
                      <a:srgbClr val="1A1A1A"/>
                    </a:gs>
                  </a:gsLst>
                  <a:lin ang="5400000" scaled="0"/>
                </a:gradFill>
                <a:latin typeface="Segoe UI"/>
              </a:rPr>
              <a:t>: </a:t>
            </a:r>
            <a:r>
              <a:rPr lang="ko-KR" altLang="en-US" sz="1100" dirty="0">
                <a:gradFill>
                  <a:gsLst>
                    <a:gs pos="2917">
                      <a:srgbClr val="1A1A1A"/>
                    </a:gs>
                    <a:gs pos="30000">
                      <a:srgbClr val="1A1A1A"/>
                    </a:gs>
                  </a:gsLst>
                  <a:lin ang="5400000" scaled="0"/>
                </a:gradFill>
                <a:latin typeface="Segoe UI"/>
              </a:rPr>
              <a:t>개별 </a:t>
            </a:r>
            <a:r>
              <a:rPr lang="en-US" altLang="ko-KR" sz="1100" dirty="0">
                <a:gradFill>
                  <a:gsLst>
                    <a:gs pos="2917">
                      <a:srgbClr val="1A1A1A"/>
                    </a:gs>
                    <a:gs pos="30000">
                      <a:srgbClr val="1A1A1A"/>
                    </a:gs>
                  </a:gsLst>
                  <a:lin ang="5400000" scaled="0"/>
                </a:gradFill>
                <a:latin typeface="Segoe UI"/>
              </a:rPr>
              <a:t>feature</a:t>
            </a:r>
            <a:r>
              <a:rPr lang="ko-KR" altLang="en-US" sz="1100" dirty="0">
                <a:gradFill>
                  <a:gsLst>
                    <a:gs pos="2917">
                      <a:srgbClr val="1A1A1A"/>
                    </a:gs>
                    <a:gs pos="30000">
                      <a:srgbClr val="1A1A1A"/>
                    </a:gs>
                  </a:gsLst>
                  <a:lin ang="5400000" scaled="0"/>
                </a:gradFill>
                <a:latin typeface="Segoe UI"/>
              </a:rPr>
              <a:t>가 모델 예측에 미치는 영향 분석 </a:t>
            </a:r>
            <a:r>
              <a:rPr lang="en-US" altLang="ko-KR" sz="1100" dirty="0">
                <a:gradFill>
                  <a:gsLst>
                    <a:gs pos="2917">
                      <a:srgbClr val="1A1A1A"/>
                    </a:gs>
                    <a:gs pos="30000">
                      <a:srgbClr val="1A1A1A"/>
                    </a:gs>
                  </a:gsLst>
                  <a:lin ang="5400000" scaled="0"/>
                </a:gradFill>
                <a:latin typeface="Segoe UI"/>
              </a:rPr>
              <a:t>(feature interaction </a:t>
            </a:r>
            <a:r>
              <a:rPr lang="ko-KR" altLang="en-US" sz="1100" dirty="0">
                <a:gradFill>
                  <a:gsLst>
                    <a:gs pos="2917">
                      <a:srgbClr val="1A1A1A"/>
                    </a:gs>
                    <a:gs pos="30000">
                      <a:srgbClr val="1A1A1A"/>
                    </a:gs>
                  </a:gsLst>
                  <a:lin ang="5400000" scaled="0"/>
                </a:gradFill>
                <a:latin typeface="Segoe UI"/>
              </a:rPr>
              <a:t>확인가능</a:t>
            </a:r>
            <a:r>
              <a:rPr lang="en-US" altLang="ko-KR" sz="1100" dirty="0">
                <a:gradFill>
                  <a:gsLst>
                    <a:gs pos="2917">
                      <a:srgbClr val="1A1A1A"/>
                    </a:gs>
                    <a:gs pos="30000">
                      <a:srgbClr val="1A1A1A"/>
                    </a:gs>
                  </a:gsLst>
                  <a:lin ang="5400000" scaled="0"/>
                </a:gradFill>
                <a:latin typeface="Segoe UI"/>
              </a:rPr>
              <a:t>)</a:t>
            </a:r>
            <a:endParaRPr lang="ko-KR" altLang="en-US" sz="1100" dirty="0">
              <a:ln>
                <a:solidFill>
                  <a:schemeClr val="bg1">
                    <a:lumMod val="85000"/>
                    <a:alpha val="0"/>
                  </a:schemeClr>
                </a:solidFill>
              </a:ln>
              <a:solidFill>
                <a:schemeClr val="tx1">
                  <a:lumMod val="85000"/>
                  <a:lumOff val="15000"/>
                </a:schemeClr>
              </a:solidFill>
              <a:latin typeface="Segoe UI Semibold" panose="020B0702040204020203" pitchFamily="34" charset="0"/>
              <a:cs typeface="Segoe UI Semibold" panose="020B0702040204020203" pitchFamily="34" charset="0"/>
            </a:endParaRPr>
          </a:p>
        </p:txBody>
      </p:sp>
      <p:sp>
        <p:nvSpPr>
          <p:cNvPr id="15" name="TextBox 14">
            <a:extLst>
              <a:ext uri="{FF2B5EF4-FFF2-40B4-BE49-F238E27FC236}">
                <a16:creationId xmlns:a16="http://schemas.microsoft.com/office/drawing/2014/main" id="{AD29C401-EF16-4C0B-8C50-7C4CF3D328D9}"/>
              </a:ext>
            </a:extLst>
          </p:cNvPr>
          <p:cNvSpPr txBox="1"/>
          <p:nvPr/>
        </p:nvSpPr>
        <p:spPr>
          <a:xfrm>
            <a:off x="6557660" y="6297980"/>
            <a:ext cx="4191000" cy="384721"/>
          </a:xfrm>
          <a:prstGeom prst="rect">
            <a:avLst/>
          </a:prstGeom>
          <a:noFill/>
        </p:spPr>
        <p:txBody>
          <a:bodyPr wrap="square" lIns="0" tIns="0" rIns="0" bIns="0" rtlCol="0">
            <a:spAutoFit/>
          </a:bodyPr>
          <a:lstStyle/>
          <a:p>
            <a:pPr defTabSz="932597" latinLnBrk="0">
              <a:spcBef>
                <a:spcPts val="600"/>
              </a:spcBef>
            </a:pPr>
            <a:r>
              <a:rPr lang="en-US" altLang="ko-KR" sz="1400" b="1" dirty="0">
                <a:gradFill>
                  <a:gsLst>
                    <a:gs pos="2917">
                      <a:srgbClr val="1A1A1A"/>
                    </a:gs>
                    <a:gs pos="30000">
                      <a:srgbClr val="1A1A1A"/>
                    </a:gs>
                  </a:gsLst>
                  <a:lin ang="5400000" scaled="0"/>
                </a:gradFill>
                <a:latin typeface="Segoe UI"/>
              </a:rPr>
              <a:t>Summary importance: </a:t>
            </a:r>
            <a:r>
              <a:rPr lang="en-US" altLang="ko-KR" sz="1100" dirty="0">
                <a:gradFill>
                  <a:gsLst>
                    <a:gs pos="2917">
                      <a:srgbClr val="1A1A1A"/>
                    </a:gs>
                    <a:gs pos="30000">
                      <a:srgbClr val="1A1A1A"/>
                    </a:gs>
                  </a:gsLst>
                  <a:lin ang="5400000" scaled="0"/>
                </a:gradFill>
                <a:latin typeface="Segoe UI"/>
              </a:rPr>
              <a:t>local feature importance</a:t>
            </a:r>
            <a:r>
              <a:rPr lang="ko-KR" altLang="en-US" sz="1100" dirty="0">
                <a:gradFill>
                  <a:gsLst>
                    <a:gs pos="2917">
                      <a:srgbClr val="1A1A1A"/>
                    </a:gs>
                    <a:gs pos="30000">
                      <a:srgbClr val="1A1A1A"/>
                    </a:gs>
                  </a:gsLst>
                  <a:lin ang="5400000" scaled="0"/>
                </a:gradFill>
                <a:latin typeface="Segoe UI"/>
              </a:rPr>
              <a:t>를 각 </a:t>
            </a:r>
            <a:r>
              <a:rPr lang="en-US" altLang="ko-KR" sz="1100" dirty="0">
                <a:gradFill>
                  <a:gsLst>
                    <a:gs pos="2917">
                      <a:srgbClr val="1A1A1A"/>
                    </a:gs>
                    <a:gs pos="30000">
                      <a:srgbClr val="1A1A1A"/>
                    </a:gs>
                  </a:gsLst>
                  <a:lin ang="5400000" scaled="0"/>
                </a:gradFill>
                <a:latin typeface="Segoe UI"/>
              </a:rPr>
              <a:t>data point</a:t>
            </a:r>
            <a:r>
              <a:rPr lang="ko-KR" altLang="en-US" sz="1100" dirty="0">
                <a:gradFill>
                  <a:gsLst>
                    <a:gs pos="2917">
                      <a:srgbClr val="1A1A1A"/>
                    </a:gs>
                    <a:gs pos="30000">
                      <a:srgbClr val="1A1A1A"/>
                    </a:gs>
                  </a:gsLst>
                  <a:lin ang="5400000" scaled="0"/>
                </a:gradFill>
                <a:latin typeface="Segoe UI"/>
              </a:rPr>
              <a:t>에 대해 표시하여 </a:t>
            </a:r>
            <a:r>
              <a:rPr lang="ko-KR" altLang="en-US" sz="1100" dirty="0" err="1">
                <a:gradFill>
                  <a:gsLst>
                    <a:gs pos="2917">
                      <a:srgbClr val="1A1A1A"/>
                    </a:gs>
                    <a:gs pos="30000">
                      <a:srgbClr val="1A1A1A"/>
                    </a:gs>
                  </a:gsLst>
                  <a:lin ang="5400000" scaled="0"/>
                </a:gradFill>
                <a:latin typeface="Segoe UI"/>
              </a:rPr>
              <a:t>예측값에</a:t>
            </a:r>
            <a:r>
              <a:rPr lang="ko-KR" altLang="en-US" sz="1100" dirty="0">
                <a:gradFill>
                  <a:gsLst>
                    <a:gs pos="2917">
                      <a:srgbClr val="1A1A1A"/>
                    </a:gs>
                    <a:gs pos="30000">
                      <a:srgbClr val="1A1A1A"/>
                    </a:gs>
                  </a:gsLst>
                  <a:lin ang="5400000" scaled="0"/>
                </a:gradFill>
                <a:latin typeface="Segoe UI"/>
              </a:rPr>
              <a:t> 미치는 영향의 분포 확인</a:t>
            </a:r>
            <a:endParaRPr lang="ko-KR" altLang="en-US" sz="1100" dirty="0">
              <a:ln>
                <a:solidFill>
                  <a:schemeClr val="bg1">
                    <a:lumMod val="85000"/>
                    <a:alpha val="0"/>
                  </a:schemeClr>
                </a:solidFill>
              </a:ln>
              <a:solidFill>
                <a:schemeClr val="tx1">
                  <a:lumMod val="85000"/>
                  <a:lumOff val="15000"/>
                </a:schemeClr>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61293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직선 연결선 25"/>
          <p:cNvCxnSpPr/>
          <p:nvPr/>
        </p:nvCxnSpPr>
        <p:spPr>
          <a:xfrm>
            <a:off x="509285" y="732381"/>
            <a:ext cx="11096296" cy="0"/>
          </a:xfrm>
          <a:prstGeom prst="line">
            <a:avLst/>
          </a:prstGeom>
          <a:ln w="19050"/>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8D1DBA9D-92ED-4CA0-89DE-D99832BEE8B1}"/>
              </a:ext>
            </a:extLst>
          </p:cNvPr>
          <p:cNvSpPr txBox="1"/>
          <p:nvPr/>
        </p:nvSpPr>
        <p:spPr>
          <a:xfrm>
            <a:off x="444736" y="346326"/>
            <a:ext cx="8353824" cy="338554"/>
          </a:xfrm>
          <a:prstGeom prst="rect">
            <a:avLst/>
          </a:prstGeom>
          <a:noFill/>
        </p:spPr>
        <p:txBody>
          <a:bodyPr wrap="square" rtlCol="0">
            <a:spAutoFit/>
          </a:bodyPr>
          <a:lstStyle/>
          <a:p>
            <a:pPr>
              <a:spcBef>
                <a:spcPts val="200"/>
              </a:spcBef>
            </a:pPr>
            <a:r>
              <a:rPr lang="en-US" altLang="ko-KR"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Explainer (Local </a:t>
            </a:r>
            <a:r>
              <a:rPr lang="ko-KR" altLang="en-US"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관점 시각화</a:t>
            </a:r>
            <a:r>
              <a:rPr lang="en-US" altLang="ko-KR"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 </a:t>
            </a:r>
            <a:r>
              <a:rPr lang="ko-KR" altLang="en-US"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개별 데이터 포인트 확인</a:t>
            </a:r>
            <a:r>
              <a:rPr lang="en-US" altLang="ko-KR" sz="1600" b="1" dirty="0">
                <a:ln>
                  <a:solidFill>
                    <a:schemeClr val="bg1">
                      <a:lumMod val="85000"/>
                      <a:alpha val="0"/>
                    </a:schemeClr>
                  </a:solidFill>
                </a:ln>
                <a:solidFill>
                  <a:schemeClr val="tx1">
                    <a:lumMod val="85000"/>
                    <a:lumOff val="15000"/>
                  </a:schemeClr>
                </a:solidFill>
                <a:latin typeface="Segoe UI Semibold" panose="020B0702040204020203" pitchFamily="34" charset="0"/>
                <a:ea typeface="+mj-ea"/>
                <a:cs typeface="Segoe UI Semibold" panose="020B0702040204020203" pitchFamily="34" charset="0"/>
              </a:rPr>
              <a:t>)</a:t>
            </a:r>
          </a:p>
        </p:txBody>
      </p:sp>
      <p:sp>
        <p:nvSpPr>
          <p:cNvPr id="2" name="TextBox 1">
            <a:extLst>
              <a:ext uri="{FF2B5EF4-FFF2-40B4-BE49-F238E27FC236}">
                <a16:creationId xmlns:a16="http://schemas.microsoft.com/office/drawing/2014/main" id="{BFE1E842-1C0F-46D8-BF28-F09FA0126BC6}"/>
              </a:ext>
            </a:extLst>
          </p:cNvPr>
          <p:cNvSpPr txBox="1"/>
          <p:nvPr/>
        </p:nvSpPr>
        <p:spPr>
          <a:xfrm>
            <a:off x="1163635" y="4695508"/>
            <a:ext cx="4191000" cy="553998"/>
          </a:xfrm>
          <a:prstGeom prst="rect">
            <a:avLst/>
          </a:prstGeom>
          <a:noFill/>
        </p:spPr>
        <p:txBody>
          <a:bodyPr wrap="square" lIns="0" tIns="0" rIns="0" bIns="0" rtlCol="0">
            <a:spAutoFit/>
          </a:bodyPr>
          <a:lstStyle/>
          <a:p>
            <a:pPr defTabSz="932597" latinLnBrk="0">
              <a:spcBef>
                <a:spcPts val="600"/>
              </a:spcBef>
            </a:pPr>
            <a:r>
              <a:rPr lang="en-US" altLang="ko-KR" sz="1400" b="1" dirty="0">
                <a:gradFill>
                  <a:gsLst>
                    <a:gs pos="2917">
                      <a:srgbClr val="1A1A1A"/>
                    </a:gs>
                    <a:gs pos="30000">
                      <a:srgbClr val="1A1A1A"/>
                    </a:gs>
                  </a:gsLst>
                  <a:lin ang="5400000" scaled="0"/>
                </a:gradFill>
                <a:latin typeface="Segoe UI"/>
              </a:rPr>
              <a:t>Feature Importance: </a:t>
            </a:r>
            <a:r>
              <a:rPr lang="en-US" altLang="ko-KR" sz="1100" dirty="0">
                <a:gradFill>
                  <a:gsLst>
                    <a:gs pos="2917">
                      <a:srgbClr val="1A1A1A"/>
                    </a:gs>
                    <a:gs pos="30000">
                      <a:srgbClr val="1A1A1A"/>
                    </a:gs>
                  </a:gsLst>
                  <a:lin ang="5400000" scaled="0"/>
                </a:gradFill>
                <a:latin typeface="Segoe UI"/>
              </a:rPr>
              <a:t>Data </a:t>
            </a:r>
            <a:r>
              <a:rPr lang="ko-KR" altLang="en-US" sz="1100" dirty="0">
                <a:gradFill>
                  <a:gsLst>
                    <a:gs pos="2917">
                      <a:srgbClr val="1A1A1A"/>
                    </a:gs>
                    <a:gs pos="30000">
                      <a:srgbClr val="1A1A1A"/>
                    </a:gs>
                  </a:gsLst>
                  <a:lin ang="5400000" scaled="0"/>
                </a:gradFill>
                <a:latin typeface="Segoe UI"/>
              </a:rPr>
              <a:t>탐색화면에서 특정 데이터 포인트를 선택하면</a:t>
            </a:r>
            <a:r>
              <a:rPr lang="en-US" altLang="ko-KR" sz="1100" dirty="0">
                <a:gradFill>
                  <a:gsLst>
                    <a:gs pos="2917">
                      <a:srgbClr val="1A1A1A"/>
                    </a:gs>
                    <a:gs pos="30000">
                      <a:srgbClr val="1A1A1A"/>
                    </a:gs>
                  </a:gsLst>
                  <a:lin ang="5400000" scaled="0"/>
                </a:gradFill>
                <a:latin typeface="Segoe UI"/>
              </a:rPr>
              <a:t>, </a:t>
            </a:r>
            <a:r>
              <a:rPr lang="ko-KR" altLang="en-US" sz="1100" dirty="0">
                <a:gradFill>
                  <a:gsLst>
                    <a:gs pos="2917">
                      <a:srgbClr val="1A1A1A"/>
                    </a:gs>
                    <a:gs pos="30000">
                      <a:srgbClr val="1A1A1A"/>
                    </a:gs>
                  </a:gsLst>
                  <a:lin ang="5400000" scaled="0"/>
                </a:gradFill>
                <a:latin typeface="Segoe UI"/>
              </a:rPr>
              <a:t>해당 데이터 포인트에 대해 해당 모델의 지역적</a:t>
            </a:r>
            <a:r>
              <a:rPr lang="en-US" altLang="ko-KR" sz="1100" dirty="0">
                <a:gradFill>
                  <a:gsLst>
                    <a:gs pos="2917">
                      <a:srgbClr val="1A1A1A"/>
                    </a:gs>
                    <a:gs pos="30000">
                      <a:srgbClr val="1A1A1A"/>
                    </a:gs>
                  </a:gsLst>
                  <a:lin ang="5400000" scaled="0"/>
                </a:gradFill>
                <a:latin typeface="Segoe UI"/>
              </a:rPr>
              <a:t>(local) feature importance</a:t>
            </a:r>
            <a:r>
              <a:rPr lang="ko-KR" altLang="en-US" sz="1100" dirty="0">
                <a:gradFill>
                  <a:gsLst>
                    <a:gs pos="2917">
                      <a:srgbClr val="1A1A1A"/>
                    </a:gs>
                    <a:gs pos="30000">
                      <a:srgbClr val="1A1A1A"/>
                    </a:gs>
                  </a:gsLst>
                  <a:lin ang="5400000" scaled="0"/>
                </a:gradFill>
                <a:latin typeface="Segoe UI"/>
              </a:rPr>
              <a:t>를 보여줌</a:t>
            </a:r>
            <a:endParaRPr lang="ko-KR" altLang="en-US" sz="1100" dirty="0">
              <a:ln>
                <a:solidFill>
                  <a:schemeClr val="bg1">
                    <a:lumMod val="85000"/>
                    <a:alpha val="0"/>
                  </a:schemeClr>
                </a:solidFill>
              </a:ln>
              <a:solidFill>
                <a:schemeClr val="tx1">
                  <a:lumMod val="85000"/>
                  <a:lumOff val="15000"/>
                </a:schemeClr>
              </a:solidFill>
              <a:latin typeface="Segoe UI Semibold" panose="020B0702040204020203" pitchFamily="34" charset="0"/>
              <a:cs typeface="Segoe UI Semibold" panose="020B0702040204020203" pitchFamily="34" charset="0"/>
            </a:endParaRPr>
          </a:p>
        </p:txBody>
      </p:sp>
      <p:sp>
        <p:nvSpPr>
          <p:cNvPr id="13" name="TextBox 12">
            <a:extLst>
              <a:ext uri="{FF2B5EF4-FFF2-40B4-BE49-F238E27FC236}">
                <a16:creationId xmlns:a16="http://schemas.microsoft.com/office/drawing/2014/main" id="{E0B63837-F4B4-41F6-9339-9B5214C94F9E}"/>
              </a:ext>
            </a:extLst>
          </p:cNvPr>
          <p:cNvSpPr txBox="1"/>
          <p:nvPr/>
        </p:nvSpPr>
        <p:spPr>
          <a:xfrm>
            <a:off x="6213672" y="3561992"/>
            <a:ext cx="4191000" cy="723275"/>
          </a:xfrm>
          <a:prstGeom prst="rect">
            <a:avLst/>
          </a:prstGeom>
          <a:noFill/>
        </p:spPr>
        <p:txBody>
          <a:bodyPr wrap="square" lIns="0" tIns="0" rIns="0" bIns="0" rtlCol="0">
            <a:spAutoFit/>
          </a:bodyPr>
          <a:lstStyle/>
          <a:p>
            <a:pPr defTabSz="932597" latinLnBrk="0">
              <a:spcBef>
                <a:spcPts val="600"/>
              </a:spcBef>
            </a:pPr>
            <a:r>
              <a:rPr lang="en-US" altLang="ko-KR" sz="1400" b="1" dirty="0">
                <a:gradFill>
                  <a:gsLst>
                    <a:gs pos="2917">
                      <a:srgbClr val="1A1A1A"/>
                    </a:gs>
                    <a:gs pos="30000">
                      <a:srgbClr val="1A1A1A"/>
                    </a:gs>
                  </a:gsLst>
                  <a:lin ang="5400000" scaled="0"/>
                </a:gradFill>
                <a:latin typeface="Segoe UI"/>
              </a:rPr>
              <a:t>Perturbation</a:t>
            </a:r>
            <a:r>
              <a:rPr lang="ko-KR" altLang="en-US" sz="1400" b="1" dirty="0">
                <a:gradFill>
                  <a:gsLst>
                    <a:gs pos="2917">
                      <a:srgbClr val="1A1A1A"/>
                    </a:gs>
                    <a:gs pos="30000">
                      <a:srgbClr val="1A1A1A"/>
                    </a:gs>
                  </a:gsLst>
                  <a:lin ang="5400000" scaled="0"/>
                </a:gradFill>
                <a:latin typeface="Segoe UI"/>
              </a:rPr>
              <a:t> 탐색</a:t>
            </a:r>
            <a:r>
              <a:rPr lang="en-US" altLang="ko-KR" sz="1400" b="1" dirty="0">
                <a:gradFill>
                  <a:gsLst>
                    <a:gs pos="2917">
                      <a:srgbClr val="1A1A1A"/>
                    </a:gs>
                    <a:gs pos="30000">
                      <a:srgbClr val="1A1A1A"/>
                    </a:gs>
                  </a:gsLst>
                  <a:lin ang="5400000" scaled="0"/>
                </a:gradFill>
                <a:latin typeface="Segoe UI"/>
              </a:rPr>
              <a:t>: </a:t>
            </a:r>
            <a:r>
              <a:rPr lang="en-US" altLang="ko-KR" sz="1100" dirty="0">
                <a:gradFill>
                  <a:gsLst>
                    <a:gs pos="2917">
                      <a:srgbClr val="1A1A1A"/>
                    </a:gs>
                    <a:gs pos="30000">
                      <a:srgbClr val="1A1A1A"/>
                    </a:gs>
                  </a:gsLst>
                  <a:lin ang="5400000" scaled="0"/>
                </a:gradFill>
                <a:latin typeface="Segoe UI"/>
              </a:rPr>
              <a:t>feature </a:t>
            </a:r>
            <a:r>
              <a:rPr lang="ko-KR" altLang="en-US" sz="1100" dirty="0">
                <a:gradFill>
                  <a:gsLst>
                    <a:gs pos="2917">
                      <a:srgbClr val="1A1A1A"/>
                    </a:gs>
                    <a:gs pos="30000">
                      <a:srgbClr val="1A1A1A"/>
                    </a:gs>
                  </a:gsLst>
                  <a:lin ang="5400000" scaled="0"/>
                </a:gradFill>
                <a:latin typeface="Segoe UI"/>
              </a:rPr>
              <a:t>값을 특정 값으로 변경했을 때 </a:t>
            </a:r>
            <a:r>
              <a:rPr lang="ko-KR" altLang="en-US" sz="1100" dirty="0" err="1">
                <a:gradFill>
                  <a:gsLst>
                    <a:gs pos="2917">
                      <a:srgbClr val="1A1A1A"/>
                    </a:gs>
                    <a:gs pos="30000">
                      <a:srgbClr val="1A1A1A"/>
                    </a:gs>
                  </a:gsLst>
                  <a:lin ang="5400000" scaled="0"/>
                </a:gradFill>
                <a:latin typeface="Segoe UI"/>
              </a:rPr>
              <a:t>예측값에</a:t>
            </a:r>
            <a:r>
              <a:rPr lang="ko-KR" altLang="en-US" sz="1100" dirty="0">
                <a:gradFill>
                  <a:gsLst>
                    <a:gs pos="2917">
                      <a:srgbClr val="1A1A1A"/>
                    </a:gs>
                    <a:gs pos="30000">
                      <a:srgbClr val="1A1A1A"/>
                    </a:gs>
                  </a:gsLst>
                  <a:lin ang="5400000" scaled="0"/>
                </a:gradFill>
                <a:latin typeface="Segoe UI"/>
              </a:rPr>
              <a:t> 영향을 주는 결과를 </a:t>
            </a:r>
            <a:r>
              <a:rPr lang="ko-KR" altLang="en-US" sz="1100" dirty="0" err="1">
                <a:gradFill>
                  <a:gsLst>
                    <a:gs pos="2917">
                      <a:srgbClr val="1A1A1A"/>
                    </a:gs>
                    <a:gs pos="30000">
                      <a:srgbClr val="1A1A1A"/>
                    </a:gs>
                  </a:gsLst>
                  <a:lin ang="5400000" scaled="0"/>
                </a:gradFill>
                <a:latin typeface="Segoe UI"/>
              </a:rPr>
              <a:t>시뮬레이션할</a:t>
            </a:r>
            <a:r>
              <a:rPr lang="ko-KR" altLang="en-US" sz="1100" dirty="0">
                <a:gradFill>
                  <a:gsLst>
                    <a:gs pos="2917">
                      <a:srgbClr val="1A1A1A"/>
                    </a:gs>
                    <a:gs pos="30000">
                      <a:srgbClr val="1A1A1A"/>
                    </a:gs>
                  </a:gsLst>
                  <a:lin ang="5400000" scaled="0"/>
                </a:gradFill>
                <a:latin typeface="Segoe UI"/>
              </a:rPr>
              <a:t> 수 있는 기능</a:t>
            </a:r>
            <a:r>
              <a:rPr lang="en-US" altLang="ko-KR" sz="1100" dirty="0">
                <a:gradFill>
                  <a:gsLst>
                    <a:gs pos="2917">
                      <a:srgbClr val="1A1A1A"/>
                    </a:gs>
                    <a:gs pos="30000">
                      <a:srgbClr val="1A1A1A"/>
                    </a:gs>
                  </a:gsLst>
                  <a:lin ang="5400000" scaled="0"/>
                </a:gradFill>
                <a:latin typeface="Segoe UI"/>
              </a:rPr>
              <a:t>. </a:t>
            </a:r>
            <a:r>
              <a:rPr lang="ko-KR" altLang="en-US" sz="1100" dirty="0">
                <a:gradFill>
                  <a:gsLst>
                    <a:gs pos="2917">
                      <a:srgbClr val="1A1A1A"/>
                    </a:gs>
                    <a:gs pos="30000">
                      <a:srgbClr val="1A1A1A"/>
                    </a:gs>
                  </a:gsLst>
                  <a:lin ang="5400000" scaled="0"/>
                </a:gradFill>
                <a:latin typeface="Segoe UI"/>
              </a:rPr>
              <a:t>예시는 </a:t>
            </a:r>
            <a:r>
              <a:rPr lang="en-US" altLang="ko-KR" sz="1100" dirty="0" err="1">
                <a:gradFill>
                  <a:gsLst>
                    <a:gs pos="2917">
                      <a:srgbClr val="1A1A1A"/>
                    </a:gs>
                    <a:gs pos="30000">
                      <a:srgbClr val="1A1A1A"/>
                    </a:gs>
                  </a:gsLst>
                  <a:lin ang="5400000" scaled="0"/>
                </a:gradFill>
                <a:latin typeface="Segoe UI"/>
              </a:rPr>
              <a:t>BusinessTravel</a:t>
            </a:r>
            <a:r>
              <a:rPr lang="en-US" altLang="ko-KR" sz="1100" dirty="0">
                <a:gradFill>
                  <a:gsLst>
                    <a:gs pos="2917">
                      <a:srgbClr val="1A1A1A"/>
                    </a:gs>
                    <a:gs pos="30000">
                      <a:srgbClr val="1A1A1A"/>
                    </a:gs>
                  </a:gsLst>
                  <a:lin ang="5400000" scaled="0"/>
                </a:gradFill>
                <a:latin typeface="Segoe UI"/>
              </a:rPr>
              <a:t> </a:t>
            </a:r>
            <a:r>
              <a:rPr lang="ko-KR" altLang="en-US" sz="1100" dirty="0">
                <a:gradFill>
                  <a:gsLst>
                    <a:gs pos="2917">
                      <a:srgbClr val="1A1A1A"/>
                    </a:gs>
                    <a:gs pos="30000">
                      <a:srgbClr val="1A1A1A"/>
                    </a:gs>
                  </a:gsLst>
                  <a:lin ang="5400000" scaled="0"/>
                </a:gradFill>
                <a:latin typeface="Segoe UI"/>
              </a:rPr>
              <a:t>값을 변경했을 때 </a:t>
            </a:r>
            <a:r>
              <a:rPr lang="ko-KR" altLang="en-US" sz="1100" dirty="0" err="1">
                <a:gradFill>
                  <a:gsLst>
                    <a:gs pos="2917">
                      <a:srgbClr val="1A1A1A"/>
                    </a:gs>
                    <a:gs pos="30000">
                      <a:srgbClr val="1A1A1A"/>
                    </a:gs>
                  </a:gsLst>
                  <a:lin ang="5400000" scaled="0"/>
                </a:gradFill>
                <a:latin typeface="Segoe UI"/>
              </a:rPr>
              <a:t>예측값이</a:t>
            </a:r>
            <a:r>
              <a:rPr lang="ko-KR" altLang="en-US" sz="1100" dirty="0">
                <a:gradFill>
                  <a:gsLst>
                    <a:gs pos="2917">
                      <a:srgbClr val="1A1A1A"/>
                    </a:gs>
                    <a:gs pos="30000">
                      <a:srgbClr val="1A1A1A"/>
                    </a:gs>
                  </a:gsLst>
                  <a:lin ang="5400000" scaled="0"/>
                </a:gradFill>
                <a:latin typeface="Segoe UI"/>
              </a:rPr>
              <a:t> 변경되는 것을 확인한 것임</a:t>
            </a:r>
            <a:r>
              <a:rPr lang="en-US" altLang="ko-KR" sz="1100" dirty="0">
                <a:gradFill>
                  <a:gsLst>
                    <a:gs pos="2917">
                      <a:srgbClr val="1A1A1A"/>
                    </a:gs>
                    <a:gs pos="30000">
                      <a:srgbClr val="1A1A1A"/>
                    </a:gs>
                  </a:gsLst>
                  <a:lin ang="5400000" scaled="0"/>
                </a:gradFill>
                <a:latin typeface="Segoe UI"/>
              </a:rPr>
              <a:t>.</a:t>
            </a:r>
            <a:endParaRPr lang="ko-KR" altLang="en-US" sz="1100" dirty="0">
              <a:ln>
                <a:solidFill>
                  <a:schemeClr val="bg1">
                    <a:lumMod val="85000"/>
                    <a:alpha val="0"/>
                  </a:schemeClr>
                </a:solidFill>
              </a:ln>
              <a:solidFill>
                <a:schemeClr val="tx1">
                  <a:lumMod val="85000"/>
                  <a:lumOff val="15000"/>
                </a:schemeClr>
              </a:solidFill>
              <a:latin typeface="Segoe UI Semibold" panose="020B0702040204020203" pitchFamily="34" charset="0"/>
              <a:cs typeface="Segoe UI Semibold" panose="020B0702040204020203" pitchFamily="34" charset="0"/>
            </a:endParaRPr>
          </a:p>
        </p:txBody>
      </p:sp>
      <p:sp>
        <p:nvSpPr>
          <p:cNvPr id="15" name="TextBox 14">
            <a:extLst>
              <a:ext uri="{FF2B5EF4-FFF2-40B4-BE49-F238E27FC236}">
                <a16:creationId xmlns:a16="http://schemas.microsoft.com/office/drawing/2014/main" id="{AD29C401-EF16-4C0B-8C50-7C4CF3D328D9}"/>
              </a:ext>
            </a:extLst>
          </p:cNvPr>
          <p:cNvSpPr txBox="1"/>
          <p:nvPr/>
        </p:nvSpPr>
        <p:spPr>
          <a:xfrm>
            <a:off x="6262723" y="6109233"/>
            <a:ext cx="4191000" cy="553998"/>
          </a:xfrm>
          <a:prstGeom prst="rect">
            <a:avLst/>
          </a:prstGeom>
          <a:noFill/>
        </p:spPr>
        <p:txBody>
          <a:bodyPr wrap="square" lIns="0" tIns="0" rIns="0" bIns="0" rtlCol="0">
            <a:spAutoFit/>
          </a:bodyPr>
          <a:lstStyle/>
          <a:p>
            <a:pPr defTabSz="932597" latinLnBrk="0">
              <a:spcBef>
                <a:spcPts val="600"/>
              </a:spcBef>
            </a:pPr>
            <a:r>
              <a:rPr lang="en-US" altLang="ko-KR" sz="1400" b="1" dirty="0">
                <a:gradFill>
                  <a:gsLst>
                    <a:gs pos="2917">
                      <a:srgbClr val="1A1A1A"/>
                    </a:gs>
                    <a:gs pos="30000">
                      <a:srgbClr val="1A1A1A"/>
                    </a:gs>
                  </a:gsLst>
                  <a:lin ang="5400000" scaled="0"/>
                </a:gradFill>
                <a:latin typeface="Segoe UI"/>
              </a:rPr>
              <a:t>ICE (Individual Conditional Expectation) : </a:t>
            </a:r>
            <a:r>
              <a:rPr lang="en-US" altLang="ko-KR" sz="1100" dirty="0">
                <a:gradFill>
                  <a:gsLst>
                    <a:gs pos="2917">
                      <a:srgbClr val="1A1A1A"/>
                    </a:gs>
                    <a:gs pos="30000">
                      <a:srgbClr val="1A1A1A"/>
                    </a:gs>
                  </a:gsLst>
                  <a:lin ang="5400000" scaled="0"/>
                </a:gradFill>
                <a:latin typeface="Segoe UI"/>
              </a:rPr>
              <a:t>feature </a:t>
            </a:r>
            <a:r>
              <a:rPr lang="ko-KR" altLang="en-US" sz="1100" dirty="0">
                <a:gradFill>
                  <a:gsLst>
                    <a:gs pos="2917">
                      <a:srgbClr val="1A1A1A"/>
                    </a:gs>
                    <a:gs pos="30000">
                      <a:srgbClr val="1A1A1A"/>
                    </a:gs>
                  </a:gsLst>
                  <a:lin ang="5400000" scaled="0"/>
                </a:gradFill>
                <a:latin typeface="Segoe UI"/>
              </a:rPr>
              <a:t>값을 특정 값이 아닌 최소에서 최대까지의 값으로 단계적으로 변화시켰을 때 </a:t>
            </a:r>
            <a:r>
              <a:rPr lang="ko-KR" altLang="en-US" sz="1100" dirty="0" err="1">
                <a:gradFill>
                  <a:gsLst>
                    <a:gs pos="2917">
                      <a:srgbClr val="1A1A1A"/>
                    </a:gs>
                    <a:gs pos="30000">
                      <a:srgbClr val="1A1A1A"/>
                    </a:gs>
                  </a:gsLst>
                  <a:lin ang="5400000" scaled="0"/>
                </a:gradFill>
                <a:latin typeface="Segoe UI"/>
              </a:rPr>
              <a:t>예측값에</a:t>
            </a:r>
            <a:r>
              <a:rPr lang="ko-KR" altLang="en-US" sz="1100" dirty="0">
                <a:gradFill>
                  <a:gsLst>
                    <a:gs pos="2917">
                      <a:srgbClr val="1A1A1A"/>
                    </a:gs>
                    <a:gs pos="30000">
                      <a:srgbClr val="1A1A1A"/>
                    </a:gs>
                  </a:gsLst>
                  <a:lin ang="5400000" scaled="0"/>
                </a:gradFill>
                <a:latin typeface="Segoe UI"/>
              </a:rPr>
              <a:t> 미치는 영향 확인</a:t>
            </a:r>
            <a:endParaRPr lang="ko-KR" altLang="en-US" sz="1100" dirty="0">
              <a:ln>
                <a:solidFill>
                  <a:schemeClr val="bg1">
                    <a:lumMod val="85000"/>
                    <a:alpha val="0"/>
                  </a:schemeClr>
                </a:solidFill>
              </a:ln>
              <a:solidFill>
                <a:schemeClr val="tx1">
                  <a:lumMod val="85000"/>
                  <a:lumOff val="15000"/>
                </a:schemeClr>
              </a:solidFill>
              <a:latin typeface="Segoe UI Semibold" panose="020B0702040204020203"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BCCA6A56-AB4B-4129-89CF-9C2A91F2A66E}"/>
              </a:ext>
            </a:extLst>
          </p:cNvPr>
          <p:cNvPicPr>
            <a:picLocks noChangeAspect="1"/>
          </p:cNvPicPr>
          <p:nvPr/>
        </p:nvPicPr>
        <p:blipFill>
          <a:blip r:embed="rId3"/>
          <a:stretch>
            <a:fillRect/>
          </a:stretch>
        </p:blipFill>
        <p:spPr>
          <a:xfrm>
            <a:off x="1163635" y="1803734"/>
            <a:ext cx="3742581" cy="2656180"/>
          </a:xfrm>
          <a:prstGeom prst="rect">
            <a:avLst/>
          </a:prstGeom>
        </p:spPr>
      </p:pic>
      <p:pic>
        <p:nvPicPr>
          <p:cNvPr id="16" name="Picture 15">
            <a:extLst>
              <a:ext uri="{FF2B5EF4-FFF2-40B4-BE49-F238E27FC236}">
                <a16:creationId xmlns:a16="http://schemas.microsoft.com/office/drawing/2014/main" id="{BAC3FDC4-4FCF-4D11-AC5C-E6174BED5215}"/>
              </a:ext>
            </a:extLst>
          </p:cNvPr>
          <p:cNvPicPr>
            <a:picLocks noChangeAspect="1"/>
          </p:cNvPicPr>
          <p:nvPr/>
        </p:nvPicPr>
        <p:blipFill>
          <a:blip r:embed="rId4"/>
          <a:stretch>
            <a:fillRect/>
          </a:stretch>
        </p:blipFill>
        <p:spPr>
          <a:xfrm>
            <a:off x="6057434" y="4459914"/>
            <a:ext cx="4476144" cy="1512090"/>
          </a:xfrm>
          <a:prstGeom prst="rect">
            <a:avLst/>
          </a:prstGeom>
        </p:spPr>
      </p:pic>
      <p:grpSp>
        <p:nvGrpSpPr>
          <p:cNvPr id="20" name="Group 19">
            <a:extLst>
              <a:ext uri="{FF2B5EF4-FFF2-40B4-BE49-F238E27FC236}">
                <a16:creationId xmlns:a16="http://schemas.microsoft.com/office/drawing/2014/main" id="{C63BAC6A-336D-46C8-9493-412F56970ED9}"/>
              </a:ext>
            </a:extLst>
          </p:cNvPr>
          <p:cNvGrpSpPr/>
          <p:nvPr/>
        </p:nvGrpSpPr>
        <p:grpSpPr>
          <a:xfrm>
            <a:off x="6057433" y="923064"/>
            <a:ext cx="4688765" cy="2464281"/>
            <a:chOff x="5858481" y="964714"/>
            <a:chExt cx="6190644" cy="3253626"/>
          </a:xfrm>
        </p:grpSpPr>
        <p:pic>
          <p:nvPicPr>
            <p:cNvPr id="8" name="Picture 7">
              <a:extLst>
                <a:ext uri="{FF2B5EF4-FFF2-40B4-BE49-F238E27FC236}">
                  <a16:creationId xmlns:a16="http://schemas.microsoft.com/office/drawing/2014/main" id="{7E568E56-0EE1-42E4-81DF-37B9A2AF224F}"/>
                </a:ext>
              </a:extLst>
            </p:cNvPr>
            <p:cNvPicPr>
              <a:picLocks noChangeAspect="1"/>
            </p:cNvPicPr>
            <p:nvPr/>
          </p:nvPicPr>
          <p:blipFill>
            <a:blip r:embed="rId5"/>
            <a:stretch>
              <a:fillRect/>
            </a:stretch>
          </p:blipFill>
          <p:spPr>
            <a:xfrm>
              <a:off x="5858481" y="964714"/>
              <a:ext cx="4485668" cy="1616617"/>
            </a:xfrm>
            <a:prstGeom prst="rect">
              <a:avLst/>
            </a:prstGeom>
          </p:spPr>
        </p:pic>
        <p:pic>
          <p:nvPicPr>
            <p:cNvPr id="17" name="Picture 16">
              <a:extLst>
                <a:ext uri="{FF2B5EF4-FFF2-40B4-BE49-F238E27FC236}">
                  <a16:creationId xmlns:a16="http://schemas.microsoft.com/office/drawing/2014/main" id="{DB544AE1-1957-41D4-A6C1-EA244A5A09F3}"/>
                </a:ext>
              </a:extLst>
            </p:cNvPr>
            <p:cNvPicPr>
              <a:picLocks noChangeAspect="1"/>
            </p:cNvPicPr>
            <p:nvPr/>
          </p:nvPicPr>
          <p:blipFill>
            <a:blip r:embed="rId6"/>
            <a:stretch>
              <a:fillRect/>
            </a:stretch>
          </p:blipFill>
          <p:spPr>
            <a:xfrm>
              <a:off x="7652801" y="2639660"/>
              <a:ext cx="4396324" cy="1578680"/>
            </a:xfrm>
            <a:prstGeom prst="rect">
              <a:avLst/>
            </a:prstGeom>
          </p:spPr>
        </p:pic>
        <p:cxnSp>
          <p:nvCxnSpPr>
            <p:cNvPr id="19" name="Straight Arrow Connector 18">
              <a:extLst>
                <a:ext uri="{FF2B5EF4-FFF2-40B4-BE49-F238E27FC236}">
                  <a16:creationId xmlns:a16="http://schemas.microsoft.com/office/drawing/2014/main" id="{5C37FDBB-7331-4229-9DF3-9B37B5A7686E}"/>
                </a:ext>
              </a:extLst>
            </p:cNvPr>
            <p:cNvCxnSpPr>
              <a:endCxn id="17" idx="1"/>
            </p:cNvCxnSpPr>
            <p:nvPr/>
          </p:nvCxnSpPr>
          <p:spPr>
            <a:xfrm>
              <a:off x="6557660" y="2592158"/>
              <a:ext cx="1095141" cy="836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96672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5AA59-C74D-4189-81E5-F9F942832E0A}"/>
              </a:ext>
            </a:extLst>
          </p:cNvPr>
          <p:cNvSpPr>
            <a:spLocks noGrp="1"/>
          </p:cNvSpPr>
          <p:nvPr>
            <p:ph type="title"/>
          </p:nvPr>
        </p:nvSpPr>
        <p:spPr>
          <a:xfrm>
            <a:off x="426424" y="302551"/>
            <a:ext cx="11336039" cy="758022"/>
          </a:xfrm>
        </p:spPr>
        <p:txBody>
          <a:bodyPr lIns="91440"/>
          <a:lstStyle/>
          <a:p>
            <a:r>
              <a:rPr lang="ko-KR" altLang="en-US" dirty="0"/>
              <a:t>모델 학습</a:t>
            </a:r>
            <a:endParaRPr lang="en-US" dirty="0"/>
          </a:p>
        </p:txBody>
      </p:sp>
      <p:sp>
        <p:nvSpPr>
          <p:cNvPr id="9" name="Text Placeholder 2">
            <a:extLst>
              <a:ext uri="{FF2B5EF4-FFF2-40B4-BE49-F238E27FC236}">
                <a16:creationId xmlns:a16="http://schemas.microsoft.com/office/drawing/2014/main" id="{B9A0E4F9-CD63-4DF3-88B3-B6BD9B75E16B}"/>
              </a:ext>
            </a:extLst>
          </p:cNvPr>
          <p:cNvSpPr txBox="1">
            <a:spLocks/>
          </p:cNvSpPr>
          <p:nvPr/>
        </p:nvSpPr>
        <p:spPr>
          <a:xfrm>
            <a:off x="426424" y="1601788"/>
            <a:ext cx="7705806" cy="1208921"/>
          </a:xfrm>
          <a:prstGeom prst="rect">
            <a:avLst/>
          </a:prstGeom>
        </p:spPr>
        <p:txBody>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488"/>
              </a:spcAft>
            </a:pPr>
            <a:r>
              <a:rPr lang="ko-KR" altLang="en-US" sz="1800" b="1" dirty="0">
                <a:solidFill>
                  <a:schemeClr val="tx2"/>
                </a:solidFill>
                <a:latin typeface="+mj-lt"/>
              </a:rPr>
              <a:t>강력한 컴퓨팅 환경</a:t>
            </a:r>
            <a:endParaRPr lang="en-US" sz="1800" b="1" dirty="0">
              <a:solidFill>
                <a:schemeClr val="tx2"/>
              </a:solidFill>
              <a:latin typeface="+mj-lt"/>
            </a:endParaRPr>
          </a:p>
          <a:p>
            <a:pPr>
              <a:spcAft>
                <a:spcPts val="988"/>
              </a:spcAft>
            </a:pPr>
            <a:r>
              <a:rPr lang="en-US" sz="1800" dirty="0"/>
              <a:t>Scale-up VMs, auto-scaling</a:t>
            </a:r>
            <a:r>
              <a:rPr lang="ko-KR" altLang="en-US" sz="1800" dirty="0"/>
              <a:t>이 가능한 </a:t>
            </a:r>
            <a:r>
              <a:rPr lang="en-US" altLang="ko-KR" sz="1800" dirty="0"/>
              <a:t>scale-out </a:t>
            </a:r>
            <a:r>
              <a:rPr lang="ko-KR" altLang="en-US" sz="1800" dirty="0"/>
              <a:t>클러스터</a:t>
            </a:r>
            <a:endParaRPr lang="en-US" sz="1800" dirty="0"/>
          </a:p>
          <a:p>
            <a:pPr>
              <a:spcAft>
                <a:spcPts val="488"/>
              </a:spcAft>
            </a:pPr>
            <a:endParaRPr lang="en-US" sz="1800" dirty="0">
              <a:solidFill>
                <a:schemeClr val="tx2"/>
              </a:solidFill>
              <a:latin typeface="+mj-lt"/>
            </a:endParaRPr>
          </a:p>
          <a:p>
            <a:pPr>
              <a:spcAft>
                <a:spcPts val="488"/>
              </a:spcAft>
            </a:pPr>
            <a:r>
              <a:rPr lang="ko-KR" altLang="en-US" sz="1800" b="1" dirty="0">
                <a:solidFill>
                  <a:schemeClr val="tx2"/>
                </a:solidFill>
                <a:latin typeface="+mj-lt"/>
              </a:rPr>
              <a:t>학습 환경 관리</a:t>
            </a:r>
            <a:endParaRPr lang="en-US" sz="1800" b="1" dirty="0">
              <a:solidFill>
                <a:schemeClr val="tx2"/>
              </a:solidFill>
              <a:latin typeface="+mj-lt"/>
            </a:endParaRPr>
          </a:p>
          <a:p>
            <a:pPr>
              <a:spcAft>
                <a:spcPts val="988"/>
              </a:spcAft>
            </a:pPr>
            <a:r>
              <a:rPr lang="en-US" sz="1800" dirty="0"/>
              <a:t>ML </a:t>
            </a:r>
            <a:r>
              <a:rPr lang="ko-KR" altLang="en-US" sz="1800" dirty="0"/>
              <a:t>프레임워크</a:t>
            </a:r>
            <a:r>
              <a:rPr lang="en-US" altLang="ko-KR" sz="1800" dirty="0"/>
              <a:t>, </a:t>
            </a:r>
            <a:r>
              <a:rPr lang="ko-KR" altLang="en-US" sz="1800" dirty="0"/>
              <a:t>라이브러리</a:t>
            </a:r>
            <a:r>
              <a:rPr lang="en-US" altLang="ko-KR" sz="1800" dirty="0"/>
              <a:t>, </a:t>
            </a:r>
            <a:r>
              <a:rPr lang="ko-KR" altLang="en-US" sz="1800" dirty="0"/>
              <a:t>실행 파일</a:t>
            </a:r>
            <a:r>
              <a:rPr lang="en-US" altLang="ko-KR" sz="1800" dirty="0"/>
              <a:t>, </a:t>
            </a:r>
            <a:r>
              <a:rPr lang="ko-KR" altLang="en-US" sz="1800" dirty="0"/>
              <a:t>컨테이너 이미지 등이 </a:t>
            </a:r>
            <a:endParaRPr lang="en-US" altLang="ko-KR" sz="1800" dirty="0"/>
          </a:p>
          <a:p>
            <a:pPr>
              <a:spcAft>
                <a:spcPts val="988"/>
              </a:spcAft>
            </a:pPr>
            <a:r>
              <a:rPr lang="ko-KR" altLang="en-US" sz="1800" dirty="0"/>
              <a:t>미리 설정가능해야 함</a:t>
            </a:r>
            <a:endParaRPr lang="en-US" altLang="ko-KR" sz="1800" dirty="0"/>
          </a:p>
          <a:p>
            <a:pPr>
              <a:spcAft>
                <a:spcPts val="988"/>
              </a:spcAft>
            </a:pPr>
            <a:endParaRPr lang="en-US" sz="1800" dirty="0">
              <a:solidFill>
                <a:schemeClr val="tx2"/>
              </a:solidFill>
              <a:latin typeface="+mj-lt"/>
            </a:endParaRPr>
          </a:p>
          <a:p>
            <a:pPr>
              <a:spcAft>
                <a:spcPts val="488"/>
              </a:spcAft>
            </a:pPr>
            <a:r>
              <a:rPr lang="ko-KR" altLang="en-US" sz="1800" b="1" dirty="0">
                <a:solidFill>
                  <a:schemeClr val="tx2"/>
                </a:solidFill>
                <a:latin typeface="+mj-lt"/>
              </a:rPr>
              <a:t>작업 관리</a:t>
            </a:r>
            <a:endParaRPr lang="en-US" sz="1800" b="1" dirty="0">
              <a:solidFill>
                <a:schemeClr val="tx2"/>
              </a:solidFill>
              <a:latin typeface="+mj-lt"/>
            </a:endParaRPr>
          </a:p>
          <a:p>
            <a:pPr>
              <a:spcAft>
                <a:spcPts val="988"/>
              </a:spcAft>
            </a:pPr>
            <a:r>
              <a:rPr lang="ko-KR" altLang="en-US" sz="1800" dirty="0"/>
              <a:t>데이터 과학자들이 작업을 시작</a:t>
            </a:r>
            <a:r>
              <a:rPr lang="en-US" altLang="ko-KR" sz="1800" dirty="0"/>
              <a:t>, </a:t>
            </a:r>
            <a:r>
              <a:rPr lang="ko-KR" altLang="en-US" sz="1800" dirty="0"/>
              <a:t>중지</a:t>
            </a:r>
            <a:r>
              <a:rPr lang="en-US" altLang="ko-KR" sz="1800" dirty="0"/>
              <a:t>, </a:t>
            </a:r>
            <a:r>
              <a:rPr lang="ko-KR" altLang="en-US" sz="1800" dirty="0"/>
              <a:t>관리 할때의 용이성</a:t>
            </a:r>
            <a:endParaRPr lang="en-US" altLang="ko-KR" sz="1800" dirty="0"/>
          </a:p>
          <a:p>
            <a:pPr>
              <a:spcAft>
                <a:spcPts val="988"/>
              </a:spcAft>
            </a:pPr>
            <a:endParaRPr lang="en-US" sz="1800" b="1" dirty="0">
              <a:solidFill>
                <a:schemeClr val="tx2"/>
              </a:solidFill>
              <a:latin typeface="+mj-lt"/>
            </a:endParaRPr>
          </a:p>
          <a:p>
            <a:pPr>
              <a:spcAft>
                <a:spcPts val="488"/>
              </a:spcAft>
            </a:pPr>
            <a:r>
              <a:rPr lang="ko-KR" altLang="en-US" sz="1800" b="1" dirty="0">
                <a:solidFill>
                  <a:schemeClr val="tx2"/>
                </a:solidFill>
                <a:latin typeface="+mj-lt"/>
              </a:rPr>
              <a:t>모델과 파라미터 자동 선택</a:t>
            </a:r>
            <a:endParaRPr lang="en-US" sz="1800" b="1" dirty="0">
              <a:solidFill>
                <a:schemeClr val="tx2"/>
              </a:solidFill>
              <a:latin typeface="+mj-lt"/>
            </a:endParaRPr>
          </a:p>
          <a:p>
            <a:pPr>
              <a:spcAft>
                <a:spcPts val="988"/>
              </a:spcAft>
            </a:pPr>
            <a:r>
              <a:rPr lang="ko-KR" altLang="en-US" sz="1800" dirty="0"/>
              <a:t>자동으로 최적의 알고리즘과 하이퍼파라미터의 조합을 찾음</a:t>
            </a:r>
            <a:endParaRPr lang="en-US" sz="1800" dirty="0"/>
          </a:p>
        </p:txBody>
      </p:sp>
      <p:grpSp>
        <p:nvGrpSpPr>
          <p:cNvPr id="24" name="Group 23">
            <a:extLst>
              <a:ext uri="{FF2B5EF4-FFF2-40B4-BE49-F238E27FC236}">
                <a16:creationId xmlns:a16="http://schemas.microsoft.com/office/drawing/2014/main" id="{F7C57246-E3C2-47CC-B616-045BB6EC97AC}"/>
              </a:ext>
            </a:extLst>
          </p:cNvPr>
          <p:cNvGrpSpPr/>
          <p:nvPr/>
        </p:nvGrpSpPr>
        <p:grpSpPr>
          <a:xfrm>
            <a:off x="10278448" y="-6899977"/>
            <a:ext cx="756436" cy="6858000"/>
            <a:chOff x="10278448" y="0"/>
            <a:chExt cx="756436" cy="6858000"/>
          </a:xfrm>
        </p:grpSpPr>
        <p:cxnSp>
          <p:nvCxnSpPr>
            <p:cNvPr id="25" name="Straight Connector 24">
              <a:extLst>
                <a:ext uri="{FF2B5EF4-FFF2-40B4-BE49-F238E27FC236}">
                  <a16:creationId xmlns:a16="http://schemas.microsoft.com/office/drawing/2014/main" id="{D2DCA6B4-6565-4C70-93F6-825218DE1866}"/>
                </a:ext>
              </a:extLst>
            </p:cNvPr>
            <p:cNvCxnSpPr>
              <a:cxnSpLocks/>
            </p:cNvCxnSpPr>
            <p:nvPr/>
          </p:nvCxnSpPr>
          <p:spPr>
            <a:xfrm>
              <a:off x="10656666" y="0"/>
              <a:ext cx="0" cy="212063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CCF37EF-9936-4120-9913-14D54D2ECE2C}"/>
                </a:ext>
              </a:extLst>
            </p:cNvPr>
            <p:cNvCxnSpPr>
              <a:cxnSpLocks/>
            </p:cNvCxnSpPr>
            <p:nvPr/>
          </p:nvCxnSpPr>
          <p:spPr>
            <a:xfrm>
              <a:off x="10656666" y="4822140"/>
              <a:ext cx="0" cy="203586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27" name="light">
              <a:extLst>
                <a:ext uri="{FF2B5EF4-FFF2-40B4-BE49-F238E27FC236}">
                  <a16:creationId xmlns:a16="http://schemas.microsoft.com/office/drawing/2014/main" id="{B6B3041F-C411-43B5-A6A5-06F31557F026}"/>
                </a:ext>
              </a:extLst>
            </p:cNvPr>
            <p:cNvSpPr>
              <a:spLocks noChangeAspect="1" noEditPoints="1"/>
            </p:cNvSpPr>
            <p:nvPr/>
          </p:nvSpPr>
          <p:spPr bwMode="auto">
            <a:xfrm>
              <a:off x="10278448" y="2795483"/>
              <a:ext cx="756436" cy="112305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3" name="Group 12">
            <a:extLst>
              <a:ext uri="{FF2B5EF4-FFF2-40B4-BE49-F238E27FC236}">
                <a16:creationId xmlns:a16="http://schemas.microsoft.com/office/drawing/2014/main" id="{0AB4A06C-B44F-4733-88EA-F77101BE46FB}"/>
              </a:ext>
            </a:extLst>
          </p:cNvPr>
          <p:cNvGrpSpPr/>
          <p:nvPr/>
        </p:nvGrpSpPr>
        <p:grpSpPr>
          <a:xfrm>
            <a:off x="9917941" y="0"/>
            <a:ext cx="1477450" cy="6858000"/>
            <a:chOff x="9917941" y="0"/>
            <a:chExt cx="1477450" cy="6858000"/>
          </a:xfrm>
        </p:grpSpPr>
        <p:grpSp>
          <p:nvGrpSpPr>
            <p:cNvPr id="20" name="Group 19">
              <a:extLst>
                <a:ext uri="{FF2B5EF4-FFF2-40B4-BE49-F238E27FC236}">
                  <a16:creationId xmlns:a16="http://schemas.microsoft.com/office/drawing/2014/main" id="{5BEB227B-2E84-43B0-983B-47A9F587F6A3}"/>
                </a:ext>
              </a:extLst>
            </p:cNvPr>
            <p:cNvGrpSpPr/>
            <p:nvPr/>
          </p:nvGrpSpPr>
          <p:grpSpPr>
            <a:xfrm>
              <a:off x="9917941" y="2697187"/>
              <a:ext cx="1477450" cy="1221346"/>
              <a:chOff x="9524460" y="2632636"/>
              <a:chExt cx="2021177" cy="1670823"/>
            </a:xfrm>
          </p:grpSpPr>
          <p:sp>
            <p:nvSpPr>
              <p:cNvPr id="21" name="gear_3">
                <a:extLst>
                  <a:ext uri="{FF2B5EF4-FFF2-40B4-BE49-F238E27FC236}">
                    <a16:creationId xmlns:a16="http://schemas.microsoft.com/office/drawing/2014/main" id="{1587D9C7-1ED6-42E4-AE7D-59938EB29E06}"/>
                  </a:ext>
                </a:extLst>
              </p:cNvPr>
              <p:cNvSpPr>
                <a:spLocks noChangeAspect="1" noEditPoints="1"/>
              </p:cNvSpPr>
              <p:nvPr/>
            </p:nvSpPr>
            <p:spPr bwMode="auto">
              <a:xfrm>
                <a:off x="9524460" y="3183698"/>
                <a:ext cx="1110355" cy="1119761"/>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9050">
                <a:solidFill>
                  <a:schemeClr val="tx2"/>
                </a:solidFill>
                <a:prstDash val="solid"/>
                <a:miter lim="800000"/>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gear_3">
                <a:extLst>
                  <a:ext uri="{FF2B5EF4-FFF2-40B4-BE49-F238E27FC236}">
                    <a16:creationId xmlns:a16="http://schemas.microsoft.com/office/drawing/2014/main" id="{9D1020AA-4F88-4ACE-95F9-6CF6885EEDB5}"/>
                  </a:ext>
                </a:extLst>
              </p:cNvPr>
              <p:cNvSpPr>
                <a:spLocks noChangeAspect="1" noEditPoints="1"/>
              </p:cNvSpPr>
              <p:nvPr/>
            </p:nvSpPr>
            <p:spPr bwMode="auto">
              <a:xfrm>
                <a:off x="10421433" y="2632636"/>
                <a:ext cx="735342" cy="741571"/>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9050">
                <a:solidFill>
                  <a:schemeClr val="tx2"/>
                </a:solidFill>
                <a:prstDash val="solid"/>
                <a:miter lim="800000"/>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 name="gear_3">
                <a:extLst>
                  <a:ext uri="{FF2B5EF4-FFF2-40B4-BE49-F238E27FC236}">
                    <a16:creationId xmlns:a16="http://schemas.microsoft.com/office/drawing/2014/main" id="{0DA7A933-B59C-4DAD-B1CC-26EEDD09F453}"/>
                  </a:ext>
                </a:extLst>
              </p:cNvPr>
              <p:cNvSpPr>
                <a:spLocks noChangeAspect="1" noEditPoints="1"/>
              </p:cNvSpPr>
              <p:nvPr/>
            </p:nvSpPr>
            <p:spPr bwMode="auto">
              <a:xfrm>
                <a:off x="11022746" y="3309209"/>
                <a:ext cx="522891" cy="527320"/>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9050">
                <a:solidFill>
                  <a:schemeClr val="tx2"/>
                </a:solidFill>
                <a:prstDash val="solid"/>
                <a:miter lim="800000"/>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28" name="Group 27">
              <a:extLst>
                <a:ext uri="{FF2B5EF4-FFF2-40B4-BE49-F238E27FC236}">
                  <a16:creationId xmlns:a16="http://schemas.microsoft.com/office/drawing/2014/main" id="{4F565284-6182-415A-8A69-4148E491BA02}"/>
                </a:ext>
              </a:extLst>
            </p:cNvPr>
            <p:cNvGrpSpPr/>
            <p:nvPr/>
          </p:nvGrpSpPr>
          <p:grpSpPr>
            <a:xfrm>
              <a:off x="10656666" y="0"/>
              <a:ext cx="0" cy="6858000"/>
              <a:chOff x="10656666" y="0"/>
              <a:chExt cx="0" cy="6858000"/>
            </a:xfrm>
          </p:grpSpPr>
          <p:cxnSp>
            <p:nvCxnSpPr>
              <p:cNvPr id="29" name="Straight Connector 28">
                <a:extLst>
                  <a:ext uri="{FF2B5EF4-FFF2-40B4-BE49-F238E27FC236}">
                    <a16:creationId xmlns:a16="http://schemas.microsoft.com/office/drawing/2014/main" id="{BB9DFEC5-7264-4B39-A20F-AD682EA975F3}"/>
                  </a:ext>
                </a:extLst>
              </p:cNvPr>
              <p:cNvCxnSpPr>
                <a:cxnSpLocks/>
              </p:cNvCxnSpPr>
              <p:nvPr/>
            </p:nvCxnSpPr>
            <p:spPr>
              <a:xfrm>
                <a:off x="10656666" y="0"/>
                <a:ext cx="0" cy="212063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9F4205D-41A4-446B-B377-3129B3EDDD7A}"/>
                  </a:ext>
                </a:extLst>
              </p:cNvPr>
              <p:cNvCxnSpPr>
                <a:cxnSpLocks/>
              </p:cNvCxnSpPr>
              <p:nvPr/>
            </p:nvCxnSpPr>
            <p:spPr>
              <a:xfrm>
                <a:off x="10656666" y="4822140"/>
                <a:ext cx="0" cy="203586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3" name="Group 32">
            <a:extLst>
              <a:ext uri="{FF2B5EF4-FFF2-40B4-BE49-F238E27FC236}">
                <a16:creationId xmlns:a16="http://schemas.microsoft.com/office/drawing/2014/main" id="{44A99BB0-AF67-4BB0-BAD1-AE7638F2DEAA}"/>
              </a:ext>
            </a:extLst>
          </p:cNvPr>
          <p:cNvGrpSpPr/>
          <p:nvPr/>
        </p:nvGrpSpPr>
        <p:grpSpPr>
          <a:xfrm>
            <a:off x="9925869" y="6858000"/>
            <a:ext cx="1465791" cy="6858000"/>
            <a:chOff x="9925869" y="0"/>
            <a:chExt cx="1465791" cy="6858000"/>
          </a:xfrm>
        </p:grpSpPr>
        <p:grpSp>
          <p:nvGrpSpPr>
            <p:cNvPr id="34" name="Group 33">
              <a:extLst>
                <a:ext uri="{FF2B5EF4-FFF2-40B4-BE49-F238E27FC236}">
                  <a16:creationId xmlns:a16="http://schemas.microsoft.com/office/drawing/2014/main" id="{A9F7ADC1-4C03-43EE-90B2-69FC0E829BD9}"/>
                </a:ext>
              </a:extLst>
            </p:cNvPr>
            <p:cNvGrpSpPr/>
            <p:nvPr/>
          </p:nvGrpSpPr>
          <p:grpSpPr>
            <a:xfrm>
              <a:off x="9925869" y="2697187"/>
              <a:ext cx="1465791" cy="1273365"/>
              <a:chOff x="7840707" y="2412949"/>
              <a:chExt cx="1792982" cy="1557603"/>
            </a:xfrm>
          </p:grpSpPr>
          <p:sp>
            <p:nvSpPr>
              <p:cNvPr id="38" name="credit">
                <a:extLst>
                  <a:ext uri="{FF2B5EF4-FFF2-40B4-BE49-F238E27FC236}">
                    <a16:creationId xmlns:a16="http://schemas.microsoft.com/office/drawing/2014/main" id="{A28CA6AD-8457-494C-9C2C-CA8C1FA69E14}"/>
                  </a:ext>
                </a:extLst>
              </p:cNvPr>
              <p:cNvSpPr>
                <a:spLocks noChangeAspect="1" noEditPoints="1"/>
              </p:cNvSpPr>
              <p:nvPr/>
            </p:nvSpPr>
            <p:spPr bwMode="auto">
              <a:xfrm>
                <a:off x="8382076" y="2935591"/>
                <a:ext cx="786331" cy="553342"/>
              </a:xfrm>
              <a:custGeom>
                <a:avLst/>
                <a:gdLst>
                  <a:gd name="T0" fmla="*/ 0 w 335"/>
                  <a:gd name="T1" fmla="*/ 28 h 234"/>
                  <a:gd name="T2" fmla="*/ 28 w 335"/>
                  <a:gd name="T3" fmla="*/ 0 h 234"/>
                  <a:gd name="T4" fmla="*/ 306 w 335"/>
                  <a:gd name="T5" fmla="*/ 0 h 234"/>
                  <a:gd name="T6" fmla="*/ 335 w 335"/>
                  <a:gd name="T7" fmla="*/ 28 h 234"/>
                  <a:gd name="T8" fmla="*/ 335 w 335"/>
                  <a:gd name="T9" fmla="*/ 206 h 234"/>
                  <a:gd name="T10" fmla="*/ 306 w 335"/>
                  <a:gd name="T11" fmla="*/ 234 h 234"/>
                  <a:gd name="T12" fmla="*/ 28 w 335"/>
                  <a:gd name="T13" fmla="*/ 234 h 234"/>
                  <a:gd name="T14" fmla="*/ 0 w 335"/>
                  <a:gd name="T15" fmla="*/ 206 h 234"/>
                  <a:gd name="T16" fmla="*/ 0 w 335"/>
                  <a:gd name="T17" fmla="*/ 28 h 234"/>
                  <a:gd name="T18" fmla="*/ 0 w 335"/>
                  <a:gd name="T19" fmla="*/ 57 h 234"/>
                  <a:gd name="T20" fmla="*/ 335 w 335"/>
                  <a:gd name="T21" fmla="*/ 57 h 234"/>
                  <a:gd name="T22" fmla="*/ 221 w 335"/>
                  <a:gd name="T23" fmla="*/ 105 h 234"/>
                  <a:gd name="T24" fmla="*/ 41 w 335"/>
                  <a:gd name="T25" fmla="*/ 10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5" h="234">
                    <a:moveTo>
                      <a:pt x="0" y="28"/>
                    </a:moveTo>
                    <a:cubicBezTo>
                      <a:pt x="0" y="13"/>
                      <a:pt x="12" y="0"/>
                      <a:pt x="28" y="0"/>
                    </a:cubicBezTo>
                    <a:cubicBezTo>
                      <a:pt x="306" y="0"/>
                      <a:pt x="306" y="0"/>
                      <a:pt x="306" y="0"/>
                    </a:cubicBezTo>
                    <a:cubicBezTo>
                      <a:pt x="322" y="0"/>
                      <a:pt x="335" y="13"/>
                      <a:pt x="335" y="28"/>
                    </a:cubicBezTo>
                    <a:cubicBezTo>
                      <a:pt x="335" y="206"/>
                      <a:pt x="335" y="206"/>
                      <a:pt x="335" y="206"/>
                    </a:cubicBezTo>
                    <a:cubicBezTo>
                      <a:pt x="335" y="222"/>
                      <a:pt x="322" y="234"/>
                      <a:pt x="306" y="234"/>
                    </a:cubicBezTo>
                    <a:cubicBezTo>
                      <a:pt x="28" y="234"/>
                      <a:pt x="28" y="234"/>
                      <a:pt x="28" y="234"/>
                    </a:cubicBezTo>
                    <a:cubicBezTo>
                      <a:pt x="12" y="234"/>
                      <a:pt x="0" y="222"/>
                      <a:pt x="0" y="206"/>
                    </a:cubicBezTo>
                    <a:lnTo>
                      <a:pt x="0" y="28"/>
                    </a:lnTo>
                    <a:close/>
                    <a:moveTo>
                      <a:pt x="0" y="57"/>
                    </a:moveTo>
                    <a:cubicBezTo>
                      <a:pt x="335" y="57"/>
                      <a:pt x="335" y="57"/>
                      <a:pt x="335" y="57"/>
                    </a:cubicBezTo>
                    <a:moveTo>
                      <a:pt x="221" y="105"/>
                    </a:moveTo>
                    <a:cubicBezTo>
                      <a:pt x="41" y="105"/>
                      <a:pt x="41" y="105"/>
                      <a:pt x="41" y="105"/>
                    </a:cubicBezTo>
                  </a:path>
                </a:pathLst>
              </a:custGeom>
              <a:ln w="1905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9" name="Group 38">
                <a:extLst>
                  <a:ext uri="{FF2B5EF4-FFF2-40B4-BE49-F238E27FC236}">
                    <a16:creationId xmlns:a16="http://schemas.microsoft.com/office/drawing/2014/main" id="{4C749D71-5B73-4427-8B58-AC5E5A289376}"/>
                  </a:ext>
                </a:extLst>
              </p:cNvPr>
              <p:cNvGrpSpPr/>
              <p:nvPr/>
            </p:nvGrpSpPr>
            <p:grpSpPr>
              <a:xfrm rot="18900000">
                <a:off x="7840707" y="2412949"/>
                <a:ext cx="1792982" cy="1557603"/>
                <a:chOff x="7840707" y="2412949"/>
                <a:chExt cx="1792982" cy="1557603"/>
              </a:xfrm>
            </p:grpSpPr>
            <p:grpSp>
              <p:nvGrpSpPr>
                <p:cNvPr id="40" name="Group 39">
                  <a:extLst>
                    <a:ext uri="{FF2B5EF4-FFF2-40B4-BE49-F238E27FC236}">
                      <a16:creationId xmlns:a16="http://schemas.microsoft.com/office/drawing/2014/main" id="{03CFB2C3-1657-40DD-8520-CBB1ADF12345}"/>
                    </a:ext>
                  </a:extLst>
                </p:cNvPr>
                <p:cNvGrpSpPr/>
                <p:nvPr/>
              </p:nvGrpSpPr>
              <p:grpSpPr>
                <a:xfrm>
                  <a:off x="8125292" y="2412949"/>
                  <a:ext cx="1508397" cy="1374761"/>
                  <a:chOff x="4723382" y="2415376"/>
                  <a:chExt cx="2374103" cy="2163771"/>
                </a:xfrm>
              </p:grpSpPr>
              <p:sp>
                <p:nvSpPr>
                  <p:cNvPr id="44" name="Freeform 22">
                    <a:extLst>
                      <a:ext uri="{FF2B5EF4-FFF2-40B4-BE49-F238E27FC236}">
                        <a16:creationId xmlns:a16="http://schemas.microsoft.com/office/drawing/2014/main" id="{BAC9F30D-06C7-42D9-B79F-4AC94231DBBB}"/>
                      </a:ext>
                    </a:extLst>
                  </p:cNvPr>
                  <p:cNvSpPr>
                    <a:spLocks/>
                  </p:cNvSpPr>
                  <p:nvPr/>
                </p:nvSpPr>
                <p:spPr bwMode="auto">
                  <a:xfrm rot="16200000">
                    <a:off x="6785060" y="3189956"/>
                    <a:ext cx="201294" cy="423556"/>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45" name="Arc 44">
                    <a:extLst>
                      <a:ext uri="{FF2B5EF4-FFF2-40B4-BE49-F238E27FC236}">
                        <a16:creationId xmlns:a16="http://schemas.microsoft.com/office/drawing/2014/main" id="{04330980-14BB-4323-9BAC-4917548BB779}"/>
                      </a:ext>
                    </a:extLst>
                  </p:cNvPr>
                  <p:cNvSpPr/>
                  <p:nvPr/>
                </p:nvSpPr>
                <p:spPr>
                  <a:xfrm>
                    <a:off x="4723382" y="2415376"/>
                    <a:ext cx="2163771" cy="2163771"/>
                  </a:xfrm>
                  <a:prstGeom prst="arc">
                    <a:avLst>
                      <a:gd name="adj1" fmla="val 15775537"/>
                      <a:gd name="adj2" fmla="val 0"/>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2FD6B444-4E20-41A2-870D-CE275BA72055}"/>
                    </a:ext>
                  </a:extLst>
                </p:cNvPr>
                <p:cNvGrpSpPr/>
                <p:nvPr/>
              </p:nvGrpSpPr>
              <p:grpSpPr>
                <a:xfrm rot="10800000">
                  <a:off x="7840707" y="2595791"/>
                  <a:ext cx="1508397" cy="1374761"/>
                  <a:chOff x="4723382" y="2415376"/>
                  <a:chExt cx="2374103" cy="2163771"/>
                </a:xfrm>
              </p:grpSpPr>
              <p:sp>
                <p:nvSpPr>
                  <p:cNvPr id="42" name="Freeform 22">
                    <a:extLst>
                      <a:ext uri="{FF2B5EF4-FFF2-40B4-BE49-F238E27FC236}">
                        <a16:creationId xmlns:a16="http://schemas.microsoft.com/office/drawing/2014/main" id="{D8BA9A4C-C3EF-4666-AF20-C67D3D33EDC9}"/>
                      </a:ext>
                    </a:extLst>
                  </p:cNvPr>
                  <p:cNvSpPr>
                    <a:spLocks/>
                  </p:cNvSpPr>
                  <p:nvPr/>
                </p:nvSpPr>
                <p:spPr bwMode="auto">
                  <a:xfrm rot="16200000">
                    <a:off x="6785060" y="3189956"/>
                    <a:ext cx="201294" cy="423556"/>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43" name="Arc 42">
                    <a:extLst>
                      <a:ext uri="{FF2B5EF4-FFF2-40B4-BE49-F238E27FC236}">
                        <a16:creationId xmlns:a16="http://schemas.microsoft.com/office/drawing/2014/main" id="{EE81D5E5-BC3C-4E27-AD4B-244B072B16E2}"/>
                      </a:ext>
                    </a:extLst>
                  </p:cNvPr>
                  <p:cNvSpPr/>
                  <p:nvPr/>
                </p:nvSpPr>
                <p:spPr>
                  <a:xfrm>
                    <a:off x="4723382" y="2415376"/>
                    <a:ext cx="2163771" cy="2163771"/>
                  </a:xfrm>
                  <a:prstGeom prst="arc">
                    <a:avLst>
                      <a:gd name="adj1" fmla="val 15775537"/>
                      <a:gd name="adj2" fmla="val 0"/>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nvGrpSpPr>
            <p:cNvPr id="35" name="Group 34">
              <a:extLst>
                <a:ext uri="{FF2B5EF4-FFF2-40B4-BE49-F238E27FC236}">
                  <a16:creationId xmlns:a16="http://schemas.microsoft.com/office/drawing/2014/main" id="{24DE4412-F5E0-4BB2-A7CE-E58B937CFEB0}"/>
                </a:ext>
              </a:extLst>
            </p:cNvPr>
            <p:cNvGrpSpPr/>
            <p:nvPr/>
          </p:nvGrpSpPr>
          <p:grpSpPr>
            <a:xfrm>
              <a:off x="10658764" y="0"/>
              <a:ext cx="0" cy="6858000"/>
              <a:chOff x="10656666" y="0"/>
              <a:chExt cx="0" cy="6858000"/>
            </a:xfrm>
          </p:grpSpPr>
          <p:cxnSp>
            <p:nvCxnSpPr>
              <p:cNvPr id="36" name="Straight Connector 35">
                <a:extLst>
                  <a:ext uri="{FF2B5EF4-FFF2-40B4-BE49-F238E27FC236}">
                    <a16:creationId xmlns:a16="http://schemas.microsoft.com/office/drawing/2014/main" id="{79D6F28A-B48E-40F7-AD5E-C4AB5DA09B3D}"/>
                  </a:ext>
                </a:extLst>
              </p:cNvPr>
              <p:cNvCxnSpPr>
                <a:cxnSpLocks/>
              </p:cNvCxnSpPr>
              <p:nvPr/>
            </p:nvCxnSpPr>
            <p:spPr>
              <a:xfrm>
                <a:off x="10656666" y="0"/>
                <a:ext cx="0" cy="212063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4B43BC5-43E0-4211-B515-A588A41FF311}"/>
                  </a:ext>
                </a:extLst>
              </p:cNvPr>
              <p:cNvCxnSpPr>
                <a:cxnSpLocks/>
              </p:cNvCxnSpPr>
              <p:nvPr/>
            </p:nvCxnSpPr>
            <p:spPr>
              <a:xfrm>
                <a:off x="10656666" y="4822140"/>
                <a:ext cx="0" cy="203586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007490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MSFT Azure ">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6" id="{6EB113CA-C652-4EDE-851B-7E09446BD8F3}" vid="{F42B78DA-A33F-4A43-9CCD-5B4ACB75A40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46" ma:contentTypeDescription="" ma:contentTypeScope="" ma:versionID="e71cf603fc378aae2533d70bd8e2fca4">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xmlns:ns5="http://schemas.microsoft.com/sharepoint/v4" targetNamespace="http://schemas.microsoft.com/office/2006/metadata/properties" ma:root="true" ma:fieldsID="b7ecdef4346dde04f7a8046b36e0580c" ns1:_="" ns2:_="" ns3:_="" ns4:_="" ns5:_="">
    <xsd:import namespace="http://schemas.microsoft.com/sharepoint/v3"/>
    <xsd:import namespace="230e9df3-be65-4c73-a93b-d1236ebd677e"/>
    <xsd:import namespace="230E9DF3-BE65-4C73-A93B-D1236EBD677E"/>
    <xsd:import namespace="b3bc04a5-d503-43b1-b98c-a8cf663329d9"/>
    <xsd:import namespace="http://schemas.microsoft.com/sharepoint/v4"/>
    <xsd:element name="properties">
      <xsd:complexType>
        <xsd:sequence>
          <xsd:element name="documentManagement">
            <xsd:complexType>
              <xsd:all>
                <xsd:element ref="ns2:DocumentDescription"/>
                <xsd:element ref="ns2:Owner" minOccurs="0"/>
                <xsd:element ref="ns2:OwnersManager"/>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Coowner" minOccurs="0"/>
                <xsd:element ref="ns2:ParentID1" minOccurs="0"/>
                <xsd:element ref="ns4:dkll" minOccurs="0"/>
                <xsd:element ref="ns4:Update_x0020_Expiration_x0020_Date_x0020_For_x0020_Docset" minOccurs="0"/>
                <xsd:element ref="ns4:lbla" minOccurs="0"/>
                <xsd:element ref="ns4:MediaServiceKeyPoints" minOccurs="0"/>
                <xsd:element ref="ns2:GenericHTML1" minOccurs="0"/>
                <xsd:element ref="ns2:GenericText2" minOccurs="0"/>
                <xsd:element ref="ns2:FolderExtensions"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bf80e81150e248c48aa8cffdf0021a1f"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od9986d31974458fb3007746ec0bce5f" minOccurs="0"/>
                <xsd:element ref="ns2:k21a64daf20d4502b2796a1c6b8ce6c8" minOccurs="0"/>
                <xsd:element ref="ns1:_dlc_Exempt" minOccurs="0"/>
                <xsd:element ref="ns1:_dlc_ExpireDateSaved" minOccurs="0"/>
                <xsd:element ref="ns1:_dlc_ExpireDate" minOccurs="0"/>
                <xsd:element ref="ns2:ef109fd36bcf4bcd9dd945731030600b" minOccurs="0"/>
                <xsd:element ref="ns4:MediaServiceOCR" minOccurs="0"/>
                <xsd:element ref="ns4:MediaServiceEventHashCode" minOccurs="0"/>
                <xsd:element ref="ns4:MediaServiceGenerationTime" minOccurs="0"/>
                <xsd:element ref="ns4:MediaServiceAutoKeyPoints" minOccurs="0"/>
                <xsd:element ref="ns2:hd9637eefc984b85b6097c6374e15725" minOccurs="0"/>
                <xsd:element ref="ns2:k8073fd852084ec1ba6e2c8d5ade6bf8" minOccurs="0"/>
                <xsd:element ref="ns2:ga0c0bf70a6644469c61b3efa7025301" minOccurs="0"/>
                <xsd:element ref="ns2:mafbf0bb15774bf782b6f7937f17c8ce" minOccurs="0"/>
                <xsd:element ref="ns2:i7ea4c13ddfd467b9bb281d44c777b52" minOccurs="0"/>
                <xsd:element ref="ns2:i1b478372f814787abd313030b81fcb2" minOccurs="0"/>
                <xsd:element ref="ns1:RoutingRuleDescription" minOccurs="0"/>
                <xsd:element ref="ns5:IconOverlay" minOccurs="0"/>
                <xsd:element ref="ns4:vub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15"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8" nillable="true" ma:displayName="Rating (0-5)" ma:decimals="2" ma:description="Average value of all the ratings that have been submitted" ma:internalName="AverageRating" ma:readOnly="true">
      <xsd:simpleType>
        <xsd:restriction base="dms:Number"/>
      </xsd:simpleType>
    </xsd:element>
    <xsd:element name="RatingCount" ma:index="19" nillable="true" ma:displayName="Number of Ratings" ma:decimals="0" ma:description="Number of ratings submitted" ma:internalName="RatingCount" ma:readOnly="true">
      <xsd:simpleType>
        <xsd:restriction base="dms:Number"/>
      </xsd:simpleType>
    </xsd:element>
    <xsd:element name="PublishingExpirationDate" ma:index="22"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element name="RoutingRuleDescription" ma:index="92" nillable="true" ma:displayName="Description" ma:description="" ma:hidden="true"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ma:displayName="Document Description" ma:description="Alternate description for documents that can be used for display." ma:internalName="DocumentDescription" ma:readOnly="false">
      <xsd:simpleType>
        <xsd:restriction base="dms:Note"/>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wnersManager" ma:index="4" ma:displayName="Owner's Manager" ma:description="Manager of the owner of the content." ma:list="UserInfo" ma:SearchPeopleOnly="false" ma:SharePointGroup="0" ma:internalName="OwnersManager"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Expire_x0020_Review" ma:index="11" nillable="true" ma:displayName="Expiration" ma:format="DateOnly" ma:internalName="Expire_x0020_Review" ma:readOnly="false">
      <xsd:simpleType>
        <xsd:restriction base="dms:DateTime"/>
      </xsd:simpleType>
    </xsd:element>
    <xsd:element name="Thumbnail1" ma:index="16"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4" nillable="true" ma:displayName="ContentID" ma:indexed="true" ma:internalName="ContentID" ma:readOnly="false">
      <xsd:simpleType>
        <xsd:restriction base="dms:Text">
          <xsd:maxLength value="255"/>
        </xsd:restriction>
      </xsd:simpleType>
    </xsd:element>
    <xsd:element name="Blog_x0020_Name" ma:index="25" nillable="true" ma:displayName="Blog Name" ma:description="Title of an Infopedia Blog" ma:internalName="Blog_x0020_Name">
      <xsd:simpleType>
        <xsd:restriction base="dms:Text">
          <xsd:maxLength value="255"/>
        </xsd:restriction>
      </xsd:simpleType>
    </xsd:element>
    <xsd:element name="Coowner" ma:index="3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arentID1" ma:index="40"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HTML1" ma:index="45" nillable="true" ma:displayName="GenericHTML1" ma:description="Generic field for future features in implementation" ma:internalName="GenericHTML1">
      <xsd:simpleType>
        <xsd:restriction base="dms:Unknown"/>
      </xsd:simpleType>
    </xsd:element>
    <xsd:element name="GenericText2" ma:index="46" nillable="true" ma:displayName="GenericText2" ma:description="Generic field for future features in implementation" ma:indexed="true" ma:internalName="GenericText2">
      <xsd:simpleType>
        <xsd:restriction base="dms:Text">
          <xsd:maxLength value="255"/>
        </xsd:restriction>
      </xsd:simpleType>
    </xsd:element>
    <xsd:element name="FolderExtensions" ma:index="47" nillable="true" ma:displayName="Folder Extensions" ma:description="On-DocSet sub folder to support inactive documents views." ma:internalName="FolderExtensions">
      <xsd:simpleType>
        <xsd:restriction base="dms:Unknown"/>
      </xsd:simple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b3c4a436-adac-4141-8add-ff9b56e1c976"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bf80e81150e248c48aa8cffdf0021a1f" ma:index="67"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od9986d31974458fb3007746ec0bce5f" ma:index="74"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75"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8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85"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k8073fd852084ec1ba6e2c8d5ade6bf8" ma:index="86" ma:taxonomy="true" ma:internalName="k8073fd852084ec1ba6e2c8d5ade6bf8" ma:taxonomyFieldName="Solution_x0020_Areas" ma:displayName="Solution Areas" ma:default="" ma:fieldId="{48073fd8-5208-4ec1-ba6e-2c8d5ade6bf8}" ma:taxonomyMulti="true" ma:sspId="e385fb40-52d4-4fae-9c5b-3e8ff8a5878e" ma:termSetId="b3c4a436-adac-4141-8add-ff9b56e1c976" ma:anchorId="c469a396-9286-43a4-a826-6e5559b48bb4" ma:open="false" ma:isKeyword="false">
      <xsd:complexType>
        <xsd:sequence>
          <xsd:element ref="pc:Terms" minOccurs="0" maxOccurs="1"/>
        </xsd:sequence>
      </xsd:complexType>
    </xsd:element>
    <xsd:element name="ga0c0bf70a6644469c61b3efa7025301" ma:index="87"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mafbf0bb15774bf782b6f7937f17c8ce" ma:index="88" nillable="true" ma:taxonomy="true" ma:internalName="mafbf0bb15774bf782b6f7937f17c8ce" ma:taxonomyFieldName="MSProfessions" ma:displayName="MS Professions" ma:readOnly="false" ma:default="" ma:fieldId="{6afbf0bb-1577-4bf7-82b6-f7937f17c8ce}" ma:taxonomyMulti="true" ma:sspId="e385fb40-52d4-4fae-9c5b-3e8ff8a5878e" ma:termSetId="270e6016-5c27-496c-a5c0-1503b0a4f45c" ma:anchorId="8870fa9b-5abd-4403-b641-6cc4a026dfde" ma:open="false" ma:isKeyword="false">
      <xsd:complexType>
        <xsd:sequence>
          <xsd:element ref="pc:Terms" minOccurs="0" maxOccurs="1"/>
        </xsd:sequence>
      </xsd:complexType>
    </xsd:element>
    <xsd:element name="i7ea4c13ddfd467b9bb281d44c777b52" ma:index="90" nillable="true" ma:taxonomy="true" ma:internalName="i7ea4c13ddfd467b9bb281d44c777b52" ma:taxonomyFieldName="SMSG_x0020_Items" ma:displayName="SMSG Items" ma:default="" ma:fieldId="{27ea4c13-ddfd-467b-9bb2-81d44c777b52}" ma:sspId="e385fb40-52d4-4fae-9c5b-3e8ff8a5878e" ma:termSetId="f8967457-31aa-473d-be88-d724930b3d1e" ma:anchorId="12c654ad-e9ff-4734-91a8-0b47fd9d3f07" ma:open="false" ma:isKeyword="false">
      <xsd:complexType>
        <xsd:sequence>
          <xsd:element ref="pc:Terms" minOccurs="0" maxOccurs="1"/>
        </xsd:sequence>
      </xsd:complexType>
    </xsd:element>
    <xsd:element name="i1b478372f814787abd313030b81fcb2" ma:index="91"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10" nillable="true" ma:displayName="PublishDate" ma:description="Used in Blog Posts, this date is used to specify the Blog Article Date." ma:format="DateOnly" ma:internalName="PublishDate">
      <xsd:simpleType>
        <xsd:restriction base="dms:DateTime"/>
      </xsd:simpleType>
    </xsd:element>
    <xsd:element name="ApplyWorkflowRules" ma:index="23"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dkll" ma:index="41" nillable="true" ma:displayName="SMSG Topics" ma:indexed="true" ma:internalName="dkll">
      <xsd:simpleType>
        <xsd:restriction base="dms:Text"/>
      </xsd:simpleType>
    </xsd:element>
    <xsd:element name="Update_x0020_Expiration_x0020_Date_x0020_For_x0020_Docset" ma:index="42"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43"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KeyPoints" ma:index="44" nillable="true" ma:displayName="KeyPoints" ma:internalName="MediaServiceKeyPoints" ma:readOnly="false">
      <xsd:simpleType>
        <xsd:restriction base="dms:Note">
          <xsd:maxLength value="255"/>
        </xsd:restriction>
      </xsd:simpleType>
    </xsd:element>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element name="MediaServiceAutoKeyPoints" ma:index="84" nillable="true" ma:displayName="MediaServiceAutoKeyPoints" ma:hidden="true" ma:internalName="MediaServiceAutoKeyPoints" ma:readOnly="true">
      <xsd:simpleType>
        <xsd:restriction base="dms:Note"/>
      </xsd:simpleType>
    </xsd:element>
    <xsd:element name="vubf" ma:index="94" nillable="true" ma:displayName="Date and Time" ma:internalName="vubf">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93"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5.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6.xml><?xml version="1.0" encoding="utf-8"?>
<p:properties xmlns:p="http://schemas.microsoft.com/office/2006/metadata/properties" xmlns:xsi="http://www.w3.org/2001/XMLSchema-instance" xmlns:pc="http://schemas.microsoft.com/office/infopath/2007/PartnerControls">
  <documentManagement>
    <MediaServiceKeyPoints xmlns="b3bc04a5-d503-43b1-b98c-a8cf663329d9" xsi:nil="true"/>
    <DocumentDescription xmlns="230e9df3-be65-4c73-a93b-d1236ebd677e">Deep learning technical presentation from Ignite.</DocumentDescription>
    <k20e0dfa74bf4e44818db03027b0ccd8 xmlns="230e9df3-be65-4c73-a93b-d1236ebd677e">
      <Terms xmlns="http://schemas.microsoft.com/office/infopath/2007/PartnerControls"/>
    </k20e0dfa74bf4e44818db03027b0ccd8>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archive files</TermName>
          <TermId xmlns="http://schemas.microsoft.com/office/infopath/2007/PartnerControls">7c386bcd-7c28-49a1-b5d4-6a5adabd9893</TermId>
        </TermInfo>
        <TermInfo xmlns="http://schemas.microsoft.com/office/infopath/2007/PartnerControls">
          <TermName xmlns="http://schemas.microsoft.com/office/infopath/2007/PartnerControls">Exclude from Learning Search Center</TermName>
          <TermId xmlns="http://schemas.microsoft.com/office/infopath/2007/PartnerControls">69c92ece-05b4-474f-a692-5ac4c9f64a8c</TermId>
        </TermInfo>
        <TermInfo xmlns="http://schemas.microsoft.com/office/infopath/2007/PartnerControls">
          <TermName xmlns="http://schemas.microsoft.com/office/infopath/2007/PartnerControls">checklists</TermName>
          <TermId xmlns="http://schemas.microsoft.com/office/infopath/2007/PartnerControls">cdc11282-7b54-4f27-8efc-d0abec78257b</TermId>
        </TermInfo>
        <TermInfo xmlns="http://schemas.microsoft.com/office/infopath/2007/PartnerControls">
          <TermName xmlns="http://schemas.microsoft.com/office/infopath/2007/PartnerControls">technical presentations</TermName>
          <TermId xmlns="http://schemas.microsoft.com/office/infopath/2007/PartnerControls">83a894cf-702b-47fc-aba5-41bd10dc1e75</TermId>
        </TermInfo>
      </Terms>
    </hd9637eefc984b85b6097c6374e15725>
    <Owner xmlns="230e9df3-be65-4c73-a93b-d1236ebd677e">
      <UserInfo>
        <DisplayName>Judit Pongracz</DisplayName>
        <AccountId>89218</AccountId>
        <AccountType/>
      </UserInfo>
    </Owner>
    <PublishDate xmlns="230E9DF3-BE65-4C73-A93B-D1236EBD677E">2019-07-11T07:00:00+00:00</PublishDate>
    <lbla xmlns="b3bc04a5-d503-43b1-b98c-a8cf663329d9">
      <UserInfo>
        <DisplayName/>
        <AccountId xsi:nil="true"/>
        <AccountType/>
      </UserInfo>
    </lbla>
    <GenericHTML1 xmlns="230e9df3-be65-4c73-a93b-d1236ebd677e" xsi:nil="true"/>
    <k21a64daf20d4502b2796a1c6b8ce6c8 xmlns="230e9df3-be65-4c73-a93b-d1236ebd677e">
      <Terms xmlns="http://schemas.microsoft.com/office/infopath/2007/PartnerControls"/>
    </k21a64daf20d4502b2796a1c6b8ce6c8>
    <OwnersManager xmlns="230e9df3-be65-4c73-a93b-d1236ebd677e">
      <UserInfo>
        <DisplayName>Riyaz Habibbhai</DisplayName>
        <AccountId>29500</AccountId>
        <AccountType/>
      </UserInfo>
    </OwnersManager>
    <Expire_x0020_Review xmlns="230e9df3-be65-4c73-a93b-d1236ebd677e">2020-08-12T07:00:00+00:00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Cloud + AI Marketing</TermName>
          <TermId xmlns="http://schemas.microsoft.com/office/infopath/2007/PartnerControls">4f75e184-e5aa-4234-a07f-b032d60df254</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i7ea4c13ddfd467b9bb281d44c777b52 xmlns="230e9df3-be65-4c73-a93b-d1236ebd677e">
      <Terms xmlns="http://schemas.microsoft.com/office/infopath/2007/PartnerControls">
        <TermInfo xmlns="http://schemas.microsoft.com/office/infopath/2007/PartnerControls">
          <TermName xmlns="http://schemas.microsoft.com/office/infopath/2007/PartnerControls">documents</TermName>
          <TermId xmlns="http://schemas.microsoft.com/office/infopath/2007/PartnerControls">e037ed84-7d8e-4cbb-9c8f-61e80301a44f</TermId>
        </TermInfo>
      </Terms>
    </i7ea4c13ddfd467b9bb281d44c777b52>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Gear Up</TermName>
          <TermId xmlns="http://schemas.microsoft.com/office/infopath/2007/PartnerControls">5bd03d8b-c198-4367-bd72-be9dad12d703</TermId>
        </TermInfo>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Info xmlns="http://schemas.microsoft.com/office/infopath/2007/PartnerControls">
          <TermName xmlns="http://schemas.microsoft.com/office/infopath/2007/PartnerControls">ICB PST Domain</TermName>
          <TermId xmlns="http://schemas.microsoft.com/office/infopath/2007/PartnerControls">f7f86ece-0ca0-48d7-99cb-d6c97e732478</TermId>
        </TermInfo>
      </Terms>
    </eb54ac91059940029a3cc8a4ff5af673>
    <PublishingPageContent xmlns="http://schemas.microsoft.com/sharepoint/v3" xsi:nil="true"/>
    <ContentID xmlns="230e9df3-be65-4c73-a93b-d1236ebd677e" xsi:nil="true"/>
    <Coowner xmlns="230e9df3-be65-4c73-a93b-d1236ebd677e">
      <UserInfo>
        <DisplayName>c:0t.c|tenant|f8e76e45-0505-458b-a142-d0867a80ab91</DisplayName>
        <AccountId>32358</AccountId>
        <AccountType/>
      </UserInfo>
    </Coowner>
    <mafbf0bb15774bf782b6f7937f17c8ce xmlns="230e9df3-be65-4c73-a93b-d1236ebd677e">
      <Terms xmlns="http://schemas.microsoft.com/office/infopath/2007/PartnerControls">
        <TermInfo xmlns="http://schemas.microsoft.com/office/infopath/2007/PartnerControls">
          <TermName xmlns="http://schemas.microsoft.com/office/infopath/2007/PartnerControls">Technical Sales</TermName>
          <TermId xmlns="http://schemas.microsoft.com/office/infopath/2007/PartnerControls">831f7989-43a4-4e48-852a-a5355978f47f</TermId>
        </TermInfo>
      </Terms>
    </mafbf0bb15774bf782b6f7937f17c8ce>
    <ef109fd36bcf4bcd9dd945731030600b xmlns="230e9df3-be65-4c73-a93b-d1236ebd677e">
      <Terms xmlns="http://schemas.microsoft.com/office/infopath/2007/PartnerControls"/>
    </ef109fd36bcf4bcd9dd945731030600b>
    <ApplyWorkflowRules xmlns="230E9DF3-BE65-4C73-A93B-D1236EBD677E">Yes</ApplyWorkflowRules>
    <ec5b2ad5c27b45fb8a00a1f27c7ce1ae xmlns="230e9df3-be65-4c73-a93b-d1236ebd677e">
      <Terms xmlns="http://schemas.microsoft.com/office/infopath/2007/PartnerControls"/>
    </ec5b2ad5c27b45fb8a00a1f27c7ce1ae>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Application Insights</TermName>
          <TermId xmlns="http://schemas.microsoft.com/office/infopath/2007/PartnerControls">05b0f470-c98a-42c4-aa8e-33dda6cfeb2f</TermId>
        </TermInfo>
        <TermInfo xmlns="http://schemas.microsoft.com/office/infopath/2007/PartnerControls">
          <TermName xmlns="http://schemas.microsoft.com/office/infopath/2007/PartnerControls">Azure Cognitive Services</TermName>
          <TermId xmlns="http://schemas.microsoft.com/office/infopath/2007/PartnerControls">684989a2-eac3-4b18-838f-949e8258611e</TermId>
        </TermInfo>
        <TermInfo xmlns="http://schemas.microsoft.com/office/infopath/2007/PartnerControls">
          <TermName xmlns="http://schemas.microsoft.com/office/infopath/2007/PartnerControls">Azure Machine Learning</TermName>
          <TermId xmlns="http://schemas.microsoft.com/office/infopath/2007/PartnerControls">9207948e-39de-44e3-bca4-b0005ecebc86</TermId>
        </TermInfo>
      </Terms>
    </bf80e81150e248c48aa8cffdf0021a1f>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200 (intermediate)</TermName>
          <TermId xmlns="http://schemas.microsoft.com/office/infopath/2007/PartnerControls">855c9113-a119-44e7-b3de-bccffe25ed46</TermId>
        </TermInfo>
      </Term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Data and AI</TermName>
          <TermId xmlns="http://schemas.microsoft.com/office/infopath/2007/PartnerControls">60d86926-9fc6-4873-ad19-e15bf82160d7</TermId>
        </TermInfo>
        <TermInfo xmlns="http://schemas.microsoft.com/office/infopath/2007/PartnerControls">
          <TermName xmlns="http://schemas.microsoft.com/office/infopath/2007/PartnerControls">Data Estate Modernization</TermName>
          <TermId xmlns="http://schemas.microsoft.com/office/infopath/2007/PartnerControls">10c01ab9-9059-474b-9bc2-783aaa897ac3</TermId>
        </TermInfo>
        <TermInfo xmlns="http://schemas.microsoft.com/office/infopath/2007/PartnerControls">
          <TermName xmlns="http://schemas.microsoft.com/office/infopath/2007/PartnerControls">artificial intelligence</TermName>
          <TermId xmlns="http://schemas.microsoft.com/office/infopath/2007/PartnerControls">11fa0c26-d93f-4fa8-9b81-cf60b8e62d0c</TermId>
        </TermInfo>
      </Terms>
    </i0d941ee1e744ffea7aeee9924c91cbb>
    <PublishingExpirationDate xmlns="http://schemas.microsoft.com/sharepoint/v3" xsi:nil="true"/>
    <ga0c0bf70a6644469c61b3efa7025301 xmlns="230e9df3-be65-4c73-a93b-d1236ebd677e">
      <Terms xmlns="http://schemas.microsoft.com/office/infopath/2007/PartnerControls"/>
    </ga0c0bf70a6644469c61b3efa7025301>
    <RoutingRuleDescription xmlns="http://schemas.microsoft.com/sharepoint/v3" xsi:nil="true"/>
    <dkll xmlns="b3bc04a5-d503-43b1-b98c-a8cf663329d9" xsi:nil="true"/>
    <TaxKeywordTaxHTField xmlns="230e9df3-be65-4c73-a93b-d1236ebd677e">
      <Terms xmlns="http://schemas.microsoft.com/office/infopath/2007/PartnerControls">
        <TermInfo xmlns="http://schemas.microsoft.com/office/infopath/2007/PartnerControls">
          <TermName xmlns="http://schemas.microsoft.com/office/infopath/2007/PartnerControls">Scenario</TermName>
          <TermId xmlns="http://schemas.microsoft.com/office/infopath/2007/PartnerControls">88eefbf0-88ff-435b-89e8-8136e86bd1b2</TermId>
        </TermInfo>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Update_x0020_Expiration_x0020_Date_x0020_For_x0020_Docset xmlns="b3bc04a5-d503-43b1-b98c-a8cf663329d9">
      <Url xsi:nil="true"/>
      <Description xsi:nil="true"/>
    </Update_x0020_Expiration_x0020_Date_x0020_For_x0020_Docset>
    <TaxCatchAll xmlns="230e9df3-be65-4c73-a93b-d1236ebd677e">
      <Value>2034</Value>
      <Value>1774</Value>
      <Value>3067</Value>
      <Value>2325</Value>
      <Value>30</Value>
      <Value>435</Value>
      <Value>3478</Value>
      <Value>14</Value>
      <Value>3095</Value>
      <Value>2558</Value>
      <Value>2553</Value>
      <Value>21</Value>
      <Value>3091</Value>
      <Value>2239</Value>
      <Value>1975</Value>
      <Value>1900</Value>
      <Value>2119</Value>
      <Value>2559</Value>
      <Value>42</Value>
      <Value>2482</Value>
      <Value>2222</Value>
      <Value>2554</Value>
      <Value>1628</Value>
    </TaxCatchAll>
    <ParentID1 xmlns="230e9df3-be65-4c73-a93b-d1236ebd677e">G01KC-1-36750</ParentID1>
    <mb88723863e1404388ba3733387d48df xmlns="230e9df3-be65-4c73-a93b-d1236ebd677e">
      <Terms xmlns="http://schemas.microsoft.com/office/infopath/2007/PartnerControls"/>
    </mb88723863e1404388ba3733387d48df>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hub subset</TermName>
          <TermId xmlns="http://schemas.microsoft.com/office/infopath/2007/PartnerControls">c6bfd112-b986-4a0a-aa8d-90e767bfdfa6</TermId>
        </TermInfo>
        <TermInfo xmlns="http://schemas.microsoft.com/office/infopath/2007/PartnerControls">
          <TermName xmlns="http://schemas.microsoft.com/office/infopath/2007/PartnerControls">Fiscal Year 2019</TermName>
          <TermId xmlns="http://schemas.microsoft.com/office/infopath/2007/PartnerControls">37cfb2d9-82d6-4aee-ad7b-3dc8286123ca</TermId>
        </TermInfo>
      </Terms>
    </m6c7b4717b6346e6a075a59dd47eac69>
    <k8073fd852084ec1ba6e2c8d5ade6bf8 xmlns="230e9df3-be65-4c73-a93b-d1236ebd677e">
      <Terms xmlns="http://schemas.microsoft.com/office/infopath/2007/PartnerControls">
        <TermInfo xmlns="http://schemas.microsoft.com/office/infopath/2007/PartnerControls">
          <TermName xmlns="http://schemas.microsoft.com/office/infopath/2007/PartnerControls">Data and AI</TermName>
          <TermId xmlns="http://schemas.microsoft.com/office/infopath/2007/PartnerControls">60d86926-9fc6-4873-ad19-e15bf82160d7</TermId>
        </TermInfo>
      </Terms>
    </k8073fd852084ec1ba6e2c8d5ade6bf8>
    <_dlc_DocId xmlns="230e9df3-be65-4c73-a93b-d1236ebd677e">G01KC-99682991-40579</_dlc_DocId>
    <_dlc_ExpireDateSaved xmlns="http://schemas.microsoft.com/sharepoint/v3" xsi:nil="true"/>
    <_dlc_ExpireDate xmlns="http://schemas.microsoft.com/sharepoint/v3">2020-08-12T07:00:00+00:00</_dlc_ExpireDate>
    <_dlc_DocIdUrl xmlns="230e9df3-be65-4c73-a93b-d1236ebd677e">
      <Url>https://microsoft.sharepoint.com/sites/Infopedia_G01KC/_layouts/15/DocIdRedir.aspx?ID=G01KC-99682991-40579</Url>
      <Description>G01KC-99682991-40579</Description>
    </_dlc_DocIdUrl>
    <IconOverlay xmlns="http://schemas.microsoft.com/sharepoint/v4" xsi:nil="true"/>
    <vubf xmlns="b3bc04a5-d503-43b1-b98c-a8cf663329d9"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A8B6A8A0-BBF5-4C7B-9230-BB0F4CA832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940CA41-2EFC-4AB5-B3C9-055C7DBA1D30}">
  <ds:schemaRefs>
    <ds:schemaRef ds:uri="Microsoft.SharePoint.Taxonomy.ContentTypeSync"/>
  </ds:schemaRefs>
</ds:datastoreItem>
</file>

<file path=customXml/itemProps4.xml><?xml version="1.0" encoding="utf-8"?>
<ds:datastoreItem xmlns:ds="http://schemas.openxmlformats.org/officeDocument/2006/customXml" ds:itemID="{2F626D74-D569-4BC7-82A9-83F3E0133A9E}">
  <ds:schemaRefs>
    <ds:schemaRef ds:uri="http://schemas.microsoft.com/sharepoint/events"/>
  </ds:schemaRefs>
</ds:datastoreItem>
</file>

<file path=customXml/itemProps5.xml><?xml version="1.0" encoding="utf-8"?>
<ds:datastoreItem xmlns:ds="http://schemas.openxmlformats.org/officeDocument/2006/customXml" ds:itemID="{A378AE13-BA9C-49BE-95C2-CBBDF47035AC}">
  <ds:schemaRefs>
    <ds:schemaRef ds:uri="office.server.policy"/>
  </ds:schemaRefs>
</ds:datastoreItem>
</file>

<file path=customXml/itemProps6.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b3bc04a5-d503-43b1-b98c-a8cf663329d9"/>
    <ds:schemaRef ds:uri="230e9df3-be65-4c73-a93b-d1236ebd677e"/>
    <ds:schemaRef ds:uri="230E9DF3-BE65-4C73-A93B-D1236EBD677E"/>
    <ds:schemaRef ds:uri="http://schemas.microsoft.com/sharepoint/v4"/>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Microsoft_Ignite_2018_16x9_Breakout_Template_v03</Template>
  <TotalTime>1721</TotalTime>
  <Words>8934</Words>
  <Application>Microsoft Office PowerPoint</Application>
  <PresentationFormat>와이드스크린</PresentationFormat>
  <Paragraphs>1357</Paragraphs>
  <Slides>87</Slides>
  <Notes>49</Notes>
  <HiddenSlides>4</HiddenSlides>
  <MMClips>0</MMClips>
  <ScaleCrop>false</ScaleCrop>
  <HeadingPairs>
    <vt:vector size="6" baseType="variant">
      <vt:variant>
        <vt:lpstr>사용한 글꼴</vt:lpstr>
      </vt:variant>
      <vt:variant>
        <vt:i4>14</vt:i4>
      </vt:variant>
      <vt:variant>
        <vt:lpstr>테마</vt:lpstr>
      </vt:variant>
      <vt:variant>
        <vt:i4>1</vt:i4>
      </vt:variant>
      <vt:variant>
        <vt:lpstr>슬라이드 제목</vt:lpstr>
      </vt:variant>
      <vt:variant>
        <vt:i4>87</vt:i4>
      </vt:variant>
    </vt:vector>
  </HeadingPairs>
  <TitlesOfParts>
    <vt:vector size="102" baseType="lpstr">
      <vt:lpstr>Consolas Light</vt:lpstr>
      <vt:lpstr>나눔스퀘어</vt:lpstr>
      <vt:lpstr>나눔스퀘어 Bold</vt:lpstr>
      <vt:lpstr>맑은 고딕</vt:lpstr>
      <vt:lpstr>Arial</vt:lpstr>
      <vt:lpstr>Arial Black</vt:lpstr>
      <vt:lpstr>Calibri</vt:lpstr>
      <vt:lpstr>Consolas</vt:lpstr>
      <vt:lpstr>Segoe UI</vt:lpstr>
      <vt:lpstr>Segoe UI Light</vt:lpstr>
      <vt:lpstr>Segoe UI Semibold</vt:lpstr>
      <vt:lpstr>Segoe UI Semilight</vt:lpstr>
      <vt:lpstr>Wingdings</vt:lpstr>
      <vt:lpstr>Wingdings 3</vt:lpstr>
      <vt:lpstr>MSFT Azure </vt:lpstr>
      <vt:lpstr>Azure Machine Learning Overview </vt:lpstr>
      <vt:lpstr>Table of Contents</vt:lpstr>
      <vt:lpstr>Machine Learning이란?</vt:lpstr>
      <vt:lpstr>Machine Learning</vt:lpstr>
      <vt:lpstr>Machine Learning 요구 사항</vt:lpstr>
      <vt:lpstr>Machine Learning Lifecycle </vt:lpstr>
      <vt:lpstr>데이터 준비</vt:lpstr>
      <vt:lpstr>모델 개발</vt:lpstr>
      <vt:lpstr>모델 학습</vt:lpstr>
      <vt:lpstr>모델 등록 및 관리</vt:lpstr>
      <vt:lpstr>모델 배포</vt:lpstr>
      <vt:lpstr>Azure Machine Learning:  구성 요소</vt:lpstr>
      <vt:lpstr>Azure ML service</vt:lpstr>
      <vt:lpstr>Azure ML service Workspace Taxonomy</vt:lpstr>
      <vt:lpstr> SDK를 사용한  Azure Machine Learning 실행 방법 (Sample Notebooks/image-classification-mnist-data)</vt:lpstr>
      <vt:lpstr>Azure ML</vt:lpstr>
      <vt:lpstr>Azure ML service</vt:lpstr>
      <vt:lpstr>코드 예시</vt:lpstr>
      <vt:lpstr>PowerPoint 프레젠테이션</vt:lpstr>
      <vt:lpstr>Step 3 – Compute target 생성</vt:lpstr>
      <vt:lpstr>PowerPoint 프레젠테이션</vt:lpstr>
      <vt:lpstr>PowerPoint 프레젠테이션</vt:lpstr>
      <vt:lpstr>PowerPoint 프레젠테이션</vt:lpstr>
      <vt:lpstr>PowerPoint 프레젠테이션</vt:lpstr>
      <vt:lpstr>PowerPoint 프레젠테이션</vt:lpstr>
      <vt:lpstr>PowerPoint 프레젠테이션</vt:lpstr>
      <vt:lpstr>What happens after you submit the job?</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 Azure Automated Machine Learning</vt:lpstr>
      <vt:lpstr>기존 hyperparameter tuning 방식</vt:lpstr>
      <vt:lpstr>Automated ML</vt:lpstr>
      <vt:lpstr>Automated ML</vt:lpstr>
      <vt:lpstr>Automated ML</vt:lpstr>
      <vt:lpstr>Automated ML</vt:lpstr>
      <vt:lpstr>Automated ML</vt:lpstr>
      <vt:lpstr>Automated ML</vt:lpstr>
      <vt:lpstr>Azure Machine Learning Demo|</vt:lpstr>
      <vt:lpstr>Azure Machine Learning with DevOps</vt:lpstr>
      <vt:lpstr>Machine Learning Lifecycle </vt:lpstr>
      <vt:lpstr>DevOps에서의 Machine Learning Lifecycle 관리</vt:lpstr>
      <vt:lpstr>Azure ML에서의 Machine Learning Lifecycle 관리</vt:lpstr>
      <vt:lpstr>PowerPoint 프레젠테이션</vt:lpstr>
      <vt:lpstr>MLOps</vt:lpstr>
      <vt:lpstr>MLOps workflow </vt:lpstr>
      <vt:lpstr>MLOps workflow </vt:lpstr>
      <vt:lpstr>MLOps workflow </vt:lpstr>
      <vt:lpstr>MLOps workflow </vt:lpstr>
      <vt:lpstr>MLOps workflow </vt:lpstr>
      <vt:lpstr>MLOps workflow </vt:lpstr>
      <vt:lpstr>MLOps workflow </vt:lpstr>
      <vt:lpstr>실제 논리구성 </vt:lpstr>
      <vt:lpstr>적용 예시 </vt:lpstr>
      <vt:lpstr>Azure ML with Synapse Analytics</vt:lpstr>
      <vt:lpstr>PowerPoint 프레젠테이션</vt:lpstr>
      <vt:lpstr>PowerPoint 프레젠테이션</vt:lpstr>
      <vt:lpstr>AML 작업 실행</vt:lpstr>
      <vt:lpstr>Azure Synapse Analytics demo</vt:lpstr>
      <vt:lpstr>참고 자료</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Machine Learning service - L300</dc:title>
  <dc:subject>Microsoft Ignite</dc:subject>
  <dc:creator>Nishank Gupta</dc:creator>
  <cp:keywords>Microsoft Ignite; Scenario</cp:keywords>
  <dc:description/>
  <cp:lastModifiedBy>JaeHoon Ahn</cp:lastModifiedBy>
  <cp:revision>8</cp:revision>
  <dcterms:created xsi:type="dcterms:W3CDTF">2018-09-19T17:09:46Z</dcterms:created>
  <dcterms:modified xsi:type="dcterms:W3CDTF">2021-04-15T09:43:27Z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0x0101000E4CB7077FEE4FF7AE86D4A500EEC780030016C849C62B10EB41ACA8C7EEDEF40BB20099ECF64382448D48A56095091C66B1A9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2482;#Scenario|88eefbf0-88ff-435b-89e8-8136e86bd1b2;#2239;#Microsoft Ignite|9323c522-fe4b-4922-816b-10a1920d7afb</vt:lpwstr>
  </property>
  <property fmtid="{D5CDD505-2E9C-101B-9397-08002B2CF9AE}" pid="19" name="Event Name">
    <vt:lpwstr>35;#Microsoft Ignite|9323c522-fe4b-4922-816b-10a1920d7afb</vt:lpwstr>
  </property>
  <property fmtid="{D5CDD505-2E9C-101B-9397-08002B2CF9AE}" pid="20" name="Audience1">
    <vt:lpwstr/>
  </property>
  <property fmtid="{D5CDD505-2E9C-101B-9397-08002B2CF9AE}" pid="21" name="_dlc_policyId">
    <vt:lpwstr>0x0101000E4CB7077FEE4FF7AE86D4A500EEC780030016C849C62B10EB41ACA8C7EEDEF40BB20099ECF64382448D48A56095091C66B1A9|-661092312</vt:lpwstr>
  </property>
  <property fmtid="{D5CDD505-2E9C-101B-9397-08002B2CF9AE}" pid="22"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23" name="_dlc_DocIdItemGuid">
    <vt:lpwstr>e9dceabe-54a5-4696-9420-c642e44a3960</vt:lpwstr>
  </property>
  <property fmtid="{D5CDD505-2E9C-101B-9397-08002B2CF9AE}" pid="24" name="NewsType">
    <vt:lpwstr/>
  </property>
  <property fmtid="{D5CDD505-2E9C-101B-9397-08002B2CF9AE}" pid="25" name="Region">
    <vt:lpwstr/>
  </property>
  <property fmtid="{D5CDD505-2E9C-101B-9397-08002B2CF9AE}" pid="26" name="ItemType">
    <vt:lpwstr>1900;#archive files|7c386bcd-7c28-49a1-b5d4-6a5adabd9893;#2222;#Exclude from Learning Search Center|69c92ece-05b4-474f-a692-5ac4c9f64a8c;#1975;#checklists|cdc11282-7b54-4f27-8efc-d0abec78257b;#435;#technical presentations|83a894cf-702b-47fc-aba5-41bd10dc1</vt:lpwstr>
  </property>
  <property fmtid="{D5CDD505-2E9C-101B-9397-08002B2CF9AE}" pid="27" name="Confidentiality">
    <vt:lpwstr>14;#customer ready|8986c41d-21c5-4f8f-8a12-ea4625b46858</vt:lpwstr>
  </property>
  <property fmtid="{D5CDD505-2E9C-101B-9397-08002B2CF9AE}" pid="28" name="Industries">
    <vt:lpwstr/>
  </property>
  <property fmtid="{D5CDD505-2E9C-101B-9397-08002B2CF9AE}" pid="29" name="MSProducts">
    <vt:lpwstr/>
  </property>
  <property fmtid="{D5CDD505-2E9C-101B-9397-08002B2CF9AE}" pid="30" name="Competitors">
    <vt:lpwstr/>
  </property>
  <property fmtid="{D5CDD505-2E9C-101B-9397-08002B2CF9AE}" pid="31" name="SMSGDomain">
    <vt:lpwstr>1628;#Gear Up|5bd03d8b-c198-4367-bd72-be9dad12d703;#21;#Intelligent Cloud|adc2fe87-c79a-4ded-a449-3f86b954069d;#2553;#ICB PST Domain|f7f86ece-0ca0-48d7-99cb-d6c97e732478</vt:lpwstr>
  </property>
  <property fmtid="{D5CDD505-2E9C-101B-9397-08002B2CF9AE}" pid="32" name="ExperienceContentType">
    <vt:lpwstr/>
  </property>
  <property fmtid="{D5CDD505-2E9C-101B-9397-08002B2CF9AE}" pid="33" name="BusinessArchitecture">
    <vt:lpwstr>2325;#Data and AI|60d86926-9fc6-4873-ad19-e15bf82160d7;#2558;#Data Estate Modernization|10c01ab9-9059-474b-9bc2-783aaa897ac3;#2559;#artificial intelligence|11fa0c26-d93f-4fa8-9b81-cf60b8e62d0c</vt:lpwstr>
  </property>
  <property fmtid="{D5CDD505-2E9C-101B-9397-08002B2CF9AE}" pid="34" name="Products">
    <vt:lpwstr>1774;#Application Insights|05b0f470-c98a-42c4-aa8e-33dda6cfeb2f;#2119;#Azure Cognitive Services|684989a2-eac3-4b18-838f-949e8258611e;#2034;#Azure Machine Learning|9207948e-39de-44e3-bca4-b0005ecebc86</vt:lpwstr>
  </property>
  <property fmtid="{D5CDD505-2E9C-101B-9397-08002B2CF9AE}" pid="35" name="l6f004f21209409da86a713c0f24627d">
    <vt:lpwstr/>
  </property>
  <property fmtid="{D5CDD505-2E9C-101B-9397-08002B2CF9AE}" pid="36" name="MSProductsTaxHTField0">
    <vt:lpwstr/>
  </property>
  <property fmtid="{D5CDD505-2E9C-101B-9397-08002B2CF9AE}" pid="37" name="e8080b0481964c759b2c36ae49591b31">
    <vt:lpwstr/>
  </property>
  <property fmtid="{D5CDD505-2E9C-101B-9397-08002B2CF9AE}" pid="38" name="TechnicalLevel">
    <vt:lpwstr>3067;#200 (intermediate)|855c9113-a119-44e7-b3de-bccffe25ed46</vt:lpwstr>
  </property>
  <property fmtid="{D5CDD505-2E9C-101B-9397-08002B2CF9AE}" pid="39" name="SMSG Items">
    <vt:lpwstr>3091;#documents|e037ed84-7d8e-4cbb-9c8f-61e80301a44f</vt:lpwstr>
  </property>
  <property fmtid="{D5CDD505-2E9C-101B-9397-08002B2CF9AE}" pid="40" name="Audiences">
    <vt:lpwstr/>
  </property>
  <property fmtid="{D5CDD505-2E9C-101B-9397-08002B2CF9AE}" pid="41" name="ldac8aee9d1f469e8cd8c3f8d6a615f2">
    <vt:lpwstr/>
  </property>
  <property fmtid="{D5CDD505-2E9C-101B-9397-08002B2CF9AE}" pid="42" name="Solution Areas">
    <vt:lpwstr>3478;#Data and AI|60d86926-9fc6-4873-ad19-e15bf82160d7</vt:lpwstr>
  </property>
  <property fmtid="{D5CDD505-2E9C-101B-9397-08002B2CF9AE}" pid="43" name="EmployeeRole">
    <vt:lpwstr/>
  </property>
  <property fmtid="{D5CDD505-2E9C-101B-9397-08002B2CF9AE}" pid="44" name="NewsTopic">
    <vt:lpwstr/>
  </property>
  <property fmtid="{D5CDD505-2E9C-101B-9397-08002B2CF9AE}" pid="45" name="Roles">
    <vt:lpwstr/>
  </property>
  <property fmtid="{D5CDD505-2E9C-101B-9397-08002B2CF9AE}" pid="46" name="NewsSource">
    <vt:lpwstr/>
  </property>
  <property fmtid="{D5CDD505-2E9C-101B-9397-08002B2CF9AE}" pid="47" name="MSProfessions">
    <vt:lpwstr>3095;#Technical Sales|831f7989-43a4-4e48-852a-a5355978f47f</vt:lpwstr>
  </property>
  <property fmtid="{D5CDD505-2E9C-101B-9397-08002B2CF9AE}" pid="48" name="SMSGTags">
    <vt:lpwstr/>
  </property>
  <property fmtid="{D5CDD505-2E9C-101B-9397-08002B2CF9AE}" pid="49" name="MSPhysicalGeography">
    <vt:lpwstr/>
  </property>
  <property fmtid="{D5CDD505-2E9C-101B-9397-08002B2CF9AE}" pid="50" name="EnterpriseDomainTags">
    <vt:lpwstr/>
  </property>
  <property fmtid="{D5CDD505-2E9C-101B-9397-08002B2CF9AE}" pid="51" name="j3562c58ee414e028925bc902cfc01a1">
    <vt:lpwstr/>
  </property>
  <property fmtid="{D5CDD505-2E9C-101B-9397-08002B2CF9AE}" pid="52" name="Segments">
    <vt:lpwstr/>
  </property>
  <property fmtid="{D5CDD505-2E9C-101B-9397-08002B2CF9AE}" pid="53" name="Partners">
    <vt:lpwstr/>
  </property>
  <property fmtid="{D5CDD505-2E9C-101B-9397-08002B2CF9AE}" pid="54" name="ActivitiesAndPrograms">
    <vt:lpwstr/>
  </property>
  <property fmtid="{D5CDD505-2E9C-101B-9397-08002B2CF9AE}" pid="55" name="la4444b61d19467597d63190b69ac227">
    <vt:lpwstr/>
  </property>
  <property fmtid="{D5CDD505-2E9C-101B-9397-08002B2CF9AE}" pid="56" name="Topics">
    <vt:lpwstr>30;#hub subset|c6bfd112-b986-4a0a-aa8d-90e767bfdfa6;#2554;#Fiscal Year 2019|37cfb2d9-82d6-4aee-ad7b-3dc8286123ca</vt:lpwstr>
  </property>
  <property fmtid="{D5CDD505-2E9C-101B-9397-08002B2CF9AE}" pid="57" name="Groups">
    <vt:lpwstr>42;#Cloud + AI Marketing|4f75e184-e5aa-4234-a07f-b032d60df254</vt:lpwstr>
  </property>
  <property fmtid="{D5CDD505-2E9C-101B-9397-08002B2CF9AE}" pid="58" name="Languages">
    <vt:lpwstr/>
  </property>
  <property fmtid="{D5CDD505-2E9C-101B-9397-08002B2CF9AE}" pid="59" name="of67e5d4b76f4a9db8769983fda9cec0">
    <vt:lpwstr/>
  </property>
  <property fmtid="{D5CDD505-2E9C-101B-9397-08002B2CF9AE}" pid="60" name="_docset_NoMedatataSyncRequired">
    <vt:lpwstr>False</vt:lpwstr>
  </property>
  <property fmtid="{D5CDD505-2E9C-101B-9397-08002B2CF9AE}" pid="61" name="SharedWithUsers">
    <vt:lpwstr>3842;#Christofer Palmgren;#123759;#Diana Urena</vt:lpwstr>
  </property>
</Properties>
</file>